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CE5E6-E108-4AE5-AAED-C8CBF352C822}" v="4807" dt="2021-12-22T13:30:08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Bilstein" userId="1dfd8009-0017-4021-9a1f-0a5d946254b8" providerId="ADAL" clId="{FE0CE5E6-E108-4AE5-AAED-C8CBF352C822}"/>
    <pc:docChg chg="undo custSel addSld delSld modSld sldOrd addMainMaster delMainMaster">
      <pc:chgData name="Lukas Bilstein" userId="1dfd8009-0017-4021-9a1f-0a5d946254b8" providerId="ADAL" clId="{FE0CE5E6-E108-4AE5-AAED-C8CBF352C822}" dt="2021-12-22T13:30:08.007" v="11585" actId="20577"/>
      <pc:docMkLst>
        <pc:docMk/>
      </pc:docMkLst>
      <pc:sldChg chg="addSp delSp modSp mod modTransition setBg modClrScheme setClrOvrMap chgLayout">
        <pc:chgData name="Lukas Bilstein" userId="1dfd8009-0017-4021-9a1f-0a5d946254b8" providerId="ADAL" clId="{FE0CE5E6-E108-4AE5-AAED-C8CBF352C822}" dt="2021-12-14T09:37:39.326" v="6969"/>
        <pc:sldMkLst>
          <pc:docMk/>
          <pc:sldMk cId="2608792145" sldId="256"/>
        </pc:sldMkLst>
        <pc:spChg chg="mod">
          <ac:chgData name="Lukas Bilstein" userId="1dfd8009-0017-4021-9a1f-0a5d946254b8" providerId="ADAL" clId="{FE0CE5E6-E108-4AE5-AAED-C8CBF352C822}" dt="2021-12-06T20:19:38.244" v="77" actId="14100"/>
          <ac:spMkLst>
            <pc:docMk/>
            <pc:sldMk cId="2608792145" sldId="256"/>
            <ac:spMk id="2" creationId="{09C75D5E-DA19-4D61-A83C-F69B9AC2FB19}"/>
          </ac:spMkLst>
        </pc:spChg>
        <pc:spChg chg="mod">
          <ac:chgData name="Lukas Bilstein" userId="1dfd8009-0017-4021-9a1f-0a5d946254b8" providerId="ADAL" clId="{FE0CE5E6-E108-4AE5-AAED-C8CBF352C822}" dt="2021-12-06T20:19:44.897" v="102" actId="20577"/>
          <ac:spMkLst>
            <pc:docMk/>
            <pc:sldMk cId="2608792145" sldId="256"/>
            <ac:spMk id="3" creationId="{0960049E-895B-4548-999F-52A237ADFFD1}"/>
          </ac:spMkLst>
        </pc:spChg>
        <pc:spChg chg="add del">
          <ac:chgData name="Lukas Bilstein" userId="1dfd8009-0017-4021-9a1f-0a5d946254b8" providerId="ADAL" clId="{FE0CE5E6-E108-4AE5-AAED-C8CBF352C822}" dt="2021-12-06T20:16:15.375" v="17" actId="26606"/>
          <ac:spMkLst>
            <pc:docMk/>
            <pc:sldMk cId="2608792145" sldId="256"/>
            <ac:spMk id="5" creationId="{657F69E0-C4B0-4BEC-A689-4F8D877F05D4}"/>
          </ac:spMkLst>
        </pc:spChg>
        <pc:spChg chg="add del">
          <ac:chgData name="Lukas Bilstein" userId="1dfd8009-0017-4021-9a1f-0a5d946254b8" providerId="ADAL" clId="{FE0CE5E6-E108-4AE5-AAED-C8CBF352C822}" dt="2021-12-06T20:16:15.375" v="17" actId="26606"/>
          <ac:spMkLst>
            <pc:docMk/>
            <pc:sldMk cId="2608792145" sldId="256"/>
            <ac:spMk id="7" creationId="{9F6380B4-6A1C-481E-8408-B4E6C75B9B81}"/>
          </ac:spMkLst>
        </pc:spChg>
        <pc:spChg chg="add del">
          <ac:chgData name="Lukas Bilstein" userId="1dfd8009-0017-4021-9a1f-0a5d946254b8" providerId="ADAL" clId="{FE0CE5E6-E108-4AE5-AAED-C8CBF352C822}" dt="2021-12-06T20:17:14.655" v="19" actId="26606"/>
          <ac:spMkLst>
            <pc:docMk/>
            <pc:sldMk cId="2608792145" sldId="256"/>
            <ac:spMk id="8" creationId="{58789E63-C78D-4210-8A38-DD6FB3B6BACD}"/>
          </ac:spMkLst>
        </pc:spChg>
        <pc:spChg chg="add del">
          <ac:chgData name="Lukas Bilstein" userId="1dfd8009-0017-4021-9a1f-0a5d946254b8" providerId="ADAL" clId="{FE0CE5E6-E108-4AE5-AAED-C8CBF352C822}" dt="2021-12-06T20:14:06.436" v="1" actId="26606"/>
          <ac:spMkLst>
            <pc:docMk/>
            <pc:sldMk cId="2608792145" sldId="256"/>
            <ac:spMk id="9" creationId="{657F69E0-C4B0-4BEC-A689-4F8D877F05D4}"/>
          </ac:spMkLst>
        </pc:spChg>
        <pc:spChg chg="add del">
          <ac:chgData name="Lukas Bilstein" userId="1dfd8009-0017-4021-9a1f-0a5d946254b8" providerId="ADAL" clId="{FE0CE5E6-E108-4AE5-AAED-C8CBF352C822}" dt="2021-12-06T20:14:06.436" v="1" actId="26606"/>
          <ac:spMkLst>
            <pc:docMk/>
            <pc:sldMk cId="2608792145" sldId="256"/>
            <ac:spMk id="11" creationId="{9F6380B4-6A1C-481E-8408-B4E6C75B9B81}"/>
          </ac:spMkLst>
        </pc:spChg>
        <pc:spChg chg="add del">
          <ac:chgData name="Lukas Bilstein" userId="1dfd8009-0017-4021-9a1f-0a5d946254b8" providerId="ADAL" clId="{FE0CE5E6-E108-4AE5-AAED-C8CBF352C822}" dt="2021-12-06T20:17:14.655" v="19" actId="26606"/>
          <ac:spMkLst>
            <pc:docMk/>
            <pc:sldMk cId="2608792145" sldId="256"/>
            <ac:spMk id="12" creationId="{AC8494C5-ED44-4EAD-9213-4FBAA4BB74CA}"/>
          </ac:spMkLst>
        </pc:spChg>
        <pc:spChg chg="add del">
          <ac:chgData name="Lukas Bilstein" userId="1dfd8009-0017-4021-9a1f-0a5d946254b8" providerId="ADAL" clId="{FE0CE5E6-E108-4AE5-AAED-C8CBF352C822}" dt="2021-12-06T20:14:08.795" v="3" actId="26606"/>
          <ac:spMkLst>
            <pc:docMk/>
            <pc:sldMk cId="2608792145" sldId="256"/>
            <ac:spMk id="13" creationId="{1E644DE9-8D09-43E2-BA69-F57482CFC93A}"/>
          </ac:spMkLst>
        </pc:spChg>
        <pc:spChg chg="add del">
          <ac:chgData name="Lukas Bilstein" userId="1dfd8009-0017-4021-9a1f-0a5d946254b8" providerId="ADAL" clId="{FE0CE5E6-E108-4AE5-AAED-C8CBF352C822}" dt="2021-12-06T20:14:08.795" v="3" actId="26606"/>
          <ac:spMkLst>
            <pc:docMk/>
            <pc:sldMk cId="2608792145" sldId="256"/>
            <ac:spMk id="14" creationId="{6C23C919-B32E-40FF-B3D8-631316E84E3E}"/>
          </ac:spMkLst>
        </pc:spChg>
        <pc:spChg chg="add del">
          <ac:chgData name="Lukas Bilstein" userId="1dfd8009-0017-4021-9a1f-0a5d946254b8" providerId="ADAL" clId="{FE0CE5E6-E108-4AE5-AAED-C8CBF352C822}" dt="2021-12-06T20:17:26.801" v="21" actId="26606"/>
          <ac:spMkLst>
            <pc:docMk/>
            <pc:sldMk cId="2608792145" sldId="256"/>
            <ac:spMk id="16" creationId="{6DA65B90-7B06-4499-91BA-CDDD36132481}"/>
          </ac:spMkLst>
        </pc:spChg>
        <pc:spChg chg="add del">
          <ac:chgData name="Lukas Bilstein" userId="1dfd8009-0017-4021-9a1f-0a5d946254b8" providerId="ADAL" clId="{FE0CE5E6-E108-4AE5-AAED-C8CBF352C822}" dt="2021-12-06T20:14:11.780" v="5" actId="26606"/>
          <ac:spMkLst>
            <pc:docMk/>
            <pc:sldMk cId="2608792145" sldId="256"/>
            <ac:spMk id="18" creationId="{39E0238D-E295-49BE-9BFE-E9189D69ED3A}"/>
          </ac:spMkLst>
        </pc:spChg>
        <pc:spChg chg="add del">
          <ac:chgData name="Lukas Bilstein" userId="1dfd8009-0017-4021-9a1f-0a5d946254b8" providerId="ADAL" clId="{FE0CE5E6-E108-4AE5-AAED-C8CBF352C822}" dt="2021-12-06T20:14:11.780" v="5" actId="26606"/>
          <ac:spMkLst>
            <pc:docMk/>
            <pc:sldMk cId="2608792145" sldId="256"/>
            <ac:spMk id="19" creationId="{D85E9A4A-0183-4A3C-B68E-A229278915E2}"/>
          </ac:spMkLst>
        </pc:spChg>
        <pc:spChg chg="add del">
          <ac:chgData name="Lukas Bilstein" userId="1dfd8009-0017-4021-9a1f-0a5d946254b8" providerId="ADAL" clId="{FE0CE5E6-E108-4AE5-AAED-C8CBF352C822}" dt="2021-12-06T20:14:11.780" v="5" actId="26606"/>
          <ac:spMkLst>
            <pc:docMk/>
            <pc:sldMk cId="2608792145" sldId="256"/>
            <ac:spMk id="20" creationId="{13A48C6C-3CC4-4EE5-A773-EC1EB7F59CD4}"/>
          </ac:spMkLst>
        </pc:spChg>
        <pc:spChg chg="add del">
          <ac:chgData name="Lukas Bilstein" userId="1dfd8009-0017-4021-9a1f-0a5d946254b8" providerId="ADAL" clId="{FE0CE5E6-E108-4AE5-AAED-C8CBF352C822}" dt="2021-12-06T20:14:11.780" v="5" actId="26606"/>
          <ac:spMkLst>
            <pc:docMk/>
            <pc:sldMk cId="2608792145" sldId="256"/>
            <ac:spMk id="21" creationId="{F489C2E0-4895-4B72-85EA-7EE9FAFFDC7E}"/>
          </ac:spMkLst>
        </pc:spChg>
        <pc:spChg chg="add del">
          <ac:chgData name="Lukas Bilstein" userId="1dfd8009-0017-4021-9a1f-0a5d946254b8" providerId="ADAL" clId="{FE0CE5E6-E108-4AE5-AAED-C8CBF352C822}" dt="2021-12-06T20:17:26.801" v="21" actId="26606"/>
          <ac:spMkLst>
            <pc:docMk/>
            <pc:sldMk cId="2608792145" sldId="256"/>
            <ac:spMk id="24" creationId="{9502469D-C562-48E3-ABA2-3CFA55C52684}"/>
          </ac:spMkLst>
        </pc:spChg>
        <pc:spChg chg="add del">
          <ac:chgData name="Lukas Bilstein" userId="1dfd8009-0017-4021-9a1f-0a5d946254b8" providerId="ADAL" clId="{FE0CE5E6-E108-4AE5-AAED-C8CBF352C822}" dt="2021-12-06T20:19:04.620" v="37" actId="26606"/>
          <ac:spMkLst>
            <pc:docMk/>
            <pc:sldMk cId="2608792145" sldId="256"/>
            <ac:spMk id="28" creationId="{657F69E0-C4B0-4BEC-A689-4F8D877F05D4}"/>
          </ac:spMkLst>
        </pc:spChg>
        <pc:spChg chg="add del">
          <ac:chgData name="Lukas Bilstein" userId="1dfd8009-0017-4021-9a1f-0a5d946254b8" providerId="ADAL" clId="{FE0CE5E6-E108-4AE5-AAED-C8CBF352C822}" dt="2021-12-06T20:17:48.702" v="25" actId="26606"/>
          <ac:spMkLst>
            <pc:docMk/>
            <pc:sldMk cId="2608792145" sldId="256"/>
            <ac:spMk id="29" creationId="{D4829215-4F1C-45DF-B68B-E372C0EE76CB}"/>
          </ac:spMkLst>
        </pc:spChg>
        <pc:spChg chg="add del">
          <ac:chgData name="Lukas Bilstein" userId="1dfd8009-0017-4021-9a1f-0a5d946254b8" providerId="ADAL" clId="{FE0CE5E6-E108-4AE5-AAED-C8CBF352C822}" dt="2021-12-06T20:17:48.702" v="25" actId="26606"/>
          <ac:spMkLst>
            <pc:docMk/>
            <pc:sldMk cId="2608792145" sldId="256"/>
            <ac:spMk id="31" creationId="{264D4509-EFC8-4812-861A-783863BFCEDF}"/>
          </ac:spMkLst>
        </pc:spChg>
        <pc:spChg chg="add del">
          <ac:chgData name="Lukas Bilstein" userId="1dfd8009-0017-4021-9a1f-0a5d946254b8" providerId="ADAL" clId="{FE0CE5E6-E108-4AE5-AAED-C8CBF352C822}" dt="2021-12-06T20:19:04.620" v="37" actId="26606"/>
          <ac:spMkLst>
            <pc:docMk/>
            <pc:sldMk cId="2608792145" sldId="256"/>
            <ac:spMk id="33" creationId="{9F6380B4-6A1C-481E-8408-B4E6C75B9B81}"/>
          </ac:spMkLst>
        </pc:spChg>
        <pc:spChg chg="add del">
          <ac:chgData name="Lukas Bilstein" userId="1dfd8009-0017-4021-9a1f-0a5d946254b8" providerId="ADAL" clId="{FE0CE5E6-E108-4AE5-AAED-C8CBF352C822}" dt="2021-12-06T20:18:56.907" v="28" actId="26606"/>
          <ac:spMkLst>
            <pc:docMk/>
            <pc:sldMk cId="2608792145" sldId="256"/>
            <ac:spMk id="35" creationId="{446F195D-95DC-419E-BBC1-E2B601A6067B}"/>
          </ac:spMkLst>
        </pc:spChg>
        <pc:spChg chg="add del">
          <ac:chgData name="Lukas Bilstein" userId="1dfd8009-0017-4021-9a1f-0a5d946254b8" providerId="ADAL" clId="{FE0CE5E6-E108-4AE5-AAED-C8CBF352C822}" dt="2021-12-06T20:18:56.907" v="28" actId="26606"/>
          <ac:spMkLst>
            <pc:docMk/>
            <pc:sldMk cId="2608792145" sldId="256"/>
            <ac:spMk id="36" creationId="{55993D72-5628-4E5E-BB9F-96066414EEFD}"/>
          </ac:spMkLst>
        </pc:spChg>
        <pc:spChg chg="add del">
          <ac:chgData name="Lukas Bilstein" userId="1dfd8009-0017-4021-9a1f-0a5d946254b8" providerId="ADAL" clId="{FE0CE5E6-E108-4AE5-AAED-C8CBF352C822}" dt="2021-12-06T20:18:56.907" v="28" actId="26606"/>
          <ac:spMkLst>
            <pc:docMk/>
            <pc:sldMk cId="2608792145" sldId="256"/>
            <ac:spMk id="38" creationId="{F619DE0E-F039-443E-AF60-E4B6AA72D29F}"/>
          </ac:spMkLst>
        </pc:spChg>
        <pc:spChg chg="add del">
          <ac:chgData name="Lukas Bilstein" userId="1dfd8009-0017-4021-9a1f-0a5d946254b8" providerId="ADAL" clId="{FE0CE5E6-E108-4AE5-AAED-C8CBF352C822}" dt="2021-12-06T20:18:56.907" v="28" actId="26606"/>
          <ac:spMkLst>
            <pc:docMk/>
            <pc:sldMk cId="2608792145" sldId="256"/>
            <ac:spMk id="40" creationId="{AA065953-3D69-4CD4-80C3-DF10DEB4C761}"/>
          </ac:spMkLst>
        </pc:spChg>
        <pc:spChg chg="add del">
          <ac:chgData name="Lukas Bilstein" userId="1dfd8009-0017-4021-9a1f-0a5d946254b8" providerId="ADAL" clId="{FE0CE5E6-E108-4AE5-AAED-C8CBF352C822}" dt="2021-12-06T20:18:56.907" v="28" actId="26606"/>
          <ac:spMkLst>
            <pc:docMk/>
            <pc:sldMk cId="2608792145" sldId="256"/>
            <ac:spMk id="42" creationId="{2AB36DB5-F10D-4EDB-87E2-ECB9301FFC62}"/>
          </ac:spMkLst>
        </pc:spChg>
        <pc:spChg chg="add del">
          <ac:chgData name="Lukas Bilstein" userId="1dfd8009-0017-4021-9a1f-0a5d946254b8" providerId="ADAL" clId="{FE0CE5E6-E108-4AE5-AAED-C8CBF352C822}" dt="2021-12-06T20:14:14.473" v="7" actId="26606"/>
          <ac:spMkLst>
            <pc:docMk/>
            <pc:sldMk cId="2608792145" sldId="256"/>
            <ac:spMk id="43" creationId="{4E1EF4E8-5513-4BF5-BC41-04645281C672}"/>
          </ac:spMkLst>
        </pc:spChg>
        <pc:spChg chg="add del">
          <ac:chgData name="Lukas Bilstein" userId="1dfd8009-0017-4021-9a1f-0a5d946254b8" providerId="ADAL" clId="{FE0CE5E6-E108-4AE5-AAED-C8CBF352C822}" dt="2021-12-06T20:14:14.473" v="7" actId="26606"/>
          <ac:spMkLst>
            <pc:docMk/>
            <pc:sldMk cId="2608792145" sldId="256"/>
            <ac:spMk id="44" creationId="{83C375E8-F6F8-46A9-AAA9-EDE318CADC6B}"/>
          </ac:spMkLst>
        </pc:spChg>
        <pc:spChg chg="add del">
          <ac:chgData name="Lukas Bilstein" userId="1dfd8009-0017-4021-9a1f-0a5d946254b8" providerId="ADAL" clId="{FE0CE5E6-E108-4AE5-AAED-C8CBF352C822}" dt="2021-12-06T20:18:58.585" v="30" actId="26606"/>
          <ac:spMkLst>
            <pc:docMk/>
            <pc:sldMk cId="2608792145" sldId="256"/>
            <ac:spMk id="47" creationId="{10A34275-CD0A-499C-9600-C96742FACE6C}"/>
          </ac:spMkLst>
        </pc:spChg>
        <pc:spChg chg="add del">
          <ac:chgData name="Lukas Bilstein" userId="1dfd8009-0017-4021-9a1f-0a5d946254b8" providerId="ADAL" clId="{FE0CE5E6-E108-4AE5-AAED-C8CBF352C822}" dt="2021-12-06T20:19:00.183" v="32" actId="26606"/>
          <ac:spMkLst>
            <pc:docMk/>
            <pc:sldMk cId="2608792145" sldId="256"/>
            <ac:spMk id="54" creationId="{63FBB6B2-972C-4C42-91C9-36184E613BFA}"/>
          </ac:spMkLst>
        </pc:spChg>
        <pc:spChg chg="add del">
          <ac:chgData name="Lukas Bilstein" userId="1dfd8009-0017-4021-9a1f-0a5d946254b8" providerId="ADAL" clId="{FE0CE5E6-E108-4AE5-AAED-C8CBF352C822}" dt="2021-12-06T20:19:00.183" v="32" actId="26606"/>
          <ac:spMkLst>
            <pc:docMk/>
            <pc:sldMk cId="2608792145" sldId="256"/>
            <ac:spMk id="55" creationId="{C312A434-F7D2-4A14-A037-B9762E209CEF}"/>
          </ac:spMkLst>
        </pc:spChg>
        <pc:spChg chg="add del">
          <ac:chgData name="Lukas Bilstein" userId="1dfd8009-0017-4021-9a1f-0a5d946254b8" providerId="ADAL" clId="{FE0CE5E6-E108-4AE5-AAED-C8CBF352C822}" dt="2021-12-06T20:19:00.183" v="32" actId="26606"/>
          <ac:spMkLst>
            <pc:docMk/>
            <pc:sldMk cId="2608792145" sldId="256"/>
            <ac:spMk id="56" creationId="{F9D166EE-E3B4-462F-8588-6273BBC6174C}"/>
          </ac:spMkLst>
        </pc:spChg>
        <pc:spChg chg="add del">
          <ac:chgData name="Lukas Bilstein" userId="1dfd8009-0017-4021-9a1f-0a5d946254b8" providerId="ADAL" clId="{FE0CE5E6-E108-4AE5-AAED-C8CBF352C822}" dt="2021-12-06T20:14:16.304" v="9" actId="26606"/>
          <ac:spMkLst>
            <pc:docMk/>
            <pc:sldMk cId="2608792145" sldId="256"/>
            <ac:spMk id="57" creationId="{6DA65B90-7B06-4499-91BA-CDDD36132481}"/>
          </ac:spMkLst>
        </pc:spChg>
        <pc:spChg chg="add del">
          <ac:chgData name="Lukas Bilstein" userId="1dfd8009-0017-4021-9a1f-0a5d946254b8" providerId="ADAL" clId="{FE0CE5E6-E108-4AE5-AAED-C8CBF352C822}" dt="2021-12-06T20:14:16.304" v="9" actId="26606"/>
          <ac:spMkLst>
            <pc:docMk/>
            <pc:sldMk cId="2608792145" sldId="256"/>
            <ac:spMk id="58" creationId="{E99D7AAF-4170-4D21-AB6C-605F6F100C2E}"/>
          </ac:spMkLst>
        </pc:spChg>
        <pc:spChg chg="add del">
          <ac:chgData name="Lukas Bilstein" userId="1dfd8009-0017-4021-9a1f-0a5d946254b8" providerId="ADAL" clId="{FE0CE5E6-E108-4AE5-AAED-C8CBF352C822}" dt="2021-12-06T20:14:16.304" v="9" actId="26606"/>
          <ac:spMkLst>
            <pc:docMk/>
            <pc:sldMk cId="2608792145" sldId="256"/>
            <ac:spMk id="60" creationId="{9502469D-C562-48E3-ABA2-3CFA55C52684}"/>
          </ac:spMkLst>
        </pc:spChg>
        <pc:spChg chg="add del">
          <ac:chgData name="Lukas Bilstein" userId="1dfd8009-0017-4021-9a1f-0a5d946254b8" providerId="ADAL" clId="{FE0CE5E6-E108-4AE5-AAED-C8CBF352C822}" dt="2021-12-06T20:14:38.915" v="11" actId="26606"/>
          <ac:spMkLst>
            <pc:docMk/>
            <pc:sldMk cId="2608792145" sldId="256"/>
            <ac:spMk id="65" creationId="{6F40FBDA-CEB1-40F0-9AB9-BD9C402D70FE}"/>
          </ac:spMkLst>
        </pc:spChg>
        <pc:spChg chg="add del">
          <ac:chgData name="Lukas Bilstein" userId="1dfd8009-0017-4021-9a1f-0a5d946254b8" providerId="ADAL" clId="{FE0CE5E6-E108-4AE5-AAED-C8CBF352C822}" dt="2021-12-06T20:14:38.915" v="11" actId="26606"/>
          <ac:spMkLst>
            <pc:docMk/>
            <pc:sldMk cId="2608792145" sldId="256"/>
            <ac:spMk id="67" creationId="{0344D4FE-ABEF-4230-9E4E-AD5782FC78AC}"/>
          </ac:spMkLst>
        </pc:spChg>
        <pc:spChg chg="add del">
          <ac:chgData name="Lukas Bilstein" userId="1dfd8009-0017-4021-9a1f-0a5d946254b8" providerId="ADAL" clId="{FE0CE5E6-E108-4AE5-AAED-C8CBF352C822}" dt="2021-12-06T20:14:38.915" v="11" actId="26606"/>
          <ac:spMkLst>
            <pc:docMk/>
            <pc:sldMk cId="2608792145" sldId="256"/>
            <ac:spMk id="68" creationId="{9325F979-D3F9-4926-81B7-7ACCB31A501B}"/>
          </ac:spMkLst>
        </pc:spChg>
        <pc:spChg chg="add del">
          <ac:chgData name="Lukas Bilstein" userId="1dfd8009-0017-4021-9a1f-0a5d946254b8" providerId="ADAL" clId="{FE0CE5E6-E108-4AE5-AAED-C8CBF352C822}" dt="2021-12-06T20:14:40.328" v="13" actId="26606"/>
          <ac:spMkLst>
            <pc:docMk/>
            <pc:sldMk cId="2608792145" sldId="256"/>
            <ac:spMk id="70" creationId="{33E93247-6229-44AB-A550-739E971E690B}"/>
          </ac:spMkLst>
        </pc:spChg>
        <pc:spChg chg="add del">
          <ac:chgData name="Lukas Bilstein" userId="1dfd8009-0017-4021-9a1f-0a5d946254b8" providerId="ADAL" clId="{FE0CE5E6-E108-4AE5-AAED-C8CBF352C822}" dt="2021-12-06T20:14:40.328" v="13" actId="26606"/>
          <ac:spMkLst>
            <pc:docMk/>
            <pc:sldMk cId="2608792145" sldId="256"/>
            <ac:spMk id="72" creationId="{612349FF-7742-42ED-ADF3-238B5DDD176C}"/>
          </ac:spMkLst>
        </pc:spChg>
        <pc:spChg chg="add del">
          <ac:chgData name="Lukas Bilstein" userId="1dfd8009-0017-4021-9a1f-0a5d946254b8" providerId="ADAL" clId="{FE0CE5E6-E108-4AE5-AAED-C8CBF352C822}" dt="2021-12-06T20:14:46.168" v="15" actId="26606"/>
          <ac:spMkLst>
            <pc:docMk/>
            <pc:sldMk cId="2608792145" sldId="256"/>
            <ac:spMk id="74" creationId="{3011B0B3-5679-4759-90B8-3B908C4CBD21}"/>
          </ac:spMkLst>
        </pc:spChg>
        <pc:spChg chg="add del">
          <ac:chgData name="Lukas Bilstein" userId="1dfd8009-0017-4021-9a1f-0a5d946254b8" providerId="ADAL" clId="{FE0CE5E6-E108-4AE5-AAED-C8CBF352C822}" dt="2021-12-06T20:19:02.636" v="34" actId="26606"/>
          <ac:spMkLst>
            <pc:docMk/>
            <pc:sldMk cId="2608792145" sldId="256"/>
            <ac:spMk id="80" creationId="{7319A1DD-F557-4EC6-8A8C-F7617B4CD678}"/>
          </ac:spMkLst>
        </pc:spChg>
        <pc:spChg chg="add del">
          <ac:chgData name="Lukas Bilstein" userId="1dfd8009-0017-4021-9a1f-0a5d946254b8" providerId="ADAL" clId="{FE0CE5E6-E108-4AE5-AAED-C8CBF352C822}" dt="2021-12-06T20:19:02.636" v="34" actId="26606"/>
          <ac:spMkLst>
            <pc:docMk/>
            <pc:sldMk cId="2608792145" sldId="256"/>
            <ac:spMk id="82" creationId="{C390A367-0330-4E03-9D5F-40308A7975C8}"/>
          </ac:spMkLst>
        </pc:spChg>
        <pc:spChg chg="add del">
          <ac:chgData name="Lukas Bilstein" userId="1dfd8009-0017-4021-9a1f-0a5d946254b8" providerId="ADAL" clId="{FE0CE5E6-E108-4AE5-AAED-C8CBF352C822}" dt="2021-12-06T20:19:04.538" v="36" actId="26606"/>
          <ac:spMkLst>
            <pc:docMk/>
            <pc:sldMk cId="2608792145" sldId="256"/>
            <ac:spMk id="84" creationId="{6DA65B90-7B06-4499-91BA-CDDD36132481}"/>
          </ac:spMkLst>
        </pc:spChg>
        <pc:spChg chg="add del">
          <ac:chgData name="Lukas Bilstein" userId="1dfd8009-0017-4021-9a1f-0a5d946254b8" providerId="ADAL" clId="{FE0CE5E6-E108-4AE5-AAED-C8CBF352C822}" dt="2021-12-06T20:19:04.538" v="36" actId="26606"/>
          <ac:spMkLst>
            <pc:docMk/>
            <pc:sldMk cId="2608792145" sldId="256"/>
            <ac:spMk id="85" creationId="{BFD30BD5-4EB8-467B-99B9-BC3D83CEE515}"/>
          </ac:spMkLst>
        </pc:spChg>
        <pc:spChg chg="add del">
          <ac:chgData name="Lukas Bilstein" userId="1dfd8009-0017-4021-9a1f-0a5d946254b8" providerId="ADAL" clId="{FE0CE5E6-E108-4AE5-AAED-C8CBF352C822}" dt="2021-12-06T20:19:04.538" v="36" actId="26606"/>
          <ac:spMkLst>
            <pc:docMk/>
            <pc:sldMk cId="2608792145" sldId="256"/>
            <ac:spMk id="86" creationId="{9502469D-C562-48E3-ABA2-3CFA55C52684}"/>
          </ac:spMkLst>
        </pc:spChg>
        <pc:spChg chg="add">
          <ac:chgData name="Lukas Bilstein" userId="1dfd8009-0017-4021-9a1f-0a5d946254b8" providerId="ADAL" clId="{FE0CE5E6-E108-4AE5-AAED-C8CBF352C822}" dt="2021-12-06T20:19:04.620" v="37" actId="26606"/>
          <ac:spMkLst>
            <pc:docMk/>
            <pc:sldMk cId="2608792145" sldId="256"/>
            <ac:spMk id="91" creationId="{9C51935E-4A08-4AE4-8E13-F40CD3C4F1C4}"/>
          </ac:spMkLst>
        </pc:spChg>
        <pc:spChg chg="add">
          <ac:chgData name="Lukas Bilstein" userId="1dfd8009-0017-4021-9a1f-0a5d946254b8" providerId="ADAL" clId="{FE0CE5E6-E108-4AE5-AAED-C8CBF352C822}" dt="2021-12-06T20:19:04.620" v="37" actId="26606"/>
          <ac:spMkLst>
            <pc:docMk/>
            <pc:sldMk cId="2608792145" sldId="256"/>
            <ac:spMk id="102" creationId="{8CED433A-4441-4EF2-A360-2D5C19C7F3CD}"/>
          </ac:spMkLst>
        </pc:spChg>
        <pc:grpChg chg="add del">
          <ac:chgData name="Lukas Bilstein" userId="1dfd8009-0017-4021-9a1f-0a5d946254b8" providerId="ADAL" clId="{FE0CE5E6-E108-4AE5-AAED-C8CBF352C822}" dt="2021-12-06T20:14:14.473" v="7" actId="26606"/>
          <ac:grpSpMkLst>
            <pc:docMk/>
            <pc:sldMk cId="2608792145" sldId="256"/>
            <ac:grpSpMk id="46" creationId="{88ABB63B-B6EE-43AF-9C37-0924518E53E3}"/>
          </ac:grpSpMkLst>
        </pc:grpChg>
        <pc:grpChg chg="add del">
          <ac:chgData name="Lukas Bilstein" userId="1dfd8009-0017-4021-9a1f-0a5d946254b8" providerId="ADAL" clId="{FE0CE5E6-E108-4AE5-AAED-C8CBF352C822}" dt="2021-12-06T20:19:00.183" v="32" actId="26606"/>
          <ac:grpSpMkLst>
            <pc:docMk/>
            <pc:sldMk cId="2608792145" sldId="256"/>
            <ac:grpSpMk id="64" creationId="{28709E2B-5612-4EF3-8505-0270723FD329}"/>
          </ac:grpSpMkLst>
        </pc:grpChg>
        <pc:grpChg chg="add">
          <ac:chgData name="Lukas Bilstein" userId="1dfd8009-0017-4021-9a1f-0a5d946254b8" providerId="ADAL" clId="{FE0CE5E6-E108-4AE5-AAED-C8CBF352C822}" dt="2021-12-06T20:19:04.620" v="37" actId="26606"/>
          <ac:grpSpMkLst>
            <pc:docMk/>
            <pc:sldMk cId="2608792145" sldId="256"/>
            <ac:grpSpMk id="92" creationId="{6E2935B3-43F9-4F49-AEEE-A09015DDFF57}"/>
          </ac:grpSpMkLst>
        </pc:grpChg>
        <pc:grpChg chg="add">
          <ac:chgData name="Lukas Bilstein" userId="1dfd8009-0017-4021-9a1f-0a5d946254b8" providerId="ADAL" clId="{FE0CE5E6-E108-4AE5-AAED-C8CBF352C822}" dt="2021-12-06T20:19:04.620" v="37" actId="26606"/>
          <ac:grpSpMkLst>
            <pc:docMk/>
            <pc:sldMk cId="2608792145" sldId="256"/>
            <ac:grpSpMk id="103" creationId="{614A0AA1-C9DD-452F-AF3C-8231C0CD8325}"/>
          </ac:grpSpMkLst>
        </pc:grpChg>
        <pc:picChg chg="add del">
          <ac:chgData name="Lukas Bilstein" userId="1dfd8009-0017-4021-9a1f-0a5d946254b8" providerId="ADAL" clId="{FE0CE5E6-E108-4AE5-AAED-C8CBF352C822}" dt="2021-12-06T20:14:06.436" v="1" actId="26606"/>
          <ac:picMkLst>
            <pc:docMk/>
            <pc:sldMk cId="2608792145" sldId="256"/>
            <ac:picMk id="4" creationId="{0BF84275-BB97-4A8F-9855-6BC70BA66CE1}"/>
          </ac:picMkLst>
        </pc:picChg>
        <pc:picChg chg="add del">
          <ac:chgData name="Lukas Bilstein" userId="1dfd8009-0017-4021-9a1f-0a5d946254b8" providerId="ADAL" clId="{FE0CE5E6-E108-4AE5-AAED-C8CBF352C822}" dt="2021-12-06T20:16:15.375" v="17" actId="26606"/>
          <ac:picMkLst>
            <pc:docMk/>
            <pc:sldMk cId="2608792145" sldId="256"/>
            <ac:picMk id="6" creationId="{1F9DD371-F371-4B52-8937-8319E5F7C4CD}"/>
          </ac:picMkLst>
        </pc:picChg>
        <pc:picChg chg="add del">
          <ac:chgData name="Lukas Bilstein" userId="1dfd8009-0017-4021-9a1f-0a5d946254b8" providerId="ADAL" clId="{FE0CE5E6-E108-4AE5-AAED-C8CBF352C822}" dt="2021-12-06T20:17:14.655" v="19" actId="26606"/>
          <ac:picMkLst>
            <pc:docMk/>
            <pc:sldMk cId="2608792145" sldId="256"/>
            <ac:picMk id="10" creationId="{E54EF2A2-E759-490F-ACB8-0FB10F625F2B}"/>
          </ac:picMkLst>
        </pc:picChg>
        <pc:picChg chg="add del">
          <ac:chgData name="Lukas Bilstein" userId="1dfd8009-0017-4021-9a1f-0a5d946254b8" providerId="ADAL" clId="{FE0CE5E6-E108-4AE5-AAED-C8CBF352C822}" dt="2021-12-06T20:14:08.795" v="3" actId="26606"/>
          <ac:picMkLst>
            <pc:docMk/>
            <pc:sldMk cId="2608792145" sldId="256"/>
            <ac:picMk id="15" creationId="{11FDFBC8-34BA-4188-9664-B861ED087202}"/>
          </ac:picMkLst>
        </pc:picChg>
        <pc:picChg chg="add del">
          <ac:chgData name="Lukas Bilstein" userId="1dfd8009-0017-4021-9a1f-0a5d946254b8" providerId="ADAL" clId="{FE0CE5E6-E108-4AE5-AAED-C8CBF352C822}" dt="2021-12-06T20:14:11.780" v="5" actId="26606"/>
          <ac:picMkLst>
            <pc:docMk/>
            <pc:sldMk cId="2608792145" sldId="256"/>
            <ac:picMk id="22" creationId="{A17129FB-596A-4B9F-98C6-F9B36400C8E9}"/>
          </ac:picMkLst>
        </pc:picChg>
        <pc:picChg chg="add del">
          <ac:chgData name="Lukas Bilstein" userId="1dfd8009-0017-4021-9a1f-0a5d946254b8" providerId="ADAL" clId="{FE0CE5E6-E108-4AE5-AAED-C8CBF352C822}" dt="2021-12-06T20:17:26.801" v="21" actId="26606"/>
          <ac:picMkLst>
            <pc:docMk/>
            <pc:sldMk cId="2608792145" sldId="256"/>
            <ac:picMk id="23" creationId="{1D4CA5C8-8FCE-4716-B54A-6225A94D5EDD}"/>
          </ac:picMkLst>
        </pc:picChg>
        <pc:picChg chg="add del">
          <ac:chgData name="Lukas Bilstein" userId="1dfd8009-0017-4021-9a1f-0a5d946254b8" providerId="ADAL" clId="{FE0CE5E6-E108-4AE5-AAED-C8CBF352C822}" dt="2021-12-06T20:17:48.702" v="25" actId="26606"/>
          <ac:picMkLst>
            <pc:docMk/>
            <pc:sldMk cId="2608792145" sldId="256"/>
            <ac:picMk id="30" creationId="{3E939CFD-6D32-4B7D-8682-86671A7C75BB}"/>
          </ac:picMkLst>
        </pc:picChg>
        <pc:picChg chg="add mod ord">
          <ac:chgData name="Lukas Bilstein" userId="1dfd8009-0017-4021-9a1f-0a5d946254b8" providerId="ADAL" clId="{FE0CE5E6-E108-4AE5-AAED-C8CBF352C822}" dt="2021-12-06T20:19:04.620" v="37" actId="26606"/>
          <ac:picMkLst>
            <pc:docMk/>
            <pc:sldMk cId="2608792145" sldId="256"/>
            <ac:picMk id="32" creationId="{E32B40A5-E836-4E9B-821F-E923EFBF9913}"/>
          </ac:picMkLst>
        </pc:picChg>
        <pc:picChg chg="add del">
          <ac:chgData name="Lukas Bilstein" userId="1dfd8009-0017-4021-9a1f-0a5d946254b8" providerId="ADAL" clId="{FE0CE5E6-E108-4AE5-AAED-C8CBF352C822}" dt="2021-12-06T20:14:14.473" v="7" actId="26606"/>
          <ac:picMkLst>
            <pc:docMk/>
            <pc:sldMk cId="2608792145" sldId="256"/>
            <ac:picMk id="45" creationId="{C06E5655-EF02-4C52-AA93-D7B9CDC7B10D}"/>
          </ac:picMkLst>
        </pc:picChg>
        <pc:picChg chg="add del">
          <ac:chgData name="Lukas Bilstein" userId="1dfd8009-0017-4021-9a1f-0a5d946254b8" providerId="ADAL" clId="{FE0CE5E6-E108-4AE5-AAED-C8CBF352C822}" dt="2021-12-06T20:14:16.304" v="9" actId="26606"/>
          <ac:picMkLst>
            <pc:docMk/>
            <pc:sldMk cId="2608792145" sldId="256"/>
            <ac:picMk id="59" creationId="{2F9F74C6-A724-4165-89F4-69ED61F91513}"/>
          </ac:picMkLst>
        </pc:picChg>
        <pc:picChg chg="add del">
          <ac:chgData name="Lukas Bilstein" userId="1dfd8009-0017-4021-9a1f-0a5d946254b8" providerId="ADAL" clId="{FE0CE5E6-E108-4AE5-AAED-C8CBF352C822}" dt="2021-12-06T20:14:38.915" v="11" actId="26606"/>
          <ac:picMkLst>
            <pc:docMk/>
            <pc:sldMk cId="2608792145" sldId="256"/>
            <ac:picMk id="66" creationId="{3C1DAE1B-42D2-4390-AC54-C7702737B303}"/>
          </ac:picMkLst>
        </pc:picChg>
        <pc:picChg chg="add del">
          <ac:chgData name="Lukas Bilstein" userId="1dfd8009-0017-4021-9a1f-0a5d946254b8" providerId="ADAL" clId="{FE0CE5E6-E108-4AE5-AAED-C8CBF352C822}" dt="2021-12-06T20:14:40.328" v="13" actId="26606"/>
          <ac:picMkLst>
            <pc:docMk/>
            <pc:sldMk cId="2608792145" sldId="256"/>
            <ac:picMk id="71" creationId="{4D8AD013-0EA8-46E7-AB81-4E4FB0F13AB4}"/>
          </ac:picMkLst>
        </pc:picChg>
        <pc:picChg chg="add del">
          <ac:chgData name="Lukas Bilstein" userId="1dfd8009-0017-4021-9a1f-0a5d946254b8" providerId="ADAL" clId="{FE0CE5E6-E108-4AE5-AAED-C8CBF352C822}" dt="2021-12-06T20:14:46.168" v="15" actId="26606"/>
          <ac:picMkLst>
            <pc:docMk/>
            <pc:sldMk cId="2608792145" sldId="256"/>
            <ac:picMk id="75" creationId="{CC60CF19-83F8-4B53-BAEA-99B24C2D8D12}"/>
          </ac:picMkLst>
        </pc:picChg>
        <pc:cxnChg chg="add del">
          <ac:chgData name="Lukas Bilstein" userId="1dfd8009-0017-4021-9a1f-0a5d946254b8" providerId="ADAL" clId="{FE0CE5E6-E108-4AE5-AAED-C8CBF352C822}" dt="2021-12-06T20:14:11.780" v="5" actId="26606"/>
          <ac:cxnSpMkLst>
            <pc:docMk/>
            <pc:sldMk cId="2608792145" sldId="256"/>
            <ac:cxnSpMk id="17" creationId="{872DAFA4-5D2E-4391-AD38-B26F579F40C5}"/>
          </ac:cxnSpMkLst>
        </pc:cxnChg>
        <pc:cxnChg chg="add del">
          <ac:chgData name="Lukas Bilstein" userId="1dfd8009-0017-4021-9a1f-0a5d946254b8" providerId="ADAL" clId="{FE0CE5E6-E108-4AE5-AAED-C8CBF352C822}" dt="2021-12-06T20:17:26.801" v="21" actId="26606"/>
          <ac:cxnSpMkLst>
            <pc:docMk/>
            <pc:sldMk cId="2608792145" sldId="256"/>
            <ac:cxnSpMk id="25" creationId="{6D4C177C-581F-4CC8-A686-0B6D25DC6A70}"/>
          </ac:cxnSpMkLst>
        </pc:cxnChg>
        <pc:cxnChg chg="add del">
          <ac:chgData name="Lukas Bilstein" userId="1dfd8009-0017-4021-9a1f-0a5d946254b8" providerId="ADAL" clId="{FE0CE5E6-E108-4AE5-AAED-C8CBF352C822}" dt="2021-12-06T20:17:26.801" v="21" actId="26606"/>
          <ac:cxnSpMkLst>
            <pc:docMk/>
            <pc:sldMk cId="2608792145" sldId="256"/>
            <ac:cxnSpMk id="26" creationId="{F3C8C2E5-55C2-48F4-A36A-473F2254C302}"/>
          </ac:cxnSpMkLst>
        </pc:cxnChg>
        <pc:cxnChg chg="add del">
          <ac:chgData name="Lukas Bilstein" userId="1dfd8009-0017-4021-9a1f-0a5d946254b8" providerId="ADAL" clId="{FE0CE5E6-E108-4AE5-AAED-C8CBF352C822}" dt="2021-12-06T20:17:26.801" v="21" actId="26606"/>
          <ac:cxnSpMkLst>
            <pc:docMk/>
            <pc:sldMk cId="2608792145" sldId="256"/>
            <ac:cxnSpMk id="27" creationId="{05B8EA5E-9C54-40D2-A319-5533E7D50E3C}"/>
          </ac:cxnSpMkLst>
        </pc:cxnChg>
        <pc:cxnChg chg="add del">
          <ac:chgData name="Lukas Bilstein" userId="1dfd8009-0017-4021-9a1f-0a5d946254b8" providerId="ADAL" clId="{FE0CE5E6-E108-4AE5-AAED-C8CBF352C822}" dt="2021-12-06T20:18:58.585" v="30" actId="26606"/>
          <ac:cxnSpMkLst>
            <pc:docMk/>
            <pc:sldMk cId="2608792145" sldId="256"/>
            <ac:cxnSpMk id="48" creationId="{53E11676-332F-449D-9A03-6CE4ED25CC3C}"/>
          </ac:cxnSpMkLst>
        </pc:cxnChg>
        <pc:cxnChg chg="add del">
          <ac:chgData name="Lukas Bilstein" userId="1dfd8009-0017-4021-9a1f-0a5d946254b8" providerId="ADAL" clId="{FE0CE5E6-E108-4AE5-AAED-C8CBF352C822}" dt="2021-12-06T20:18:58.585" v="30" actId="26606"/>
          <ac:cxnSpMkLst>
            <pc:docMk/>
            <pc:sldMk cId="2608792145" sldId="256"/>
            <ac:cxnSpMk id="49" creationId="{1852546B-EF97-46E8-A930-3A0334106683}"/>
          </ac:cxnSpMkLst>
        </pc:cxnChg>
        <pc:cxnChg chg="add del">
          <ac:chgData name="Lukas Bilstein" userId="1dfd8009-0017-4021-9a1f-0a5d946254b8" providerId="ADAL" clId="{FE0CE5E6-E108-4AE5-AAED-C8CBF352C822}" dt="2021-12-06T20:18:58.585" v="30" actId="26606"/>
          <ac:cxnSpMkLst>
            <pc:docMk/>
            <pc:sldMk cId="2608792145" sldId="256"/>
            <ac:cxnSpMk id="50" creationId="{12801F4A-0A74-45E0-8E5A-65A65252A346}"/>
          </ac:cxnSpMkLst>
        </pc:cxnChg>
        <pc:cxnChg chg="add del">
          <ac:chgData name="Lukas Bilstein" userId="1dfd8009-0017-4021-9a1f-0a5d946254b8" providerId="ADAL" clId="{FE0CE5E6-E108-4AE5-AAED-C8CBF352C822}" dt="2021-12-06T20:18:58.585" v="30" actId="26606"/>
          <ac:cxnSpMkLst>
            <pc:docMk/>
            <pc:sldMk cId="2608792145" sldId="256"/>
            <ac:cxnSpMk id="51" creationId="{AD245F29-ABE7-4BB1-8164-5F4C4604B29D}"/>
          </ac:cxnSpMkLst>
        </pc:cxnChg>
        <pc:cxnChg chg="add del">
          <ac:chgData name="Lukas Bilstein" userId="1dfd8009-0017-4021-9a1f-0a5d946254b8" providerId="ADAL" clId="{FE0CE5E6-E108-4AE5-AAED-C8CBF352C822}" dt="2021-12-06T20:18:58.585" v="30" actId="26606"/>
          <ac:cxnSpMkLst>
            <pc:docMk/>
            <pc:sldMk cId="2608792145" sldId="256"/>
            <ac:cxnSpMk id="52" creationId="{CF00EEAF-0634-4EEB-81E5-9FBC2170F3F4}"/>
          </ac:cxnSpMkLst>
        </pc:cxnChg>
        <pc:cxnChg chg="add del">
          <ac:chgData name="Lukas Bilstein" userId="1dfd8009-0017-4021-9a1f-0a5d946254b8" providerId="ADAL" clId="{FE0CE5E6-E108-4AE5-AAED-C8CBF352C822}" dt="2021-12-06T20:14:16.304" v="9" actId="26606"/>
          <ac:cxnSpMkLst>
            <pc:docMk/>
            <pc:sldMk cId="2608792145" sldId="256"/>
            <ac:cxnSpMk id="61" creationId="{4D594499-F983-4364-8ABC-5BCDC2E906BF}"/>
          </ac:cxnSpMkLst>
        </pc:cxnChg>
        <pc:cxnChg chg="add del">
          <ac:chgData name="Lukas Bilstein" userId="1dfd8009-0017-4021-9a1f-0a5d946254b8" providerId="ADAL" clId="{FE0CE5E6-E108-4AE5-AAED-C8CBF352C822}" dt="2021-12-06T20:14:16.304" v="9" actId="26606"/>
          <ac:cxnSpMkLst>
            <pc:docMk/>
            <pc:sldMk cId="2608792145" sldId="256"/>
            <ac:cxnSpMk id="62" creationId="{6D4C177C-581F-4CC8-A686-0B6D25DC6A70}"/>
          </ac:cxnSpMkLst>
        </pc:cxnChg>
        <pc:cxnChg chg="add del">
          <ac:chgData name="Lukas Bilstein" userId="1dfd8009-0017-4021-9a1f-0a5d946254b8" providerId="ADAL" clId="{FE0CE5E6-E108-4AE5-AAED-C8CBF352C822}" dt="2021-12-06T20:14:16.304" v="9" actId="26606"/>
          <ac:cxnSpMkLst>
            <pc:docMk/>
            <pc:sldMk cId="2608792145" sldId="256"/>
            <ac:cxnSpMk id="63" creationId="{BBDB03F3-936C-4FC9-8A4E-9ADA66A9809A}"/>
          </ac:cxnSpMkLst>
        </pc:cxnChg>
        <pc:cxnChg chg="add del">
          <ac:chgData name="Lukas Bilstein" userId="1dfd8009-0017-4021-9a1f-0a5d946254b8" providerId="ADAL" clId="{FE0CE5E6-E108-4AE5-AAED-C8CBF352C822}" dt="2021-12-06T20:14:46.168" v="15" actId="26606"/>
          <ac:cxnSpMkLst>
            <pc:docMk/>
            <pc:sldMk cId="2608792145" sldId="256"/>
            <ac:cxnSpMk id="76" creationId="{32E97E5C-7A5F-424E-AAE4-654396E90799}"/>
          </ac:cxnSpMkLst>
        </pc:cxnChg>
        <pc:cxnChg chg="add del">
          <ac:chgData name="Lukas Bilstein" userId="1dfd8009-0017-4021-9a1f-0a5d946254b8" providerId="ADAL" clId="{FE0CE5E6-E108-4AE5-AAED-C8CBF352C822}" dt="2021-12-06T20:19:02.636" v="34" actId="26606"/>
          <ac:cxnSpMkLst>
            <pc:docMk/>
            <pc:sldMk cId="2608792145" sldId="256"/>
            <ac:cxnSpMk id="81" creationId="{D28A9C89-B313-458F-9C85-515930A51A93}"/>
          </ac:cxnSpMkLst>
        </pc:cxnChg>
        <pc:cxnChg chg="add del">
          <ac:chgData name="Lukas Bilstein" userId="1dfd8009-0017-4021-9a1f-0a5d946254b8" providerId="ADAL" clId="{FE0CE5E6-E108-4AE5-AAED-C8CBF352C822}" dt="2021-12-06T20:19:04.538" v="36" actId="26606"/>
          <ac:cxnSpMkLst>
            <pc:docMk/>
            <pc:sldMk cId="2608792145" sldId="256"/>
            <ac:cxnSpMk id="87" creationId="{4D594499-F983-4364-8ABC-5BCDC2E906BF}"/>
          </ac:cxnSpMkLst>
        </pc:cxnChg>
        <pc:cxnChg chg="add del">
          <ac:chgData name="Lukas Bilstein" userId="1dfd8009-0017-4021-9a1f-0a5d946254b8" providerId="ADAL" clId="{FE0CE5E6-E108-4AE5-AAED-C8CBF352C822}" dt="2021-12-06T20:19:04.538" v="36" actId="26606"/>
          <ac:cxnSpMkLst>
            <pc:docMk/>
            <pc:sldMk cId="2608792145" sldId="256"/>
            <ac:cxnSpMk id="88" creationId="{962EC698-CCE0-4BBF-9C26-491E48547AC3}"/>
          </ac:cxnSpMkLst>
        </pc:cxnChg>
        <pc:cxnChg chg="add del">
          <ac:chgData name="Lukas Bilstein" userId="1dfd8009-0017-4021-9a1f-0a5d946254b8" providerId="ADAL" clId="{FE0CE5E6-E108-4AE5-AAED-C8CBF352C822}" dt="2021-12-06T20:19:04.538" v="36" actId="26606"/>
          <ac:cxnSpMkLst>
            <pc:docMk/>
            <pc:sldMk cId="2608792145" sldId="256"/>
            <ac:cxnSpMk id="89" creationId="{6D4C177C-581F-4CC8-A686-0B6D25DC6A70}"/>
          </ac:cxnSpMkLst>
        </pc:cxnChg>
      </pc:sldChg>
      <pc:sldChg chg="new del">
        <pc:chgData name="Lukas Bilstein" userId="1dfd8009-0017-4021-9a1f-0a5d946254b8" providerId="ADAL" clId="{FE0CE5E6-E108-4AE5-AAED-C8CBF352C822}" dt="2021-12-06T20:17:37.426" v="24" actId="680"/>
        <pc:sldMkLst>
          <pc:docMk/>
          <pc:sldMk cId="1385692678" sldId="257"/>
        </pc:sldMkLst>
      </pc:sldChg>
      <pc:sldChg chg="modSp new mod modTransition modAnim">
        <pc:chgData name="Lukas Bilstein" userId="1dfd8009-0017-4021-9a1f-0a5d946254b8" providerId="ADAL" clId="{FE0CE5E6-E108-4AE5-AAED-C8CBF352C822}" dt="2021-12-22T13:28:55.226" v="11422" actId="20577"/>
        <pc:sldMkLst>
          <pc:docMk/>
          <pc:sldMk cId="3523789925" sldId="257"/>
        </pc:sldMkLst>
        <pc:spChg chg="mod">
          <ac:chgData name="Lukas Bilstein" userId="1dfd8009-0017-4021-9a1f-0a5d946254b8" providerId="ADAL" clId="{FE0CE5E6-E108-4AE5-AAED-C8CBF352C822}" dt="2021-12-22T13:28:55.226" v="11422" actId="20577"/>
          <ac:spMkLst>
            <pc:docMk/>
            <pc:sldMk cId="3523789925" sldId="257"/>
            <ac:spMk id="2" creationId="{C62AFE95-76D9-4A0B-A22B-57376D7EBB2B}"/>
          </ac:spMkLst>
        </pc:spChg>
        <pc:spChg chg="mod">
          <ac:chgData name="Lukas Bilstein" userId="1dfd8009-0017-4021-9a1f-0a5d946254b8" providerId="ADAL" clId="{FE0CE5E6-E108-4AE5-AAED-C8CBF352C822}" dt="2021-12-22T12:43:53.977" v="10186" actId="20577"/>
          <ac:spMkLst>
            <pc:docMk/>
            <pc:sldMk cId="3523789925" sldId="257"/>
            <ac:spMk id="3" creationId="{42A173F6-F038-46FC-BBB2-418D4551B82F}"/>
          </ac:spMkLst>
        </pc:spChg>
      </pc:sldChg>
      <pc:sldChg chg="addSp delSp modSp new mod modTransition modClrScheme modAnim chgLayout">
        <pc:chgData name="Lukas Bilstein" userId="1dfd8009-0017-4021-9a1f-0a5d946254b8" providerId="ADAL" clId="{FE0CE5E6-E108-4AE5-AAED-C8CBF352C822}" dt="2021-12-22T13:30:08.007" v="11585" actId="20577"/>
        <pc:sldMkLst>
          <pc:docMk/>
          <pc:sldMk cId="433687201" sldId="258"/>
        </pc:sldMkLst>
        <pc:spChg chg="del mod ord">
          <ac:chgData name="Lukas Bilstein" userId="1dfd8009-0017-4021-9a1f-0a5d946254b8" providerId="ADAL" clId="{FE0CE5E6-E108-4AE5-AAED-C8CBF352C822}" dt="2021-12-06T20:22:05.697" v="324" actId="700"/>
          <ac:spMkLst>
            <pc:docMk/>
            <pc:sldMk cId="433687201" sldId="258"/>
            <ac:spMk id="2" creationId="{4E81C814-981D-4446-8298-15B79AA7D111}"/>
          </ac:spMkLst>
        </pc:spChg>
        <pc:spChg chg="del mod ord">
          <ac:chgData name="Lukas Bilstein" userId="1dfd8009-0017-4021-9a1f-0a5d946254b8" providerId="ADAL" clId="{FE0CE5E6-E108-4AE5-AAED-C8CBF352C822}" dt="2021-12-06T20:22:05.697" v="324" actId="700"/>
          <ac:spMkLst>
            <pc:docMk/>
            <pc:sldMk cId="433687201" sldId="258"/>
            <ac:spMk id="3" creationId="{F000FAF9-99FD-4DC4-8425-F8C04BCF1CA6}"/>
          </ac:spMkLst>
        </pc:spChg>
        <pc:spChg chg="add mod ord">
          <ac:chgData name="Lukas Bilstein" userId="1dfd8009-0017-4021-9a1f-0a5d946254b8" providerId="ADAL" clId="{FE0CE5E6-E108-4AE5-AAED-C8CBF352C822}" dt="2021-12-06T20:22:36.975" v="358" actId="700"/>
          <ac:spMkLst>
            <pc:docMk/>
            <pc:sldMk cId="433687201" sldId="258"/>
            <ac:spMk id="4" creationId="{46C1E7F5-8D2D-4EA0-8AAC-BEC2BCF52C0E}"/>
          </ac:spMkLst>
        </pc:spChg>
        <pc:spChg chg="add del mod ord">
          <ac:chgData name="Lukas Bilstein" userId="1dfd8009-0017-4021-9a1f-0a5d946254b8" providerId="ADAL" clId="{FE0CE5E6-E108-4AE5-AAED-C8CBF352C822}" dt="2021-12-06T20:22:36.975" v="358" actId="700"/>
          <ac:spMkLst>
            <pc:docMk/>
            <pc:sldMk cId="433687201" sldId="258"/>
            <ac:spMk id="5" creationId="{46382EA8-01E0-4379-A61C-E9031D5629F4}"/>
          </ac:spMkLst>
        </pc:spChg>
        <pc:spChg chg="add del mod ord">
          <ac:chgData name="Lukas Bilstein" userId="1dfd8009-0017-4021-9a1f-0a5d946254b8" providerId="ADAL" clId="{FE0CE5E6-E108-4AE5-AAED-C8CBF352C822}" dt="2021-12-06T20:22:36.975" v="358" actId="700"/>
          <ac:spMkLst>
            <pc:docMk/>
            <pc:sldMk cId="433687201" sldId="258"/>
            <ac:spMk id="6" creationId="{7C8F70F3-D113-4C81-94A4-AC85E58E1031}"/>
          </ac:spMkLst>
        </pc:spChg>
        <pc:spChg chg="add mod ord">
          <ac:chgData name="Lukas Bilstein" userId="1dfd8009-0017-4021-9a1f-0a5d946254b8" providerId="ADAL" clId="{FE0CE5E6-E108-4AE5-AAED-C8CBF352C822}" dt="2021-12-22T13:30:08.007" v="11585" actId="20577"/>
          <ac:spMkLst>
            <pc:docMk/>
            <pc:sldMk cId="433687201" sldId="258"/>
            <ac:spMk id="7" creationId="{43BC1B13-B18A-47F2-A693-4B3847D7BB0B}"/>
          </ac:spMkLst>
        </pc:spChg>
      </pc:sldChg>
      <pc:sldChg chg="addSp delSp modSp new mod modTransition modClrScheme modAnim chgLayout">
        <pc:chgData name="Lukas Bilstein" userId="1dfd8009-0017-4021-9a1f-0a5d946254b8" providerId="ADAL" clId="{FE0CE5E6-E108-4AE5-AAED-C8CBF352C822}" dt="2021-12-22T12:47:40.798" v="10263" actId="20577"/>
        <pc:sldMkLst>
          <pc:docMk/>
          <pc:sldMk cId="423809529" sldId="259"/>
        </pc:sldMkLst>
        <pc:spChg chg="mod ord">
          <ac:chgData name="Lukas Bilstein" userId="1dfd8009-0017-4021-9a1f-0a5d946254b8" providerId="ADAL" clId="{FE0CE5E6-E108-4AE5-AAED-C8CBF352C822}" dt="2021-12-06T20:38:17.258" v="1178" actId="700"/>
          <ac:spMkLst>
            <pc:docMk/>
            <pc:sldMk cId="423809529" sldId="259"/>
            <ac:spMk id="2" creationId="{00B7B5BD-06BC-4F26-BAA0-1E33D0AA7D00}"/>
          </ac:spMkLst>
        </pc:spChg>
        <pc:spChg chg="del mod ord">
          <ac:chgData name="Lukas Bilstein" userId="1dfd8009-0017-4021-9a1f-0a5d946254b8" providerId="ADAL" clId="{FE0CE5E6-E108-4AE5-AAED-C8CBF352C822}" dt="2021-12-06T20:38:17.258" v="1178" actId="700"/>
          <ac:spMkLst>
            <pc:docMk/>
            <pc:sldMk cId="423809529" sldId="259"/>
            <ac:spMk id="3" creationId="{89256066-924E-4496-910C-6956E9CB12AD}"/>
          </ac:spMkLst>
        </pc:spChg>
        <pc:spChg chg="add mod ord">
          <ac:chgData name="Lukas Bilstein" userId="1dfd8009-0017-4021-9a1f-0a5d946254b8" providerId="ADAL" clId="{FE0CE5E6-E108-4AE5-AAED-C8CBF352C822}" dt="2021-12-22T12:47:13.697" v="10245" actId="20577"/>
          <ac:spMkLst>
            <pc:docMk/>
            <pc:sldMk cId="423809529" sldId="259"/>
            <ac:spMk id="4" creationId="{3F5DFE54-C6FB-457F-B8D6-48DDFF5BD6CA}"/>
          </ac:spMkLst>
        </pc:spChg>
        <pc:spChg chg="add mod ord">
          <ac:chgData name="Lukas Bilstein" userId="1dfd8009-0017-4021-9a1f-0a5d946254b8" providerId="ADAL" clId="{FE0CE5E6-E108-4AE5-AAED-C8CBF352C822}" dt="2021-12-22T12:47:40.798" v="10263" actId="20577"/>
          <ac:spMkLst>
            <pc:docMk/>
            <pc:sldMk cId="423809529" sldId="259"/>
            <ac:spMk id="5" creationId="{38558467-1D51-4F5F-A983-ED0EDE7A38A8}"/>
          </ac:spMkLst>
        </pc:spChg>
      </pc:sldChg>
      <pc:sldChg chg="modSp new mod modTransition modAnim">
        <pc:chgData name="Lukas Bilstein" userId="1dfd8009-0017-4021-9a1f-0a5d946254b8" providerId="ADAL" clId="{FE0CE5E6-E108-4AE5-AAED-C8CBF352C822}" dt="2021-12-22T12:49:40.950" v="10287" actId="20577"/>
        <pc:sldMkLst>
          <pc:docMk/>
          <pc:sldMk cId="1375589244" sldId="260"/>
        </pc:sldMkLst>
        <pc:spChg chg="mod">
          <ac:chgData name="Lukas Bilstein" userId="1dfd8009-0017-4021-9a1f-0a5d946254b8" providerId="ADAL" clId="{FE0CE5E6-E108-4AE5-AAED-C8CBF352C822}" dt="2021-12-06T20:48:36.762" v="1860" actId="20577"/>
          <ac:spMkLst>
            <pc:docMk/>
            <pc:sldMk cId="1375589244" sldId="260"/>
            <ac:spMk id="2" creationId="{4FFA1F78-DA4A-4266-AB68-AAB65B33D676}"/>
          </ac:spMkLst>
        </pc:spChg>
        <pc:spChg chg="mod">
          <ac:chgData name="Lukas Bilstein" userId="1dfd8009-0017-4021-9a1f-0a5d946254b8" providerId="ADAL" clId="{FE0CE5E6-E108-4AE5-AAED-C8CBF352C822}" dt="2021-12-21T09:40:31.933" v="10012" actId="20577"/>
          <ac:spMkLst>
            <pc:docMk/>
            <pc:sldMk cId="1375589244" sldId="260"/>
            <ac:spMk id="3" creationId="{DB25F5D9-F2DB-4063-B3DA-E402050CE010}"/>
          </ac:spMkLst>
        </pc:spChg>
        <pc:spChg chg="mod">
          <ac:chgData name="Lukas Bilstein" userId="1dfd8009-0017-4021-9a1f-0a5d946254b8" providerId="ADAL" clId="{FE0CE5E6-E108-4AE5-AAED-C8CBF352C822}" dt="2021-12-22T12:49:40.950" v="10287" actId="20577"/>
          <ac:spMkLst>
            <pc:docMk/>
            <pc:sldMk cId="1375589244" sldId="260"/>
            <ac:spMk id="4" creationId="{E29C74F8-8D1D-48BF-9567-08C5FAB0CBB2}"/>
          </ac:spMkLst>
        </pc:spChg>
      </pc:sldChg>
      <pc:sldChg chg="addSp delSp modSp new mod modTransition modClrScheme modAnim chgLayout">
        <pc:chgData name="Lukas Bilstein" userId="1dfd8009-0017-4021-9a1f-0a5d946254b8" providerId="ADAL" clId="{FE0CE5E6-E108-4AE5-AAED-C8CBF352C822}" dt="2021-12-21T09:43:57.829" v="10040" actId="255"/>
        <pc:sldMkLst>
          <pc:docMk/>
          <pc:sldMk cId="982427111" sldId="261"/>
        </pc:sldMkLst>
        <pc:spChg chg="del mod ord">
          <ac:chgData name="Lukas Bilstein" userId="1dfd8009-0017-4021-9a1f-0a5d946254b8" providerId="ADAL" clId="{FE0CE5E6-E108-4AE5-AAED-C8CBF352C822}" dt="2021-12-06T20:57:15.373" v="2347" actId="700"/>
          <ac:spMkLst>
            <pc:docMk/>
            <pc:sldMk cId="982427111" sldId="261"/>
            <ac:spMk id="2" creationId="{090A200C-AE59-4449-B79C-2F073FF16559}"/>
          </ac:spMkLst>
        </pc:spChg>
        <pc:spChg chg="del mod ord">
          <ac:chgData name="Lukas Bilstein" userId="1dfd8009-0017-4021-9a1f-0a5d946254b8" providerId="ADAL" clId="{FE0CE5E6-E108-4AE5-AAED-C8CBF352C822}" dt="2021-12-06T20:57:15.373" v="2347" actId="700"/>
          <ac:spMkLst>
            <pc:docMk/>
            <pc:sldMk cId="982427111" sldId="261"/>
            <ac:spMk id="3" creationId="{D7D02E6E-6566-4D7D-B9B6-01A3282C899D}"/>
          </ac:spMkLst>
        </pc:spChg>
        <pc:spChg chg="del">
          <ac:chgData name="Lukas Bilstein" userId="1dfd8009-0017-4021-9a1f-0a5d946254b8" providerId="ADAL" clId="{FE0CE5E6-E108-4AE5-AAED-C8CBF352C822}" dt="2021-12-06T20:57:15.373" v="2347" actId="700"/>
          <ac:spMkLst>
            <pc:docMk/>
            <pc:sldMk cId="982427111" sldId="261"/>
            <ac:spMk id="4" creationId="{7E8ACFF3-1426-4773-BFFD-9561F90F02F3}"/>
          </ac:spMkLst>
        </pc:spChg>
        <pc:spChg chg="add mod ord">
          <ac:chgData name="Lukas Bilstein" userId="1dfd8009-0017-4021-9a1f-0a5d946254b8" providerId="ADAL" clId="{FE0CE5E6-E108-4AE5-AAED-C8CBF352C822}" dt="2021-12-06T20:57:28.437" v="2386" actId="700"/>
          <ac:spMkLst>
            <pc:docMk/>
            <pc:sldMk cId="982427111" sldId="261"/>
            <ac:spMk id="5" creationId="{AE863367-DA3F-474B-AE7F-8D5B0B3EB901}"/>
          </ac:spMkLst>
        </pc:spChg>
        <pc:spChg chg="add del mod ord">
          <ac:chgData name="Lukas Bilstein" userId="1dfd8009-0017-4021-9a1f-0a5d946254b8" providerId="ADAL" clId="{FE0CE5E6-E108-4AE5-AAED-C8CBF352C822}" dt="2021-12-06T20:57:28.437" v="2386" actId="700"/>
          <ac:spMkLst>
            <pc:docMk/>
            <pc:sldMk cId="982427111" sldId="261"/>
            <ac:spMk id="6" creationId="{2754838A-E7D6-4409-807C-A3C25D529CBA}"/>
          </ac:spMkLst>
        </pc:spChg>
        <pc:spChg chg="add mod ord">
          <ac:chgData name="Lukas Bilstein" userId="1dfd8009-0017-4021-9a1f-0a5d946254b8" providerId="ADAL" clId="{FE0CE5E6-E108-4AE5-AAED-C8CBF352C822}" dt="2021-12-21T09:43:57.829" v="10040" actId="255"/>
          <ac:spMkLst>
            <pc:docMk/>
            <pc:sldMk cId="982427111" sldId="261"/>
            <ac:spMk id="7" creationId="{993137DE-6347-48CD-AEDC-44F387C3C813}"/>
          </ac:spMkLst>
        </pc:spChg>
        <pc:spChg chg="add mod ord">
          <ac:chgData name="Lukas Bilstein" userId="1dfd8009-0017-4021-9a1f-0a5d946254b8" providerId="ADAL" clId="{FE0CE5E6-E108-4AE5-AAED-C8CBF352C822}" dt="2021-12-21T09:43:04.613" v="10029" actId="20577"/>
          <ac:spMkLst>
            <pc:docMk/>
            <pc:sldMk cId="982427111" sldId="261"/>
            <ac:spMk id="8" creationId="{3CE8C9A5-80CC-44A8-943C-57977FD44B7B}"/>
          </ac:spMkLst>
        </pc:spChg>
      </pc:sldChg>
      <pc:sldChg chg="modSp new mod modTransition">
        <pc:chgData name="Lukas Bilstein" userId="1dfd8009-0017-4021-9a1f-0a5d946254b8" providerId="ADAL" clId="{FE0CE5E6-E108-4AE5-AAED-C8CBF352C822}" dt="2021-12-22T12:57:50.481" v="10356" actId="20577"/>
        <pc:sldMkLst>
          <pc:docMk/>
          <pc:sldMk cId="4059201447" sldId="262"/>
        </pc:sldMkLst>
        <pc:spChg chg="mod">
          <ac:chgData name="Lukas Bilstein" userId="1dfd8009-0017-4021-9a1f-0a5d946254b8" providerId="ADAL" clId="{FE0CE5E6-E108-4AE5-AAED-C8CBF352C822}" dt="2021-12-07T09:06:22.292" v="3002" actId="20577"/>
          <ac:spMkLst>
            <pc:docMk/>
            <pc:sldMk cId="4059201447" sldId="262"/>
            <ac:spMk id="2" creationId="{CD21D4AB-6EB8-4B06-AECA-578C8B1309A5}"/>
          </ac:spMkLst>
        </pc:spChg>
        <pc:spChg chg="mod">
          <ac:chgData name="Lukas Bilstein" userId="1dfd8009-0017-4021-9a1f-0a5d946254b8" providerId="ADAL" clId="{FE0CE5E6-E108-4AE5-AAED-C8CBF352C822}" dt="2021-12-22T12:54:49.779" v="10354" actId="16959"/>
          <ac:spMkLst>
            <pc:docMk/>
            <pc:sldMk cId="4059201447" sldId="262"/>
            <ac:spMk id="3" creationId="{FA24C52E-9333-4C05-992A-22F44B111344}"/>
          </ac:spMkLst>
        </pc:spChg>
        <pc:spChg chg="mod">
          <ac:chgData name="Lukas Bilstein" userId="1dfd8009-0017-4021-9a1f-0a5d946254b8" providerId="ADAL" clId="{FE0CE5E6-E108-4AE5-AAED-C8CBF352C822}" dt="2021-12-22T12:57:50.481" v="10356" actId="20577"/>
          <ac:spMkLst>
            <pc:docMk/>
            <pc:sldMk cId="4059201447" sldId="262"/>
            <ac:spMk id="4" creationId="{17821F2E-A2C4-4DFC-8535-39E5219B901E}"/>
          </ac:spMkLst>
        </pc:spChg>
      </pc:sldChg>
      <pc:sldChg chg="modSp new mod modTransition modAnim">
        <pc:chgData name="Lukas Bilstein" userId="1dfd8009-0017-4021-9a1f-0a5d946254b8" providerId="ADAL" clId="{FE0CE5E6-E108-4AE5-AAED-C8CBF352C822}" dt="2021-12-22T12:52:25.786" v="10346" actId="20577"/>
        <pc:sldMkLst>
          <pc:docMk/>
          <pc:sldMk cId="524273855" sldId="263"/>
        </pc:sldMkLst>
        <pc:spChg chg="mod">
          <ac:chgData name="Lukas Bilstein" userId="1dfd8009-0017-4021-9a1f-0a5d946254b8" providerId="ADAL" clId="{FE0CE5E6-E108-4AE5-AAED-C8CBF352C822}" dt="2021-12-08T17:27:13.546" v="3637" actId="20577"/>
          <ac:spMkLst>
            <pc:docMk/>
            <pc:sldMk cId="524273855" sldId="263"/>
            <ac:spMk id="2" creationId="{746F6EDE-0BD0-443C-B26F-5A3E713145BF}"/>
          </ac:spMkLst>
        </pc:spChg>
        <pc:spChg chg="mod">
          <ac:chgData name="Lukas Bilstein" userId="1dfd8009-0017-4021-9a1f-0a5d946254b8" providerId="ADAL" clId="{FE0CE5E6-E108-4AE5-AAED-C8CBF352C822}" dt="2021-12-22T12:51:24.617" v="10342" actId="20577"/>
          <ac:spMkLst>
            <pc:docMk/>
            <pc:sldMk cId="524273855" sldId="263"/>
            <ac:spMk id="3" creationId="{4EF43377-5701-4D66-AF43-368CB7D35CA3}"/>
          </ac:spMkLst>
        </pc:spChg>
        <pc:spChg chg="mod">
          <ac:chgData name="Lukas Bilstein" userId="1dfd8009-0017-4021-9a1f-0a5d946254b8" providerId="ADAL" clId="{FE0CE5E6-E108-4AE5-AAED-C8CBF352C822}" dt="2021-12-22T12:52:25.786" v="10346" actId="20577"/>
          <ac:spMkLst>
            <pc:docMk/>
            <pc:sldMk cId="524273855" sldId="263"/>
            <ac:spMk id="4" creationId="{CE0502FE-3DB1-4C44-A049-3B4FA077601E}"/>
          </ac:spMkLst>
        </pc:spChg>
      </pc:sldChg>
      <pc:sldChg chg="modSp new mod ord modTransition">
        <pc:chgData name="Lukas Bilstein" userId="1dfd8009-0017-4021-9a1f-0a5d946254b8" providerId="ADAL" clId="{FE0CE5E6-E108-4AE5-AAED-C8CBF352C822}" dt="2021-12-22T13:02:47.549" v="10564"/>
        <pc:sldMkLst>
          <pc:docMk/>
          <pc:sldMk cId="3894236782" sldId="264"/>
        </pc:sldMkLst>
        <pc:spChg chg="mod">
          <ac:chgData name="Lukas Bilstein" userId="1dfd8009-0017-4021-9a1f-0a5d946254b8" providerId="ADAL" clId="{FE0CE5E6-E108-4AE5-AAED-C8CBF352C822}" dt="2021-12-08T17:42:14.322" v="3859" actId="20577"/>
          <ac:spMkLst>
            <pc:docMk/>
            <pc:sldMk cId="3894236782" sldId="264"/>
            <ac:spMk id="2" creationId="{3DB1294E-5377-4AAE-819C-15FAB7F348F4}"/>
          </ac:spMkLst>
        </pc:spChg>
        <pc:spChg chg="mod">
          <ac:chgData name="Lukas Bilstein" userId="1dfd8009-0017-4021-9a1f-0a5d946254b8" providerId="ADAL" clId="{FE0CE5E6-E108-4AE5-AAED-C8CBF352C822}" dt="2021-12-08T18:06:56.143" v="4268" actId="5793"/>
          <ac:spMkLst>
            <pc:docMk/>
            <pc:sldMk cId="3894236782" sldId="264"/>
            <ac:spMk id="3" creationId="{62C7A0FB-35D6-46B8-9BDC-46DA693CA72E}"/>
          </ac:spMkLst>
        </pc:spChg>
        <pc:spChg chg="mod">
          <ac:chgData name="Lukas Bilstein" userId="1dfd8009-0017-4021-9a1f-0a5d946254b8" providerId="ADAL" clId="{FE0CE5E6-E108-4AE5-AAED-C8CBF352C822}" dt="2021-12-08T17:54:30.353" v="4168" actId="20577"/>
          <ac:spMkLst>
            <pc:docMk/>
            <pc:sldMk cId="3894236782" sldId="264"/>
            <ac:spMk id="4" creationId="{0A9277BA-3008-4702-9194-AC591F8F3E4F}"/>
          </ac:spMkLst>
        </pc:spChg>
      </pc:sldChg>
      <pc:sldChg chg="addSp delSp modSp new mod modTransition">
        <pc:chgData name="Lukas Bilstein" userId="1dfd8009-0017-4021-9a1f-0a5d946254b8" providerId="ADAL" clId="{FE0CE5E6-E108-4AE5-AAED-C8CBF352C822}" dt="2021-12-22T13:13:52.408" v="11388" actId="20577"/>
        <pc:sldMkLst>
          <pc:docMk/>
          <pc:sldMk cId="2272858552" sldId="265"/>
        </pc:sldMkLst>
        <pc:spChg chg="mod">
          <ac:chgData name="Lukas Bilstein" userId="1dfd8009-0017-4021-9a1f-0a5d946254b8" providerId="ADAL" clId="{FE0CE5E6-E108-4AE5-AAED-C8CBF352C822}" dt="2021-12-08T18:09:45.770" v="4301" actId="20577"/>
          <ac:spMkLst>
            <pc:docMk/>
            <pc:sldMk cId="2272858552" sldId="265"/>
            <ac:spMk id="2" creationId="{996BF9D1-27D2-46A0-B3F5-B957DEBDC504}"/>
          </ac:spMkLst>
        </pc:spChg>
        <pc:spChg chg="mod">
          <ac:chgData name="Lukas Bilstein" userId="1dfd8009-0017-4021-9a1f-0a5d946254b8" providerId="ADAL" clId="{FE0CE5E6-E108-4AE5-AAED-C8CBF352C822}" dt="2021-12-22T13:12:19.520" v="11386" actId="20577"/>
          <ac:spMkLst>
            <pc:docMk/>
            <pc:sldMk cId="2272858552" sldId="265"/>
            <ac:spMk id="3" creationId="{C403D2E6-4B32-4D69-8F6B-9AEE66B18E8C}"/>
          </ac:spMkLst>
        </pc:spChg>
        <pc:spChg chg="mod">
          <ac:chgData name="Lukas Bilstein" userId="1dfd8009-0017-4021-9a1f-0a5d946254b8" providerId="ADAL" clId="{FE0CE5E6-E108-4AE5-AAED-C8CBF352C822}" dt="2021-12-22T13:13:52.408" v="11388" actId="20577"/>
          <ac:spMkLst>
            <pc:docMk/>
            <pc:sldMk cId="2272858552" sldId="265"/>
            <ac:spMk id="4" creationId="{5C48D17A-0F79-4FBA-B1B7-14EB52638EF8}"/>
          </ac:spMkLst>
        </pc:spChg>
        <pc:spChg chg="add del">
          <ac:chgData name="Lukas Bilstein" userId="1dfd8009-0017-4021-9a1f-0a5d946254b8" providerId="ADAL" clId="{FE0CE5E6-E108-4AE5-AAED-C8CBF352C822}" dt="2021-12-11T16:24:30.685" v="4368"/>
          <ac:spMkLst>
            <pc:docMk/>
            <pc:sldMk cId="2272858552" sldId="265"/>
            <ac:spMk id="5" creationId="{9CE91B99-5558-421F-97CA-EE27D404BF8F}"/>
          </ac:spMkLst>
        </pc:spChg>
      </pc:sldChg>
      <pc:sldChg chg="new del">
        <pc:chgData name="Lukas Bilstein" userId="1dfd8009-0017-4021-9a1f-0a5d946254b8" providerId="ADAL" clId="{FE0CE5E6-E108-4AE5-AAED-C8CBF352C822}" dt="2021-12-11T16:53:55.739" v="4749" actId="47"/>
        <pc:sldMkLst>
          <pc:docMk/>
          <pc:sldMk cId="377790607" sldId="266"/>
        </pc:sldMkLst>
      </pc:sldChg>
      <pc:sldChg chg="modSp new mod modTransition">
        <pc:chgData name="Lukas Bilstein" userId="1dfd8009-0017-4021-9a1f-0a5d946254b8" providerId="ADAL" clId="{FE0CE5E6-E108-4AE5-AAED-C8CBF352C822}" dt="2021-12-14T09:37:39.326" v="6969"/>
        <pc:sldMkLst>
          <pc:docMk/>
          <pc:sldMk cId="446502110" sldId="266"/>
        </pc:sldMkLst>
        <pc:spChg chg="mod">
          <ac:chgData name="Lukas Bilstein" userId="1dfd8009-0017-4021-9a1f-0a5d946254b8" providerId="ADAL" clId="{FE0CE5E6-E108-4AE5-AAED-C8CBF352C822}" dt="2021-12-14T09:02:46.800" v="5411" actId="20577"/>
          <ac:spMkLst>
            <pc:docMk/>
            <pc:sldMk cId="446502110" sldId="266"/>
            <ac:spMk id="2" creationId="{6BB5955D-8668-4CD2-A23A-18CB31568D66}"/>
          </ac:spMkLst>
        </pc:spChg>
        <pc:spChg chg="mod">
          <ac:chgData name="Lukas Bilstein" userId="1dfd8009-0017-4021-9a1f-0a5d946254b8" providerId="ADAL" clId="{FE0CE5E6-E108-4AE5-AAED-C8CBF352C822}" dt="2021-12-14T09:07:37.917" v="5953" actId="5793"/>
          <ac:spMkLst>
            <pc:docMk/>
            <pc:sldMk cId="446502110" sldId="266"/>
            <ac:spMk id="3" creationId="{9F6F2925-B252-4E43-AB03-1CBC68156D9A}"/>
          </ac:spMkLst>
        </pc:spChg>
        <pc:spChg chg="mod">
          <ac:chgData name="Lukas Bilstein" userId="1dfd8009-0017-4021-9a1f-0a5d946254b8" providerId="ADAL" clId="{FE0CE5E6-E108-4AE5-AAED-C8CBF352C822}" dt="2021-12-14T09:12:44.027" v="6134" actId="20577"/>
          <ac:spMkLst>
            <pc:docMk/>
            <pc:sldMk cId="446502110" sldId="266"/>
            <ac:spMk id="4" creationId="{F4FAE9A4-B7DB-400C-89D9-11AB0B0C7273}"/>
          </ac:spMkLst>
        </pc:spChg>
      </pc:sldChg>
      <pc:sldChg chg="modSp new del mod">
        <pc:chgData name="Lukas Bilstein" userId="1dfd8009-0017-4021-9a1f-0a5d946254b8" providerId="ADAL" clId="{FE0CE5E6-E108-4AE5-AAED-C8CBF352C822}" dt="2021-12-11T16:54:26.710" v="4759" actId="47"/>
        <pc:sldMkLst>
          <pc:docMk/>
          <pc:sldMk cId="2787398241" sldId="266"/>
        </pc:sldMkLst>
        <pc:spChg chg="mod">
          <ac:chgData name="Lukas Bilstein" userId="1dfd8009-0017-4021-9a1f-0a5d946254b8" providerId="ADAL" clId="{FE0CE5E6-E108-4AE5-AAED-C8CBF352C822}" dt="2021-12-11T16:54:23.777" v="4758" actId="20577"/>
          <ac:spMkLst>
            <pc:docMk/>
            <pc:sldMk cId="2787398241" sldId="266"/>
            <ac:spMk id="2" creationId="{CC79CEDC-0563-418F-9CE6-78AF9A199484}"/>
          </ac:spMkLst>
        </pc:spChg>
      </pc:sldChg>
      <pc:sldChg chg="modSp new mod modTransition">
        <pc:chgData name="Lukas Bilstein" userId="1dfd8009-0017-4021-9a1f-0a5d946254b8" providerId="ADAL" clId="{FE0CE5E6-E108-4AE5-AAED-C8CBF352C822}" dt="2021-12-14T09:37:39.326" v="6969"/>
        <pc:sldMkLst>
          <pc:docMk/>
          <pc:sldMk cId="3443315116" sldId="267"/>
        </pc:sldMkLst>
        <pc:spChg chg="mod">
          <ac:chgData name="Lukas Bilstein" userId="1dfd8009-0017-4021-9a1f-0a5d946254b8" providerId="ADAL" clId="{FE0CE5E6-E108-4AE5-AAED-C8CBF352C822}" dt="2021-12-14T09:13:37.908" v="6152" actId="20577"/>
          <ac:spMkLst>
            <pc:docMk/>
            <pc:sldMk cId="3443315116" sldId="267"/>
            <ac:spMk id="2" creationId="{3C5F5C48-BE66-4F7B-ADDB-790CF9EE8AE1}"/>
          </ac:spMkLst>
        </pc:spChg>
        <pc:spChg chg="mod">
          <ac:chgData name="Lukas Bilstein" userId="1dfd8009-0017-4021-9a1f-0a5d946254b8" providerId="ADAL" clId="{FE0CE5E6-E108-4AE5-AAED-C8CBF352C822}" dt="2021-12-14T09:33:40.201" v="6968" actId="20577"/>
          <ac:spMkLst>
            <pc:docMk/>
            <pc:sldMk cId="3443315116" sldId="267"/>
            <ac:spMk id="3" creationId="{A02630BF-C1EC-494D-B6FA-E6F09B8D010D}"/>
          </ac:spMkLst>
        </pc:spChg>
        <pc:spChg chg="mod">
          <ac:chgData name="Lukas Bilstein" userId="1dfd8009-0017-4021-9a1f-0a5d946254b8" providerId="ADAL" clId="{FE0CE5E6-E108-4AE5-AAED-C8CBF352C822}" dt="2021-12-14T09:27:21.946" v="6908" actId="21"/>
          <ac:spMkLst>
            <pc:docMk/>
            <pc:sldMk cId="3443315116" sldId="267"/>
            <ac:spMk id="4" creationId="{C5E4C8B5-2C70-47A9-B875-C993184B34E5}"/>
          </ac:spMkLst>
        </pc:spChg>
      </pc:sldChg>
      <pc:sldChg chg="modSp new mod modTransition">
        <pc:chgData name="Lukas Bilstein" userId="1dfd8009-0017-4021-9a1f-0a5d946254b8" providerId="ADAL" clId="{FE0CE5E6-E108-4AE5-AAED-C8CBF352C822}" dt="2021-12-22T13:22:05.205" v="11421" actId="255"/>
        <pc:sldMkLst>
          <pc:docMk/>
          <pc:sldMk cId="764589623" sldId="268"/>
        </pc:sldMkLst>
        <pc:spChg chg="mod">
          <ac:chgData name="Lukas Bilstein" userId="1dfd8009-0017-4021-9a1f-0a5d946254b8" providerId="ADAL" clId="{FE0CE5E6-E108-4AE5-AAED-C8CBF352C822}" dt="2021-12-14T09:14:47.126" v="6240" actId="20577"/>
          <ac:spMkLst>
            <pc:docMk/>
            <pc:sldMk cId="764589623" sldId="268"/>
            <ac:spMk id="2" creationId="{52E78B9B-E964-47FD-8B7B-2CF089876999}"/>
          </ac:spMkLst>
        </pc:spChg>
        <pc:spChg chg="mod">
          <ac:chgData name="Lukas Bilstein" userId="1dfd8009-0017-4021-9a1f-0a5d946254b8" providerId="ADAL" clId="{FE0CE5E6-E108-4AE5-AAED-C8CBF352C822}" dt="2021-12-22T13:21:28.902" v="11415" actId="255"/>
          <ac:spMkLst>
            <pc:docMk/>
            <pc:sldMk cId="764589623" sldId="268"/>
            <ac:spMk id="3" creationId="{10329217-81B4-4AF8-A943-17D85BB808BE}"/>
          </ac:spMkLst>
        </pc:spChg>
        <pc:spChg chg="mod">
          <ac:chgData name="Lukas Bilstein" userId="1dfd8009-0017-4021-9a1f-0a5d946254b8" providerId="ADAL" clId="{FE0CE5E6-E108-4AE5-AAED-C8CBF352C822}" dt="2021-12-22T13:22:05.205" v="11421" actId="255"/>
          <ac:spMkLst>
            <pc:docMk/>
            <pc:sldMk cId="764589623" sldId="268"/>
            <ac:spMk id="4" creationId="{213AA54A-681A-4423-B22D-4738E0B7D509}"/>
          </ac:spMkLst>
        </pc:spChg>
      </pc:sldChg>
      <pc:sldChg chg="addSp delSp modSp new mod modClrScheme chgLayout">
        <pc:chgData name="Lukas Bilstein" userId="1dfd8009-0017-4021-9a1f-0a5d946254b8" providerId="ADAL" clId="{FE0CE5E6-E108-4AE5-AAED-C8CBF352C822}" dt="2021-12-14T09:44:10.208" v="7314" actId="20577"/>
        <pc:sldMkLst>
          <pc:docMk/>
          <pc:sldMk cId="2060936565" sldId="269"/>
        </pc:sldMkLst>
        <pc:spChg chg="del mod ord">
          <ac:chgData name="Lukas Bilstein" userId="1dfd8009-0017-4021-9a1f-0a5d946254b8" providerId="ADAL" clId="{FE0CE5E6-E108-4AE5-AAED-C8CBF352C822}" dt="2021-12-14T09:41:46.812" v="6972" actId="700"/>
          <ac:spMkLst>
            <pc:docMk/>
            <pc:sldMk cId="2060936565" sldId="269"/>
            <ac:spMk id="2" creationId="{078D9811-BEDC-4B0A-84A0-8C73DF7175C4}"/>
          </ac:spMkLst>
        </pc:spChg>
        <pc:spChg chg="del mod ord">
          <ac:chgData name="Lukas Bilstein" userId="1dfd8009-0017-4021-9a1f-0a5d946254b8" providerId="ADAL" clId="{FE0CE5E6-E108-4AE5-AAED-C8CBF352C822}" dt="2021-12-14T09:41:46.812" v="6972" actId="700"/>
          <ac:spMkLst>
            <pc:docMk/>
            <pc:sldMk cId="2060936565" sldId="269"/>
            <ac:spMk id="3" creationId="{A933C33D-209A-49B3-AB1C-A4D0AEC07FE5}"/>
          </ac:spMkLst>
        </pc:spChg>
        <pc:spChg chg="del">
          <ac:chgData name="Lukas Bilstein" userId="1dfd8009-0017-4021-9a1f-0a5d946254b8" providerId="ADAL" clId="{FE0CE5E6-E108-4AE5-AAED-C8CBF352C822}" dt="2021-12-14T09:41:46.812" v="6972" actId="700"/>
          <ac:spMkLst>
            <pc:docMk/>
            <pc:sldMk cId="2060936565" sldId="269"/>
            <ac:spMk id="4" creationId="{728CBB4A-D52B-47C5-A221-C354619AE944}"/>
          </ac:spMkLst>
        </pc:spChg>
        <pc:spChg chg="add mod ord">
          <ac:chgData name="Lukas Bilstein" userId="1dfd8009-0017-4021-9a1f-0a5d946254b8" providerId="ADAL" clId="{FE0CE5E6-E108-4AE5-AAED-C8CBF352C822}" dt="2021-12-14T09:41:54.316" v="7002" actId="20577"/>
          <ac:spMkLst>
            <pc:docMk/>
            <pc:sldMk cId="2060936565" sldId="269"/>
            <ac:spMk id="5" creationId="{AC92C86C-F321-4DE7-ACD9-1BBBA5FE4F42}"/>
          </ac:spMkLst>
        </pc:spChg>
        <pc:spChg chg="add mod ord">
          <ac:chgData name="Lukas Bilstein" userId="1dfd8009-0017-4021-9a1f-0a5d946254b8" providerId="ADAL" clId="{FE0CE5E6-E108-4AE5-AAED-C8CBF352C822}" dt="2021-12-14T09:44:10.208" v="7314" actId="20577"/>
          <ac:spMkLst>
            <pc:docMk/>
            <pc:sldMk cId="2060936565" sldId="269"/>
            <ac:spMk id="6" creationId="{D156AB15-3C5A-45F8-8C59-2A6E41931A2A}"/>
          </ac:spMkLst>
        </pc:spChg>
      </pc:sldChg>
      <pc:sldChg chg="modSp new mod">
        <pc:chgData name="Lukas Bilstein" userId="1dfd8009-0017-4021-9a1f-0a5d946254b8" providerId="ADAL" clId="{FE0CE5E6-E108-4AE5-AAED-C8CBF352C822}" dt="2021-12-14T09:59:43.010" v="8080" actId="20577"/>
        <pc:sldMkLst>
          <pc:docMk/>
          <pc:sldMk cId="267735578" sldId="270"/>
        </pc:sldMkLst>
        <pc:spChg chg="mod">
          <ac:chgData name="Lukas Bilstein" userId="1dfd8009-0017-4021-9a1f-0a5d946254b8" providerId="ADAL" clId="{FE0CE5E6-E108-4AE5-AAED-C8CBF352C822}" dt="2021-12-14T09:44:26.161" v="7369" actId="20577"/>
          <ac:spMkLst>
            <pc:docMk/>
            <pc:sldMk cId="267735578" sldId="270"/>
            <ac:spMk id="2" creationId="{B99B694E-5394-4071-8225-9DC851A23242}"/>
          </ac:spMkLst>
        </pc:spChg>
        <pc:spChg chg="mod">
          <ac:chgData name="Lukas Bilstein" userId="1dfd8009-0017-4021-9a1f-0a5d946254b8" providerId="ADAL" clId="{FE0CE5E6-E108-4AE5-AAED-C8CBF352C822}" dt="2021-12-14T09:47:13.382" v="7861" actId="20577"/>
          <ac:spMkLst>
            <pc:docMk/>
            <pc:sldMk cId="267735578" sldId="270"/>
            <ac:spMk id="3" creationId="{20C63ED3-DB49-4056-8C68-36F4C8C4115B}"/>
          </ac:spMkLst>
        </pc:spChg>
        <pc:spChg chg="mod">
          <ac:chgData name="Lukas Bilstein" userId="1dfd8009-0017-4021-9a1f-0a5d946254b8" providerId="ADAL" clId="{FE0CE5E6-E108-4AE5-AAED-C8CBF352C822}" dt="2021-12-14T09:59:43.010" v="8080" actId="20577"/>
          <ac:spMkLst>
            <pc:docMk/>
            <pc:sldMk cId="267735578" sldId="270"/>
            <ac:spMk id="4" creationId="{CB20379A-43E7-401A-A678-D8C612EC3948}"/>
          </ac:spMkLst>
        </pc:spChg>
      </pc:sldChg>
      <pc:sldChg chg="modSp new mod">
        <pc:chgData name="Lukas Bilstein" userId="1dfd8009-0017-4021-9a1f-0a5d946254b8" providerId="ADAL" clId="{FE0CE5E6-E108-4AE5-AAED-C8CBF352C822}" dt="2021-12-21T09:11:10.428" v="9042" actId="20577"/>
        <pc:sldMkLst>
          <pc:docMk/>
          <pc:sldMk cId="3584652306" sldId="271"/>
        </pc:sldMkLst>
        <pc:spChg chg="mod">
          <ac:chgData name="Lukas Bilstein" userId="1dfd8009-0017-4021-9a1f-0a5d946254b8" providerId="ADAL" clId="{FE0CE5E6-E108-4AE5-AAED-C8CBF352C822}" dt="2021-12-14T10:00:29.465" v="8108" actId="20577"/>
          <ac:spMkLst>
            <pc:docMk/>
            <pc:sldMk cId="3584652306" sldId="271"/>
            <ac:spMk id="2" creationId="{9A79E236-5F10-4E1C-BD43-B945E1C3D1C0}"/>
          </ac:spMkLst>
        </pc:spChg>
        <pc:spChg chg="mod">
          <ac:chgData name="Lukas Bilstein" userId="1dfd8009-0017-4021-9a1f-0a5d946254b8" providerId="ADAL" clId="{FE0CE5E6-E108-4AE5-AAED-C8CBF352C822}" dt="2021-12-14T10:04:46.521" v="8509" actId="20577"/>
          <ac:spMkLst>
            <pc:docMk/>
            <pc:sldMk cId="3584652306" sldId="271"/>
            <ac:spMk id="3" creationId="{108D8499-C944-4CA1-8827-596317DBB743}"/>
          </ac:spMkLst>
        </pc:spChg>
        <pc:spChg chg="mod">
          <ac:chgData name="Lukas Bilstein" userId="1dfd8009-0017-4021-9a1f-0a5d946254b8" providerId="ADAL" clId="{FE0CE5E6-E108-4AE5-AAED-C8CBF352C822}" dt="2021-12-21T09:11:10.428" v="9042" actId="20577"/>
          <ac:spMkLst>
            <pc:docMk/>
            <pc:sldMk cId="3584652306" sldId="271"/>
            <ac:spMk id="4" creationId="{4AF27C9C-7348-403F-AE05-B53AFD215CD7}"/>
          </ac:spMkLst>
        </pc:spChg>
      </pc:sldChg>
      <pc:sldChg chg="modSp new mod">
        <pc:chgData name="Lukas Bilstein" userId="1dfd8009-0017-4021-9a1f-0a5d946254b8" providerId="ADAL" clId="{FE0CE5E6-E108-4AE5-AAED-C8CBF352C822}" dt="2021-12-21T09:24:53.577" v="9714" actId="20577"/>
        <pc:sldMkLst>
          <pc:docMk/>
          <pc:sldMk cId="1481367213" sldId="272"/>
        </pc:sldMkLst>
        <pc:spChg chg="mod">
          <ac:chgData name="Lukas Bilstein" userId="1dfd8009-0017-4021-9a1f-0a5d946254b8" providerId="ADAL" clId="{FE0CE5E6-E108-4AE5-AAED-C8CBF352C822}" dt="2021-12-21T09:13:08.502" v="9055" actId="20577"/>
          <ac:spMkLst>
            <pc:docMk/>
            <pc:sldMk cId="1481367213" sldId="272"/>
            <ac:spMk id="2" creationId="{DE670D89-5107-4AE5-9487-16E36557CB78}"/>
          </ac:spMkLst>
        </pc:spChg>
        <pc:spChg chg="mod">
          <ac:chgData name="Lukas Bilstein" userId="1dfd8009-0017-4021-9a1f-0a5d946254b8" providerId="ADAL" clId="{FE0CE5E6-E108-4AE5-AAED-C8CBF352C822}" dt="2021-12-21T09:24:47.771" v="9711" actId="27636"/>
          <ac:spMkLst>
            <pc:docMk/>
            <pc:sldMk cId="1481367213" sldId="272"/>
            <ac:spMk id="3" creationId="{6AE17790-8F0A-44FF-AE8D-8CCC9290BCB5}"/>
          </ac:spMkLst>
        </pc:spChg>
        <pc:spChg chg="mod">
          <ac:chgData name="Lukas Bilstein" userId="1dfd8009-0017-4021-9a1f-0a5d946254b8" providerId="ADAL" clId="{FE0CE5E6-E108-4AE5-AAED-C8CBF352C822}" dt="2021-12-21T09:24:53.577" v="9714" actId="20577"/>
          <ac:spMkLst>
            <pc:docMk/>
            <pc:sldMk cId="1481367213" sldId="272"/>
            <ac:spMk id="4" creationId="{438505CD-FC8F-43D2-9FA5-C0462A12242A}"/>
          </ac:spMkLst>
        </pc:spChg>
      </pc:sldChg>
      <pc:sldChg chg="delSp modSp new mod modClrScheme chgLayout">
        <pc:chgData name="Lukas Bilstein" userId="1dfd8009-0017-4021-9a1f-0a5d946254b8" providerId="ADAL" clId="{FE0CE5E6-E108-4AE5-AAED-C8CBF352C822}" dt="2021-12-22T12:42:15.818" v="10045" actId="700"/>
        <pc:sldMkLst>
          <pc:docMk/>
          <pc:sldMk cId="649008625" sldId="273"/>
        </pc:sldMkLst>
        <pc:spChg chg="mod ord">
          <ac:chgData name="Lukas Bilstein" userId="1dfd8009-0017-4021-9a1f-0a5d946254b8" providerId="ADAL" clId="{FE0CE5E6-E108-4AE5-AAED-C8CBF352C822}" dt="2021-12-22T12:42:15.818" v="10045" actId="700"/>
          <ac:spMkLst>
            <pc:docMk/>
            <pc:sldMk cId="649008625" sldId="273"/>
            <ac:spMk id="2" creationId="{B00EFDCE-7B74-46D7-817A-B41C37DA2DC3}"/>
          </ac:spMkLst>
        </pc:spChg>
        <pc:spChg chg="mod ord">
          <ac:chgData name="Lukas Bilstein" userId="1dfd8009-0017-4021-9a1f-0a5d946254b8" providerId="ADAL" clId="{FE0CE5E6-E108-4AE5-AAED-C8CBF352C822}" dt="2021-12-22T12:42:15.818" v="10045" actId="700"/>
          <ac:spMkLst>
            <pc:docMk/>
            <pc:sldMk cId="649008625" sldId="273"/>
            <ac:spMk id="3" creationId="{D2AFD14F-814C-4B24-A556-FCBFB70F8802}"/>
          </ac:spMkLst>
        </pc:spChg>
        <pc:spChg chg="del">
          <ac:chgData name="Lukas Bilstein" userId="1dfd8009-0017-4021-9a1f-0a5d946254b8" providerId="ADAL" clId="{FE0CE5E6-E108-4AE5-AAED-C8CBF352C822}" dt="2021-12-22T12:42:15.818" v="10045" actId="700"/>
          <ac:spMkLst>
            <pc:docMk/>
            <pc:sldMk cId="649008625" sldId="273"/>
            <ac:spMk id="4" creationId="{97D1FC11-49FE-4361-94D2-EB6B38E9EAAE}"/>
          </ac:spMkLst>
        </pc:spChg>
      </pc:sldChg>
      <pc:sldChg chg="addSp delSp modSp new mod modClrScheme chgLayout">
        <pc:chgData name="Lukas Bilstein" userId="1dfd8009-0017-4021-9a1f-0a5d946254b8" providerId="ADAL" clId="{FE0CE5E6-E108-4AE5-AAED-C8CBF352C822}" dt="2021-12-22T13:06:02.625" v="11051" actId="20577"/>
        <pc:sldMkLst>
          <pc:docMk/>
          <pc:sldMk cId="1573109118" sldId="274"/>
        </pc:sldMkLst>
        <pc:spChg chg="mod ord">
          <ac:chgData name="Lukas Bilstein" userId="1dfd8009-0017-4021-9a1f-0a5d946254b8" providerId="ADAL" clId="{FE0CE5E6-E108-4AE5-AAED-C8CBF352C822}" dt="2021-12-22T13:05:30.454" v="10941" actId="700"/>
          <ac:spMkLst>
            <pc:docMk/>
            <pc:sldMk cId="1573109118" sldId="274"/>
            <ac:spMk id="2" creationId="{AAB6B804-6CCE-4B32-9F67-614CDC745BEB}"/>
          </ac:spMkLst>
        </pc:spChg>
        <pc:spChg chg="mod ord">
          <ac:chgData name="Lukas Bilstein" userId="1dfd8009-0017-4021-9a1f-0a5d946254b8" providerId="ADAL" clId="{FE0CE5E6-E108-4AE5-AAED-C8CBF352C822}" dt="2021-12-22T13:05:30.545" v="10943" actId="27636"/>
          <ac:spMkLst>
            <pc:docMk/>
            <pc:sldMk cId="1573109118" sldId="274"/>
            <ac:spMk id="3" creationId="{0CB77C98-44A1-4668-B62D-3978F6D34D1C}"/>
          </ac:spMkLst>
        </pc:spChg>
        <pc:spChg chg="del">
          <ac:chgData name="Lukas Bilstein" userId="1dfd8009-0017-4021-9a1f-0a5d946254b8" providerId="ADAL" clId="{FE0CE5E6-E108-4AE5-AAED-C8CBF352C822}" dt="2021-12-22T13:04:16.715" v="10816" actId="700"/>
          <ac:spMkLst>
            <pc:docMk/>
            <pc:sldMk cId="1573109118" sldId="274"/>
            <ac:spMk id="4" creationId="{DEE50795-75F3-41CD-8DE5-C2EA4D3F0424}"/>
          </ac:spMkLst>
        </pc:spChg>
        <pc:spChg chg="add del mod ord">
          <ac:chgData name="Lukas Bilstein" userId="1dfd8009-0017-4021-9a1f-0a5d946254b8" providerId="ADAL" clId="{FE0CE5E6-E108-4AE5-AAED-C8CBF352C822}" dt="2021-12-22T13:05:30.454" v="10941" actId="700"/>
          <ac:spMkLst>
            <pc:docMk/>
            <pc:sldMk cId="1573109118" sldId="274"/>
            <ac:spMk id="5" creationId="{BFDE5FBA-EEB9-4B10-938C-10764FB219B6}"/>
          </ac:spMkLst>
        </pc:spChg>
        <pc:spChg chg="add del mod ord">
          <ac:chgData name="Lukas Bilstein" userId="1dfd8009-0017-4021-9a1f-0a5d946254b8" providerId="ADAL" clId="{FE0CE5E6-E108-4AE5-AAED-C8CBF352C822}" dt="2021-12-22T13:05:30.454" v="10941" actId="700"/>
          <ac:spMkLst>
            <pc:docMk/>
            <pc:sldMk cId="1573109118" sldId="274"/>
            <ac:spMk id="6" creationId="{114DEF8F-3A22-4A08-BC0D-AEBAF9AF3E5B}"/>
          </ac:spMkLst>
        </pc:spChg>
        <pc:spChg chg="add del mod ord">
          <ac:chgData name="Lukas Bilstein" userId="1dfd8009-0017-4021-9a1f-0a5d946254b8" providerId="ADAL" clId="{FE0CE5E6-E108-4AE5-AAED-C8CBF352C822}" dt="2021-12-22T13:05:30.454" v="10941" actId="700"/>
          <ac:spMkLst>
            <pc:docMk/>
            <pc:sldMk cId="1573109118" sldId="274"/>
            <ac:spMk id="7" creationId="{833187B1-F1C3-481C-A7A5-538722D05858}"/>
          </ac:spMkLst>
        </pc:spChg>
        <pc:spChg chg="add mod ord">
          <ac:chgData name="Lukas Bilstein" userId="1dfd8009-0017-4021-9a1f-0a5d946254b8" providerId="ADAL" clId="{FE0CE5E6-E108-4AE5-AAED-C8CBF352C822}" dt="2021-12-22T13:06:02.625" v="11051" actId="20577"/>
          <ac:spMkLst>
            <pc:docMk/>
            <pc:sldMk cId="1573109118" sldId="274"/>
            <ac:spMk id="8" creationId="{4AF360AB-C34E-47A1-A39A-AFD38E7FC1C8}"/>
          </ac:spMkLst>
        </pc:spChg>
      </pc:sldChg>
      <pc:sldChg chg="modSp new mod">
        <pc:chgData name="Lukas Bilstein" userId="1dfd8009-0017-4021-9a1f-0a5d946254b8" providerId="ADAL" clId="{FE0CE5E6-E108-4AE5-AAED-C8CBF352C822}" dt="2021-12-22T13:11:16.299" v="11360" actId="20577"/>
        <pc:sldMkLst>
          <pc:docMk/>
          <pc:sldMk cId="3948710918" sldId="275"/>
        </pc:sldMkLst>
        <pc:spChg chg="mod">
          <ac:chgData name="Lukas Bilstein" userId="1dfd8009-0017-4021-9a1f-0a5d946254b8" providerId="ADAL" clId="{FE0CE5E6-E108-4AE5-AAED-C8CBF352C822}" dt="2021-12-22T13:05:11.346" v="10937" actId="20577"/>
          <ac:spMkLst>
            <pc:docMk/>
            <pc:sldMk cId="3948710918" sldId="275"/>
            <ac:spMk id="2" creationId="{6E0261BF-90CD-4828-B116-5507ADCF7E85}"/>
          </ac:spMkLst>
        </pc:spChg>
        <pc:spChg chg="mod">
          <ac:chgData name="Lukas Bilstein" userId="1dfd8009-0017-4021-9a1f-0a5d946254b8" providerId="ADAL" clId="{FE0CE5E6-E108-4AE5-AAED-C8CBF352C822}" dt="2021-12-22T13:11:16.299" v="11360" actId="20577"/>
          <ac:spMkLst>
            <pc:docMk/>
            <pc:sldMk cId="3948710918" sldId="275"/>
            <ac:spMk id="3" creationId="{7C2206DD-CE94-4A75-9B76-F84550B23D2A}"/>
          </ac:spMkLst>
        </pc:spChg>
      </pc:sldChg>
      <pc:sldMasterChg chg="add del addSldLayout delSldLayout">
        <pc:chgData name="Lukas Bilstein" userId="1dfd8009-0017-4021-9a1f-0a5d946254b8" providerId="ADAL" clId="{FE0CE5E6-E108-4AE5-AAED-C8CBF352C822}" dt="2021-12-06T20:18:43.848" v="26" actId="26606"/>
        <pc:sldMasterMkLst>
          <pc:docMk/>
          <pc:sldMasterMk cId="4249981979" sldId="2147483648"/>
        </pc:sldMasterMkLst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1528919487" sldId="2147483649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4291077173" sldId="2147483650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3459365109" sldId="2147483651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494209597" sldId="2147483652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932895358" sldId="2147483653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989889636" sldId="2147483654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888491525" sldId="2147483655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816780091" sldId="2147483656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3462046851" sldId="2147483657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955388338" sldId="2147483658"/>
          </pc:sldLayoutMkLst>
        </pc:sldLayoutChg>
        <pc:sldLayoutChg chg="add del">
          <pc:chgData name="Lukas Bilstein" userId="1dfd8009-0017-4021-9a1f-0a5d946254b8" providerId="ADAL" clId="{FE0CE5E6-E108-4AE5-AAED-C8CBF352C822}" dt="2021-12-06T20:18:43.848" v="26" actId="26606"/>
          <pc:sldLayoutMkLst>
            <pc:docMk/>
            <pc:sldMasterMk cId="4249981979" sldId="2147483648"/>
            <pc:sldLayoutMk cId="2623230448" sldId="2147483659"/>
          </pc:sldLayoutMkLst>
        </pc:sldLayoutChg>
      </pc:sldMasterChg>
      <pc:sldMasterChg chg="add del replId addSldLayout delSldLayout">
        <pc:chgData name="Lukas Bilstein" userId="1dfd8009-0017-4021-9a1f-0a5d946254b8" providerId="ADAL" clId="{FE0CE5E6-E108-4AE5-AAED-C8CBF352C822}" dt="2021-12-06T20:14:14.473" v="7" actId="26606"/>
        <pc:sldMasterMkLst>
          <pc:docMk/>
          <pc:sldMasterMk cId="3273619501" sldId="2147483660"/>
        </pc:sldMasterMkLst>
        <pc:sldLayoutChg chg="add del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4066231928" sldId="2147483661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3504657889" sldId="2147483662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2524459379" sldId="2147483663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498989194" sldId="2147483664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4059166815" sldId="2147483665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3102347408" sldId="2147483666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2163776690" sldId="2147483667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1070784944" sldId="2147483668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3392417583" sldId="2147483669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2613226433" sldId="2147483670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14.473" v="7" actId="26606"/>
          <pc:sldLayoutMkLst>
            <pc:docMk/>
            <pc:sldMasterMk cId="3273619501" sldId="2147483660"/>
            <pc:sldLayoutMk cId="642690886" sldId="2147483671"/>
          </pc:sldLayoutMkLst>
        </pc:sldLayoutChg>
      </pc:sldMasterChg>
      <pc:sldMasterChg chg="add del replId addSldLayout delSldLayout">
        <pc:chgData name="Lukas Bilstein" userId="1dfd8009-0017-4021-9a1f-0a5d946254b8" providerId="ADAL" clId="{FE0CE5E6-E108-4AE5-AAED-C8CBF352C822}" dt="2021-12-06T20:14:40.328" v="13" actId="26606"/>
        <pc:sldMasterMkLst>
          <pc:docMk/>
          <pc:sldMasterMk cId="3663735989" sldId="2147483660"/>
        </pc:sldMasterMkLst>
        <pc:sldLayoutChg chg="add del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3004211524" sldId="2147483661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1387992046" sldId="2147483662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2827469161" sldId="2147483663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1715467982" sldId="2147483664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4194744879" sldId="2147483665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2945228730" sldId="2147483666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2128955613" sldId="2147483667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2841216675" sldId="2147483668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981345677" sldId="2147483669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1571439368" sldId="2147483670"/>
          </pc:sldLayoutMkLst>
        </pc:sldLayoutChg>
        <pc:sldLayoutChg chg="add del replId">
          <pc:chgData name="Lukas Bilstein" userId="1dfd8009-0017-4021-9a1f-0a5d946254b8" providerId="ADAL" clId="{FE0CE5E6-E108-4AE5-AAED-C8CBF352C822}" dt="2021-12-06T20:14:40.328" v="13" actId="26606"/>
          <pc:sldLayoutMkLst>
            <pc:docMk/>
            <pc:sldMasterMk cId="3663735989" sldId="2147483660"/>
            <pc:sldLayoutMk cId="602292466" sldId="2147483671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46.168" v="15" actId="26606"/>
        <pc:sldMasterMkLst>
          <pc:docMk/>
          <pc:sldMasterMk cId="1596644588" sldId="2147483673"/>
        </pc:sldMasterMkLst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4194500019" sldId="2147483662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94535933" sldId="2147483663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66735132" sldId="2147483664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1069725152" sldId="2147483665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3027483513" sldId="2147483666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3364462049" sldId="2147483667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3511855076" sldId="2147483668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4099571901" sldId="2147483669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3534933107" sldId="2147483670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483959343" sldId="2147483671"/>
          </pc:sldLayoutMkLst>
        </pc:sldLayoutChg>
        <pc:sldLayoutChg chg="add del">
          <pc:chgData name="Lukas Bilstein" userId="1dfd8009-0017-4021-9a1f-0a5d946254b8" providerId="ADAL" clId="{FE0CE5E6-E108-4AE5-AAED-C8CBF352C822}" dt="2021-12-06T20:14:46.168" v="15" actId="26606"/>
          <pc:sldLayoutMkLst>
            <pc:docMk/>
            <pc:sldMasterMk cId="1596644588" sldId="2147483673"/>
            <pc:sldLayoutMk cId="467952334" sldId="2147483672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9:04.620" v="37" actId="26606"/>
        <pc:sldMasterMkLst>
          <pc:docMk/>
          <pc:sldMasterMk cId="1535760350" sldId="2147483686"/>
        </pc:sldMasterMkLst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2595121636" sldId="2147483675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1210231746" sldId="2147483676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1732511534" sldId="2147483677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3628952807" sldId="2147483678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2009507762" sldId="2147483679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694749753" sldId="2147483680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953129131" sldId="2147483681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1382264096" sldId="2147483682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1597344767" sldId="2147483683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2975840395" sldId="2147483684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1535760350" sldId="2147483686"/>
            <pc:sldLayoutMk cId="3114539631" sldId="214748368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6:15.375" v="17" actId="26606"/>
        <pc:sldMasterMkLst>
          <pc:docMk/>
          <pc:sldMasterMk cId="1823272073" sldId="2147483686"/>
        </pc:sldMasterMkLst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3680165304" sldId="2147483675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457619989" sldId="2147483676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2261062813" sldId="2147483677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2632509344" sldId="2147483678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1691447014" sldId="2147483679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1839714353" sldId="2147483680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269106785" sldId="2147483681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14743020" sldId="2147483682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681092817" sldId="2147483683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3731911833" sldId="2147483684"/>
          </pc:sldLayoutMkLst>
        </pc:sldLayoutChg>
        <pc:sldLayoutChg chg="add del">
          <pc:chgData name="Lukas Bilstein" userId="1dfd8009-0017-4021-9a1f-0a5d946254b8" providerId="ADAL" clId="{FE0CE5E6-E108-4AE5-AAED-C8CBF352C822}" dt="2021-12-06T20:16:15.375" v="17" actId="26606"/>
          <pc:sldLayoutMkLst>
            <pc:docMk/>
            <pc:sldMasterMk cId="1823272073" sldId="2147483686"/>
            <pc:sldLayoutMk cId="4235087701" sldId="214748368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06.436" v="1" actId="26606"/>
        <pc:sldMasterMkLst>
          <pc:docMk/>
          <pc:sldMasterMk cId="3696471505" sldId="2147483686"/>
        </pc:sldMasterMkLst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1610951011" sldId="2147483675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376291443" sldId="2147483676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197654286" sldId="2147483677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2509312288" sldId="2147483678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2713488885" sldId="2147483679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580377027" sldId="2147483680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1685514839" sldId="2147483681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2260250160" sldId="2147483682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91777389" sldId="2147483683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361893482" sldId="2147483684"/>
          </pc:sldLayoutMkLst>
        </pc:sldLayoutChg>
        <pc:sldLayoutChg chg="add del">
          <pc:chgData name="Lukas Bilstein" userId="1dfd8009-0017-4021-9a1f-0a5d946254b8" providerId="ADAL" clId="{FE0CE5E6-E108-4AE5-AAED-C8CBF352C822}" dt="2021-12-06T20:14:06.436" v="1" actId="26606"/>
          <pc:sldLayoutMkLst>
            <pc:docMk/>
            <pc:sldMasterMk cId="3696471505" sldId="2147483686"/>
            <pc:sldLayoutMk cId="1739537653" sldId="214748368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38.915" v="11" actId="26606"/>
        <pc:sldMasterMkLst>
          <pc:docMk/>
          <pc:sldMasterMk cId="4045056857" sldId="2147483686"/>
        </pc:sldMasterMkLst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3003215363" sldId="2147483675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933672458" sldId="2147483676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1979518913" sldId="2147483677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4130334966" sldId="2147483678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2636393900" sldId="2147483679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265158232" sldId="2147483680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2467793899" sldId="2147483681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3845465692" sldId="2147483682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3784027697" sldId="2147483683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250764841" sldId="2147483684"/>
          </pc:sldLayoutMkLst>
        </pc:sldLayoutChg>
        <pc:sldLayoutChg chg="add del">
          <pc:chgData name="Lukas Bilstein" userId="1dfd8009-0017-4021-9a1f-0a5d946254b8" providerId="ADAL" clId="{FE0CE5E6-E108-4AE5-AAED-C8CBF352C822}" dt="2021-12-06T20:14:38.915" v="11" actId="26606"/>
          <pc:sldLayoutMkLst>
            <pc:docMk/>
            <pc:sldMasterMk cId="4045056857" sldId="2147483686"/>
            <pc:sldLayoutMk cId="3109007000" sldId="214748368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7:48.702" v="25" actId="26606"/>
        <pc:sldMasterMkLst>
          <pc:docMk/>
          <pc:sldMasterMk cId="4136821636" sldId="2147483686"/>
        </pc:sldMasterMkLst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1330988394" sldId="2147483675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3723786179" sldId="2147483676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984473186" sldId="2147483677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423717009" sldId="2147483678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1655337941" sldId="2147483679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991332313" sldId="2147483680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1074580229" sldId="2147483681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502254928" sldId="2147483682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3214146336" sldId="2147483683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3794916510" sldId="2147483684"/>
          </pc:sldLayoutMkLst>
        </pc:sldLayoutChg>
        <pc:sldLayoutChg chg="add del">
          <pc:chgData name="Lukas Bilstein" userId="1dfd8009-0017-4021-9a1f-0a5d946254b8" providerId="ADAL" clId="{FE0CE5E6-E108-4AE5-AAED-C8CBF352C822}" dt="2021-12-06T20:17:48.702" v="25" actId="26606"/>
          <pc:sldLayoutMkLst>
            <pc:docMk/>
            <pc:sldMasterMk cId="4136821636" sldId="2147483686"/>
            <pc:sldLayoutMk cId="1810442512" sldId="214748368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8:56.907" v="28" actId="26606"/>
        <pc:sldMasterMkLst>
          <pc:docMk/>
          <pc:sldMasterMk cId="547243754" sldId="2147483687"/>
        </pc:sldMasterMkLst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1442105888" sldId="2147483688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892652031" sldId="2147483689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3068883856" sldId="2147483690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55454282" sldId="2147483691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2012787541" sldId="2147483692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3764999734" sldId="2147483693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2584014085" sldId="2147483694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2730649415" sldId="2147483695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563190032" sldId="2147483696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3482721812" sldId="2147483697"/>
          </pc:sldLayoutMkLst>
        </pc:sldLayoutChg>
        <pc:sldLayoutChg chg="add del">
          <pc:chgData name="Lukas Bilstein" userId="1dfd8009-0017-4021-9a1f-0a5d946254b8" providerId="ADAL" clId="{FE0CE5E6-E108-4AE5-AAED-C8CBF352C822}" dt="2021-12-06T20:18:56.907" v="28" actId="26606"/>
          <pc:sldLayoutMkLst>
            <pc:docMk/>
            <pc:sldMasterMk cId="547243754" sldId="2147483687"/>
            <pc:sldLayoutMk cId="3016629615" sldId="2147483698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7:14.655" v="19" actId="26606"/>
        <pc:sldMasterMkLst>
          <pc:docMk/>
          <pc:sldMasterMk cId="3161385747" sldId="2147483699"/>
        </pc:sldMasterMkLst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847893315" sldId="2147483688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1557684146" sldId="2147483689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2292664125" sldId="2147483690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2576896141" sldId="2147483691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1046968195" sldId="2147483692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2177453407" sldId="2147483693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1950721752" sldId="2147483694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981664996" sldId="2147483695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478486420" sldId="2147483696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1425550194" sldId="2147483697"/>
          </pc:sldLayoutMkLst>
        </pc:sldLayoutChg>
        <pc:sldLayoutChg chg="add del">
          <pc:chgData name="Lukas Bilstein" userId="1dfd8009-0017-4021-9a1f-0a5d946254b8" providerId="ADAL" clId="{FE0CE5E6-E108-4AE5-AAED-C8CBF352C822}" dt="2021-12-06T20:17:14.655" v="19" actId="26606"/>
          <pc:sldLayoutMkLst>
            <pc:docMk/>
            <pc:sldMasterMk cId="3161385747" sldId="2147483699"/>
            <pc:sldLayoutMk cId="1155720190" sldId="2147483698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8:58.585" v="30" actId="26606"/>
        <pc:sldMasterMkLst>
          <pc:docMk/>
          <pc:sldMasterMk cId="1278495947" sldId="2147483710"/>
        </pc:sldMasterMkLst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1433050146" sldId="2147483699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3485351067" sldId="2147483700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3754535336" sldId="2147483701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1237755268" sldId="2147483702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817314874" sldId="2147483703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4209904932" sldId="2147483704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3862615036" sldId="2147483705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1341321788" sldId="2147483706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1213939834" sldId="2147483707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2141688737" sldId="2147483708"/>
          </pc:sldLayoutMkLst>
        </pc:sldLayoutChg>
        <pc:sldLayoutChg chg="add del">
          <pc:chgData name="Lukas Bilstein" userId="1dfd8009-0017-4021-9a1f-0a5d946254b8" providerId="ADAL" clId="{FE0CE5E6-E108-4AE5-AAED-C8CBF352C822}" dt="2021-12-06T20:18:58.585" v="30" actId="26606"/>
          <pc:sldLayoutMkLst>
            <pc:docMk/>
            <pc:sldMasterMk cId="1278495947" sldId="2147483710"/>
            <pc:sldLayoutMk cId="3205237544" sldId="2147483709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16.304" v="9" actId="26606"/>
        <pc:sldMasterMkLst>
          <pc:docMk/>
          <pc:sldMasterMk cId="3582715814" sldId="2147483712"/>
        </pc:sldMasterMkLst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3406213378" sldId="2147483701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1164313344" sldId="2147483702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167235534" sldId="2147483703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1730460982" sldId="2147483704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2977189463" sldId="2147483705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3562051332" sldId="2147483706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1317405034" sldId="2147483707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3569106488" sldId="2147483708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4025090720" sldId="2147483709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2915195613" sldId="2147483710"/>
          </pc:sldLayoutMkLst>
        </pc:sldLayoutChg>
        <pc:sldLayoutChg chg="add del">
          <pc:chgData name="Lukas Bilstein" userId="1dfd8009-0017-4021-9a1f-0a5d946254b8" providerId="ADAL" clId="{FE0CE5E6-E108-4AE5-AAED-C8CBF352C822}" dt="2021-12-06T20:14:16.304" v="9" actId="26606"/>
          <pc:sldLayoutMkLst>
            <pc:docMk/>
            <pc:sldMasterMk cId="3582715814" sldId="2147483712"/>
            <pc:sldLayoutMk cId="2488150610" sldId="2147483711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11.780" v="5" actId="26606"/>
        <pc:sldMasterMkLst>
          <pc:docMk/>
          <pc:sldMasterMk cId="4069710738" sldId="2147483712"/>
        </pc:sldMasterMkLst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2012862545" sldId="2147483701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2416709848" sldId="2147483702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997847917" sldId="2147483703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1190645549" sldId="2147483704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1565202964" sldId="2147483705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1359172949" sldId="2147483706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3947180990" sldId="2147483707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389476743" sldId="2147483708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1824608252" sldId="2147483709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986904975" sldId="2147483710"/>
          </pc:sldLayoutMkLst>
        </pc:sldLayoutChg>
        <pc:sldLayoutChg chg="add del">
          <pc:chgData name="Lukas Bilstein" userId="1dfd8009-0017-4021-9a1f-0a5d946254b8" providerId="ADAL" clId="{FE0CE5E6-E108-4AE5-AAED-C8CBF352C822}" dt="2021-12-06T20:14:11.780" v="5" actId="26606"/>
          <pc:sldLayoutMkLst>
            <pc:docMk/>
            <pc:sldMasterMk cId="4069710738" sldId="2147483712"/>
            <pc:sldLayoutMk cId="1706931959" sldId="2147483711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9:00.183" v="32" actId="26606"/>
        <pc:sldMasterMkLst>
          <pc:docMk/>
          <pc:sldMasterMk cId="1057545985" sldId="2147483723"/>
        </pc:sldMasterMkLst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2320757190" sldId="2147483712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4159745746" sldId="2147483713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3442324720" sldId="2147483714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347428624" sldId="2147483715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3424498685" sldId="2147483716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3156397139" sldId="2147483717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976308960" sldId="2147483718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4114898657" sldId="2147483719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909750791" sldId="2147483720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37982238" sldId="2147483721"/>
          </pc:sldLayoutMkLst>
        </pc:sldLayoutChg>
        <pc:sldLayoutChg chg="add del">
          <pc:chgData name="Lukas Bilstein" userId="1dfd8009-0017-4021-9a1f-0a5d946254b8" providerId="ADAL" clId="{FE0CE5E6-E108-4AE5-AAED-C8CBF352C822}" dt="2021-12-06T20:19:00.183" v="32" actId="26606"/>
          <pc:sldLayoutMkLst>
            <pc:docMk/>
            <pc:sldMasterMk cId="1057545985" sldId="2147483723"/>
            <pc:sldLayoutMk cId="1235964560" sldId="2147483722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4:08.795" v="3" actId="26606"/>
        <pc:sldMasterMkLst>
          <pc:docMk/>
          <pc:sldMasterMk cId="645668280" sldId="2147483725"/>
        </pc:sldMasterMkLst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3146326542" sldId="2147483714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29110950" sldId="2147483715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4141769703" sldId="2147483716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214842865" sldId="2147483717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2181517669" sldId="2147483718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1143715208" sldId="2147483719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364455275" sldId="2147483720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3933194387" sldId="2147483721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1412142054" sldId="2147483722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761069503" sldId="2147483723"/>
          </pc:sldLayoutMkLst>
        </pc:sldLayoutChg>
        <pc:sldLayoutChg chg="add del">
          <pc:chgData name="Lukas Bilstein" userId="1dfd8009-0017-4021-9a1f-0a5d946254b8" providerId="ADAL" clId="{FE0CE5E6-E108-4AE5-AAED-C8CBF352C822}" dt="2021-12-06T20:14:08.795" v="3" actId="26606"/>
          <pc:sldLayoutMkLst>
            <pc:docMk/>
            <pc:sldMasterMk cId="645668280" sldId="2147483725"/>
            <pc:sldLayoutMk cId="1229383065" sldId="2147483724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9:02.636" v="34" actId="26606"/>
        <pc:sldMasterMkLst>
          <pc:docMk/>
          <pc:sldMasterMk cId="2091972407" sldId="2147483736"/>
        </pc:sldMasterMkLst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144348297" sldId="2147483725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260222462" sldId="2147483726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2289798823" sldId="2147483727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1635535682" sldId="2147483728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2202133409" sldId="2147483729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1106904580" sldId="2147483730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147855372" sldId="2147483731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3372320907" sldId="2147483732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3398266173" sldId="2147483733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3100573533" sldId="2147483734"/>
          </pc:sldLayoutMkLst>
        </pc:sldLayoutChg>
        <pc:sldLayoutChg chg="add del">
          <pc:chgData name="Lukas Bilstein" userId="1dfd8009-0017-4021-9a1f-0a5d946254b8" providerId="ADAL" clId="{FE0CE5E6-E108-4AE5-AAED-C8CBF352C822}" dt="2021-12-06T20:19:02.636" v="34" actId="26606"/>
          <pc:sldLayoutMkLst>
            <pc:docMk/>
            <pc:sldMasterMk cId="2091972407" sldId="2147483736"/>
            <pc:sldLayoutMk cId="1089124666" sldId="2147483735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7:26.801" v="21" actId="26606"/>
        <pc:sldMasterMkLst>
          <pc:docMk/>
          <pc:sldMasterMk cId="3194538364" sldId="2147483751"/>
        </pc:sldMasterMkLst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227727147" sldId="2147483740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2589213759" sldId="2147483741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242170349" sldId="2147483742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2788628470" sldId="2147483743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778913632" sldId="2147483744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3421465802" sldId="2147483745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3909288870" sldId="2147483746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3546318821" sldId="2147483747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3386238715" sldId="2147483748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690952393" sldId="2147483749"/>
          </pc:sldLayoutMkLst>
        </pc:sldLayoutChg>
        <pc:sldLayoutChg chg="add del">
          <pc:chgData name="Lukas Bilstein" userId="1dfd8009-0017-4021-9a1f-0a5d946254b8" providerId="ADAL" clId="{FE0CE5E6-E108-4AE5-AAED-C8CBF352C822}" dt="2021-12-06T20:17:26.801" v="21" actId="26606"/>
          <pc:sldLayoutMkLst>
            <pc:docMk/>
            <pc:sldMasterMk cId="3194538364" sldId="2147483751"/>
            <pc:sldLayoutMk cId="3458272878" sldId="2147483750"/>
          </pc:sldLayoutMkLst>
        </pc:sldLayoutChg>
      </pc:sldMasterChg>
      <pc:sldMasterChg chg="add addSldLayout">
        <pc:chgData name="Lukas Bilstein" userId="1dfd8009-0017-4021-9a1f-0a5d946254b8" providerId="ADAL" clId="{FE0CE5E6-E108-4AE5-AAED-C8CBF352C822}" dt="2021-12-06T20:19:04.620" v="37" actId="26606"/>
        <pc:sldMasterMkLst>
          <pc:docMk/>
          <pc:sldMasterMk cId="2150158203" sldId="2147483762"/>
        </pc:sldMasterMkLst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2232231852" sldId="2147483751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3398146513" sldId="2147483752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599373394" sldId="2147483753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3646605918" sldId="2147483754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4054263384" sldId="2147483755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3123564108" sldId="2147483756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2512861808" sldId="2147483757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3019573099" sldId="2147483758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3881110556" sldId="2147483759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15832967" sldId="2147483760"/>
          </pc:sldLayoutMkLst>
        </pc:sldLayoutChg>
        <pc:sldLayoutChg chg="add">
          <pc:chgData name="Lukas Bilstein" userId="1dfd8009-0017-4021-9a1f-0a5d946254b8" providerId="ADAL" clId="{FE0CE5E6-E108-4AE5-AAED-C8CBF352C822}" dt="2021-12-06T20:19:04.620" v="37" actId="26606"/>
          <pc:sldLayoutMkLst>
            <pc:docMk/>
            <pc:sldMasterMk cId="2150158203" sldId="2147483762"/>
            <pc:sldLayoutMk cId="902177422" sldId="2147483761"/>
          </pc:sldLayoutMkLst>
        </pc:sldLayoutChg>
      </pc:sldMasterChg>
      <pc:sldMasterChg chg="add del addSldLayout delSldLayout">
        <pc:chgData name="Lukas Bilstein" userId="1dfd8009-0017-4021-9a1f-0a5d946254b8" providerId="ADAL" clId="{FE0CE5E6-E108-4AE5-AAED-C8CBF352C822}" dt="2021-12-06T20:19:04.538" v="36" actId="26606"/>
        <pc:sldMasterMkLst>
          <pc:docMk/>
          <pc:sldMasterMk cId="2554184423" sldId="2147483775"/>
        </pc:sldMasterMkLst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4230462140" sldId="2147483764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1535230878" sldId="2147483765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2978731794" sldId="2147483766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2464095139" sldId="2147483767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2327439652" sldId="2147483768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903136759" sldId="2147483769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1959948585" sldId="2147483770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31209459" sldId="2147483771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1337873527" sldId="2147483772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2213554365" sldId="2147483773"/>
          </pc:sldLayoutMkLst>
        </pc:sldLayoutChg>
        <pc:sldLayoutChg chg="add del">
          <pc:chgData name="Lukas Bilstein" userId="1dfd8009-0017-4021-9a1f-0a5d946254b8" providerId="ADAL" clId="{FE0CE5E6-E108-4AE5-AAED-C8CBF352C822}" dt="2021-12-06T20:19:04.538" v="36" actId="26606"/>
          <pc:sldLayoutMkLst>
            <pc:docMk/>
            <pc:sldMasterMk cId="2554184423" sldId="2147483775"/>
            <pc:sldLayoutMk cId="3646337196" sldId="21474837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12/22/2021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015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3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39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41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Group 43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6" name="Rectangle 48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49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44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9" name="Rectangle 46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47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45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51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C75D5E-DA19-4D61-A83C-F69B9AC2F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165" y="540000"/>
            <a:ext cx="4860972" cy="4259814"/>
          </a:xfrm>
        </p:spPr>
        <p:txBody>
          <a:bodyPr>
            <a:normAutofit/>
          </a:bodyPr>
          <a:lstStyle/>
          <a:p>
            <a:r>
              <a:rPr lang="de-DE" sz="6000" dirty="0"/>
              <a:t>Arithmetik dedekind‘scher Schnitte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60049E-895B-4548-999F-52A237ADF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de-DE" dirty="0"/>
              <a:t>Von Lukas Bilstein</a:t>
            </a:r>
          </a:p>
        </p:txBody>
      </p:sp>
      <p:grpSp>
        <p:nvGrpSpPr>
          <p:cNvPr id="103" name="Group 53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04" name="Oval 54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55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56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" name="Picture 3" descr="Abstrakter, leuchtender blauer Gitterrahmen">
            <a:extLst>
              <a:ext uri="{FF2B5EF4-FFF2-40B4-BE49-F238E27FC236}">
                <a16:creationId xmlns:a16="http://schemas.microsoft.com/office/drawing/2014/main" id="{E32B40A5-E836-4E9B-821F-E923EFBF9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r="18000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60879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B804-6CCE-4B32-9F67-614CDC74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Multiplikation mit „-1“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B77C98-44A1-4668-B62D-3978F6D34D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Wir definieren „-1“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&gt;−1}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Wir wollen zeigen, dass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−1∗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ist</a:t>
                </a:r>
              </a:p>
              <a:p>
                <a:r>
                  <a:rPr lang="de-DE" dirty="0"/>
                  <a:t>Für negative A multiplizieren wir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(oder hier auch –A) mit 1, was das neutrale Element ist</a:t>
                </a:r>
              </a:p>
              <a:p>
                <a:r>
                  <a:rPr lang="de-DE" dirty="0"/>
                  <a:t>Für positive A erhalten wir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−(1∗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, was damit auch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ist</a:t>
                </a:r>
              </a:p>
              <a:p>
                <a:r>
                  <a:rPr lang="de-DE" dirty="0"/>
                  <a:t>Analog lässt sich auch die Umkehrung zeigen</a:t>
                </a:r>
              </a:p>
              <a:p>
                <a:r>
                  <a:rPr lang="de-DE" dirty="0"/>
                  <a:t>Damit ist die Multiplikation mit -1 gleich der Inversion der Addition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B77C98-44A1-4668-B62D-3978F6D34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 t="-278" r="-17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AF360AB-C34E-47A1-A39A-AFD38E7FC1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Aufgrund der Kommutativität von positiven Zahlen ist auch die Multiplikation mit -1 Kommutativ</a:t>
            </a:r>
          </a:p>
        </p:txBody>
      </p:sp>
    </p:spTree>
    <p:extLst>
      <p:ext uri="{BB962C8B-B14F-4D97-AF65-F5344CB8AC3E}">
        <p14:creationId xmlns:p14="http://schemas.microsoft.com/office/powerpoint/2010/main" val="157310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61BF-90CD-4828-B116-5507ADCF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Generelle Kommutativität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2206DD-CE94-4A75-9B76-F84550B23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00" y="1720159"/>
                <a:ext cx="11101136" cy="4588566"/>
              </a:xfrm>
            </p:spPr>
            <p:txBody>
              <a:bodyPr/>
              <a:lstStyle/>
              <a:p>
                <a:r>
                  <a:rPr lang="de-DE" dirty="0"/>
                  <a:t>Wenn A negativ ist, und B nicht, so können wir schreiben: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Sollten A und B negativ sein: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Damit ist die generelle Kommutativität gezeigt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2206DD-CE94-4A75-9B76-F84550B23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00" y="1720159"/>
                <a:ext cx="11101136" cy="4588566"/>
              </a:xfrm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71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BF9D1-27D2-46A0-B3F5-B957DEBD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der Multiplikation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403D2E6-4B32-4D69-8F6B-9AEE66B18E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definieren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/>
                  <a:t> durch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/>
                          <m:t>∧</m:t>
                        </m:r>
                        <m:r>
                          <m:rPr>
                            <m:nor/>
                          </m:rPr>
                          <a:rPr lang="de-DE" b="0" i="0" smtClean="0"/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/>
                          <m:t>∧</m:t>
                        </m:r>
                        <m:r>
                          <m:rPr>
                            <m:nor/>
                          </m:rPr>
                          <a:rPr lang="de-DE" b="0" i="0" smtClean="0"/>
                          <m:t> </m:t>
                        </m:r>
                        <m:r>
                          <m:rPr>
                            <m:nor/>
                          </m:rPr>
                          <a:rPr lang="de-DE" b="0" i="0" smtClean="0"/>
                          <m:t>a</m:t>
                        </m:r>
                        <m:r>
                          <m:rPr>
                            <m:nor/>
                          </m:rPr>
                          <a:rPr lang="de-DE" b="0" i="0" smtClean="0"/>
                          <m:t>∗</m:t>
                        </m:r>
                        <m:r>
                          <m:rPr>
                            <m:nor/>
                          </m:rPr>
                          <a:rPr lang="de-DE" b="0" i="0" smtClean="0"/>
                          <m:t>x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de-DE" dirty="0"/>
              </a:p>
              <a:p>
                <a:r>
                  <a:rPr lang="de-DE" dirty="0"/>
                  <a:t>Diese Menge kann ein kleinstes Element enthalten, also müssen wir zunächst dieses Ausschließen, und definieren somit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dirty="0"/>
                  <a:t> 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𝑘𝑒𝑖𝑛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𝑘𝑙𝑒𝑖𝑛𝑠𝑡𝑒𝑠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𝐸𝑙𝑒𝑚𝑒𝑛𝑡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h𝑎𝑡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𝑘𝑙𝑒𝑖𝑛𝑠𝑡𝑒𝑠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𝐸𝑙𝑒𝑚𝑒𝑛𝑡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403D2E6-4B32-4D69-8F6B-9AEE66B18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5C48D17A-0F79-4FBA-B1B7-14EB52638EF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977186" y="1929600"/>
                <a:ext cx="5663950" cy="438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x</m:t>
                      </m:r>
                      <m:r>
                        <m:rPr>
                          <m:nor/>
                        </m:rPr>
                        <a:rPr lang="de-DE" b="0" i="0" smtClean="0"/>
                        <m:t> ∗ </m:t>
                      </m:r>
                      <m:r>
                        <m:rPr>
                          <m:nor/>
                        </m:rPr>
                        <a:rPr lang="de-DE" b="0" i="0" smtClean="0"/>
                        <m:t>y</m:t>
                      </m:r>
                      <m:r>
                        <m:rPr>
                          <m:nor/>
                        </m:rPr>
                        <a:rPr lang="de-DE" b="0" i="0" smtClean="0"/>
                        <m:t> &gt; 1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m:rPr>
                          <m:nor/>
                        </m:rPr>
                        <a:rPr lang="de-DE" b="0" i="0" smtClean="0"/>
                        <m:t> ∗ </m:t>
                      </m:r>
                      <m:r>
                        <m:rPr>
                          <m:nor/>
                        </m:rPr>
                        <a:rPr lang="de-DE" b="0" i="0" smtClean="0"/>
                        <m:t>y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&gt;1}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b="0" dirty="0"/>
                  <a:t> ist beliebig nahe 1, da b beliebig nahe 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de-DE" b="0" dirty="0"/>
                  <a:t> ist. </a:t>
                </a:r>
              </a:p>
              <a:p>
                <a:pPr marL="0" indent="0">
                  <a:buNone/>
                </a:pPr>
                <a:r>
                  <a:rPr lang="de-DE" dirty="0"/>
                  <a:t>Damit entspricht obige Gleichung dem Schnitt 1, und damit dem neutralen Element.</a:t>
                </a:r>
                <a:endParaRPr lang="de-DE" b="0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5C48D17A-0F79-4FBA-B1B7-14EB52638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77186" y="1929600"/>
                <a:ext cx="5663950" cy="4384800"/>
              </a:xfrm>
              <a:blipFill>
                <a:blip r:embed="rId3"/>
                <a:stretch>
                  <a:fillRect l="-969" r="-2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858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5955D-8668-4CD2-A23A-18CB3156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Distributivität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F6F2925-B252-4E43-AB03-1CBC68156D9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beweisen nur die </a:t>
                </a:r>
                <a:r>
                  <a:rPr lang="de-DE" dirty="0" err="1"/>
                  <a:t>Linksdistributivität</a:t>
                </a:r>
                <a:r>
                  <a:rPr lang="de-DE" dirty="0"/>
                  <a:t>, da die Multiplikation und die Addition Kommutativ sind</a:t>
                </a:r>
              </a:p>
              <a:p>
                <a:r>
                  <a:rPr lang="de-DE" dirty="0"/>
                  <a:t>Wir wollen also zeigen, dass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r>
                  <a:rPr lang="de-DE" dirty="0"/>
                  <a:t>Wir unterscheiden für verschiedene Vorzeichen-Kombinationen für A, B und C</a:t>
                </a:r>
              </a:p>
              <a:p>
                <a:r>
                  <a:rPr lang="de-DE" dirty="0"/>
                  <a:t>Für den Fall, dass A, B, und/oder C 0 sind, ist der Beweis trivial. Wir können also annehmen, dass A, B und C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sind.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F6F2925-B252-4E43-AB03-1CBC68156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 r="-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4FAE9A4-B7DB-400C-89D9-11AB0B0C727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Fall 1: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}∗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c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b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c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 </m:t>
                      </m:r>
                      <m:r>
                        <m:rPr>
                          <m:nor/>
                        </m:rPr>
                        <a:rPr lang="de-DE"/>
                        <m:t>b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 </m:t>
                      </m:r>
                      <m:r>
                        <m:rPr>
                          <m:nor/>
                        </m:rPr>
                        <a:rPr lang="de-DE"/>
                        <m:t>c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 </m:t>
                      </m:r>
                      <m:r>
                        <m:rPr>
                          <m:nor/>
                        </m:rPr>
                        <a:rPr lang="de-DE"/>
                        <m:t>c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}+{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de-DE"/>
                        <m:t> </m:t>
                      </m:r>
                      <m:r>
                        <m:rPr>
                          <m:nor/>
                        </m:rPr>
                        <a:rPr lang="de-DE"/>
                        <m:t>b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 </m:t>
                      </m:r>
                      <m:r>
                        <m:rPr>
                          <m:nor/>
                        </m:rPr>
                        <a:rPr lang="de-DE"/>
                        <m:t>c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4FAE9A4-B7DB-400C-89D9-11AB0B0C7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0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F5C48-BE66-4F7B-ADDB-790CF9EE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Distributivität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02630BF-C1EC-494D-B6FA-E6F09B8D01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Fall 2: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Fall 2a: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&lt;|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Fall 2b: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Aufgrund der Kommutativität der Addition deckt dieser Fall auch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dirty="0"/>
                  <a:t> ab.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02630BF-C1EC-494D-B6FA-E6F09B8D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5E4C8B5-2C70-47A9-B875-C993184B34E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Fall 3: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5E4C8B5-2C70-47A9-B875-C993184B3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1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78B9B-E964-47FD-8B7B-2CF08987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Distributivität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329217-81B4-4AF8-A943-17D85BB808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Fall 5 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Wir schreiben: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</m:t>
                      </m:r>
                      <m:r>
                        <m:rPr>
                          <m:nor/>
                        </m:rPr>
                        <a:rPr lang="de-DE" sz="1400"/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y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</m:t>
                      </m:r>
                      <m:r>
                        <m:rPr>
                          <m:nor/>
                        </m:rPr>
                        <a:rPr lang="de-DE" sz="1400"/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/>
                        <m:t>∗</m:t>
                      </m:r>
                      <m:r>
                        <m:rPr>
                          <m:nor/>
                        </m:rPr>
                        <a:rPr lang="de-DE" sz="1400"/>
                        <m:t>y</m:t>
                      </m:r>
                      <m:r>
                        <m:rPr>
                          <m:nor/>
                        </m:rPr>
                        <a:rPr lang="de-DE" sz="1400"/>
                        <m:t> &gt; 1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y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</m:t>
                      </m:r>
                      <m:r>
                        <m:rPr>
                          <m:nor/>
                        </m:rPr>
                        <a:rPr lang="de-DE" sz="1400"/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/>
                        <m:t>∗</m:t>
                      </m:r>
                      <m:r>
                        <m:rPr>
                          <m:nor/>
                        </m:rPr>
                        <a:rPr lang="de-DE" sz="1400"/>
                        <m:t>y</m:t>
                      </m:r>
                      <m:r>
                        <m:rPr>
                          <m:nor/>
                        </m:rPr>
                        <a:rPr lang="de-DE" sz="1400"/>
                        <m:t> &gt; 1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</m:t>
                      </m:r>
                      <m:r>
                        <m:rPr>
                          <m:nor/>
                        </m:rPr>
                        <a:rPr lang="de-DE" sz="1400"/>
                        <m:t> 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</m:t>
                      </m:r>
                      <m:r>
                        <m:rPr>
                          <m:nor/>
                        </m:rPr>
                        <a:rPr lang="de-DE" sz="1400"/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/>
                        <m:t>∗(</m:t>
                      </m:r>
                      <m:r>
                        <m:rPr>
                          <m:nor/>
                        </m:rPr>
                        <a:rPr lang="de-DE" sz="1400"/>
                        <m:t>a</m:t>
                      </m:r>
                      <m:r>
                        <m:rPr>
                          <m:nor/>
                        </m:rPr>
                        <a:rPr lang="de-DE" sz="1400"/>
                        <m:t>+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m:rPr>
                          <m:nor/>
                        </m:rPr>
                        <a:rPr lang="de-DE" sz="1400"/>
                        <m:t>) &gt; 1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</m:t>
                      </m:r>
                      <m:r>
                        <m:rPr>
                          <m:nor/>
                        </m:rPr>
                        <a:rPr lang="de-DE" sz="1400"/>
                        <m:t> 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</m:t>
                      </m:r>
                      <m:r>
                        <m:rPr>
                          <m:nor/>
                        </m:rPr>
                        <a:rPr lang="de-DE" sz="1400"/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/>
                        <m:t>∗</m:t>
                      </m:r>
                      <m:r>
                        <m:rPr>
                          <m:nor/>
                        </m:rPr>
                        <a:rPr lang="de-DE" sz="1400"/>
                        <m:t>a</m:t>
                      </m:r>
                      <m:r>
                        <m:rPr>
                          <m:nor/>
                        </m:rPr>
                        <a:rPr lang="de-DE" sz="1400"/>
                        <m:t>+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/>
                        <m:t>∗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m:rPr>
                          <m:nor/>
                        </m:rPr>
                        <a:rPr lang="de-DE" sz="1400"/>
                        <m:t> &gt; 1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′+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</m:t>
                      </m:r>
                      <m:r>
                        <m:rPr>
                          <m:nor/>
                        </m:rPr>
                        <a:rPr lang="de-DE" sz="1400"/>
                        <m:t> 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 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de-DE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∧</m:t>
                      </m:r>
                      <m:r>
                        <m:rPr>
                          <m:nor/>
                        </m:rPr>
                        <a:rPr lang="de-DE" sz="1400"/>
                        <m:t> </m:t>
                      </m:r>
                      <m:r>
                        <m:rPr>
                          <m:nor/>
                        </m:rPr>
                        <a:rPr lang="de-DE" sz="1400"/>
                        <m:t>x</m:t>
                      </m:r>
                      <m:r>
                        <m:rPr>
                          <m:nor/>
                        </m:rPr>
                        <a:rPr lang="de-DE" sz="1400"/>
                        <m:t>′</m:t>
                      </m:r>
                      <m:r>
                        <m:rPr>
                          <m:nor/>
                        </m:rPr>
                        <a:rPr lang="de-DE" sz="1400"/>
                        <m:t>∗</m:t>
                      </m:r>
                      <m:r>
                        <m:rPr>
                          <m:nor/>
                        </m:rPr>
                        <a:rPr lang="de-DE" sz="1400"/>
                        <m:t>a</m:t>
                      </m:r>
                      <m:r>
                        <m:rPr>
                          <m:nor/>
                        </m:rPr>
                        <a:rPr lang="de-DE" sz="1400"/>
                        <m:t> &gt; 1 ∧ </m:t>
                      </m:r>
                      <m:r>
                        <m:rPr>
                          <m:nor/>
                        </m:rPr>
                        <a:rPr lang="de-DE" sz="1400"/>
                        <m:t>y</m:t>
                      </m:r>
                      <m:r>
                        <m:rPr>
                          <m:nor/>
                        </m:rPr>
                        <a:rPr lang="de-DE" sz="1400"/>
                        <m:t>′∗</m:t>
                      </m:r>
                      <m:r>
                        <m:rPr>
                          <m:nor/>
                        </m:rPr>
                        <a:rPr lang="de-DE" sz="1400"/>
                        <m:t>b</m:t>
                      </m:r>
                      <m:r>
                        <m:rPr>
                          <m:nor/>
                        </m:rPr>
                        <a:rPr lang="de-DE" sz="1400"/>
                        <m:t> &gt; 1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=−1∗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+(−1∗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329217-81B4-4AF8-A943-17D85BB80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AA54A-681A-4423-B22D-4738E0B7D5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977186" y="1929600"/>
                <a:ext cx="5663949" cy="438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Fall 6: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sz="1600" dirty="0"/>
                  <a:t>Wir substituieren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sz="1600" dirty="0"/>
                  <a:t>. Damit erhalten wir: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=−(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Was wir nach unseren bekannten Regeln umschreiben dürfen 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Was wir weiterhin umschreiben dürfen 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de-DE" sz="1600" dirty="0"/>
              </a:p>
              <a:p>
                <a:pPr marL="0" indent="0">
                  <a:buNone/>
                </a:pPr>
                <a:endParaRPr lang="de-DE" sz="1400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AA54A-681A-4423-B22D-4738E0B7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77186" y="1929600"/>
                <a:ext cx="5663949" cy="4384800"/>
              </a:xfrm>
              <a:blipFill>
                <a:blip r:embed="rId3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8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92C86C-F321-4DE7-ACD9-1BBBA5FE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Körper der reellen Zahlen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D156AB15-3C5A-45F8-8C59-2A6E41931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Damit ist bewiesen, dass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mit obiger Definition der Addition und Multiplikation einen Körper darstellt</a:t>
                </a:r>
              </a:p>
              <a:p>
                <a:r>
                  <a:rPr lang="de-DE" dirty="0"/>
                  <a:t>Wir stehen nun vor dem Problem, dass wir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de-DE" dirty="0"/>
                  <a:t> nicht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unterscheiden können</a:t>
                </a:r>
              </a:p>
              <a:p>
                <a:r>
                  <a:rPr lang="de-DE" dirty="0"/>
                  <a:t>Dafür führen wir den Begriff der Vollständigkeit ein</a:t>
                </a: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D156AB15-3C5A-45F8-8C59-2A6E41931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93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B694E-5394-4071-8225-9DC851A2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Vollständigkeit der reellen 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63ED3-DB49-4056-8C68-36F4C8C411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 geordneter Körper K über einer Menge M und einer Ordnung ist genau dann vollständig, wenn zu jeder nicht-leeren nach unten beschränkter Teilmenge von M ein Infimum existiert</a:t>
            </a:r>
          </a:p>
          <a:p>
            <a:r>
              <a:rPr lang="de-DE" dirty="0"/>
              <a:t>Eine Teilmenge T einer Menge X ist dann beschränkt, wenn es ein Element aus X gibt, was kleiner als alle Elemente aus T ist</a:t>
            </a:r>
          </a:p>
          <a:p>
            <a:r>
              <a:rPr lang="de-DE" dirty="0"/>
              <a:t>Eine Teilmenge T aus X hat dann ein Infimum I, wenn es ein größtes Element I aus X besitzt, sodass I nicht in T 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B20379A-43E7-401A-A678-D8C612EC394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Sei T eine solche Teilmenge der reellen Zahlen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r>
                  <a:rPr lang="de-DE" dirty="0"/>
                  <a:t>Wir konstruieren die Menge X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de-DE" b="0" dirty="0"/>
              </a:p>
              <a:p>
                <a:r>
                  <a:rPr lang="de-DE" dirty="0"/>
                  <a:t>X ist eine Teilmenge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de-DE" dirty="0"/>
              </a:p>
              <a:p>
                <a:r>
                  <a:rPr lang="de-DE" dirty="0"/>
                  <a:t>X weiterhin ist ein dedekind‘scher Schnitt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B20379A-43E7-401A-A678-D8C612EC3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35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9E236-5F10-4E1C-BD43-B945E1C3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Archimedischer Körper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8D8499-C944-4CA1-8827-596317DBB74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Eine weitere Eigenschaft, die die rationalen Zahlen erfüllen, ist das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de-DE" dirty="0"/>
                  <a:t> ein archimedischer Körper ist</a:t>
                </a:r>
              </a:p>
              <a:p>
                <a:r>
                  <a:rPr lang="de-DE" dirty="0"/>
                  <a:t>Das bedeutet, dass es für jedes Element x aus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de-DE" dirty="0"/>
                  <a:t> mindestens ein Element aus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de-DE" dirty="0"/>
                  <a:t> gibt, was größer als x ist.</a:t>
                </a:r>
              </a:p>
              <a:p>
                <a:r>
                  <a:rPr lang="de-DE" dirty="0"/>
                  <a:t>Dafür brauchen wir eine bijektive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de-DE" dirty="0"/>
                  <a:t>, damit wir die natürlichen Zahlen mit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de-DE" dirty="0"/>
                  <a:t> vergleichen können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8D8499-C944-4CA1-8827-596317DBB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4AF27C9C-7348-403F-AE05-B53AFD215CD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Eine Funktion f für 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stellt                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da</a:t>
                </a:r>
              </a:p>
              <a:p>
                <a:r>
                  <a:rPr lang="de-DE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Nehmen wir an, das x der Schnitt ist, zu dem wir eine natürliche Zahl suchen.</a:t>
                </a: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Wir nehmen nun ein Element y aus x, sodass    y-1 nicht in x enthalten ist</a:t>
                </a: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Zu y können wir eine natürliche Zahl n finden, die größer als y ist</a:t>
                </a:r>
              </a:p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ist größer als x, da n nicht die Elemente aus x enthält, die kleiner als y sind.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4AF27C9C-7348-403F-AE05-B53AFD215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85" t="-1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65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70D89-5107-4AE5-9487-16E36557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AE17790-8F0A-44FF-AE8D-8CCC9290BC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de-DE" dirty="0"/>
                  <a:t>Wir können neben Wurzeln auch andere Rechenarten definieren, wie zum Beispiel Potenzen oder den Logarithmus</a:t>
                </a:r>
              </a:p>
              <a:p>
                <a:r>
                  <a:rPr lang="de-DE" dirty="0"/>
                  <a:t>Wir können Potenzen ganze Zahlen definieren 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Und für Potenzen der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Und weiterhin Potenzen der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de-DE" dirty="0"/>
                  <a:t>: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AE17790-8F0A-44FF-AE8D-8CCC9290B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61" r="-43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438505CD-FC8F-43D2-9FA5-C0462A1224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de-DE" dirty="0"/>
                  <a:t>Wir können den Logarithmus definieren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438505CD-FC8F-43D2-9FA5-C0462A122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AFE95-76D9-4A0B-A22B-57376D7E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dedekind‘scher Schnitte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2A173F6-F038-46FC-BBB2-418D4551B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00" y="2528887"/>
                <a:ext cx="11101136" cy="3779837"/>
              </a:xfrm>
            </p:spPr>
            <p:txBody>
              <a:bodyPr/>
              <a:lstStyle/>
              <a:p>
                <a:r>
                  <a:rPr lang="de-DE" dirty="0"/>
                  <a:t>Eine geordnete Menge ist dann Dicht, wenn es keine zwei Elemente in ihr gibt, zwischen denen sich kein weiteres finden lässt</a:t>
                </a:r>
              </a:p>
              <a:p>
                <a:r>
                  <a:rPr lang="de-DE" dirty="0"/>
                  <a:t>Ein dedekind‘scher Schnitt ist eine dichte, nach unten Beschränkte Teilmenge der reellen Zahlen, die kein kleinstes Element enthält</a:t>
                </a:r>
              </a:p>
              <a:p>
                <a:r>
                  <a:rPr lang="de-DE" dirty="0"/>
                  <a:t>Wir bezeichnen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 die Menge aller dedekind‘scher Schnitte</a:t>
                </a:r>
              </a:p>
              <a:p>
                <a:r>
                  <a:rPr lang="de-DE" dirty="0">
                    <a:latin typeface="Cambria Math" panose="02040503050406030204" pitchFamily="18" charset="0"/>
                  </a:rPr>
                  <a:t>2 lässt sich z.B.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&gt;2}</m:t>
                    </m:r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 darstellen</a:t>
                </a:r>
              </a:p>
              <a:p>
                <a:r>
                  <a:rPr lang="de-DE" dirty="0"/>
                  <a:t>Aber auch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lässt sich darstellen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&gt;2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endParaRPr lang="de-DE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2A173F6-F038-46FC-BBB2-418D4551B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00" y="2528887"/>
                <a:ext cx="11101136" cy="3779837"/>
              </a:xfrm>
              <a:blipFill>
                <a:blip r:embed="rId2"/>
                <a:stretch>
                  <a:fillRect l="-384" r="-8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8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EFDCE-7B74-46D7-817A-B41C37DA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FD14F-814C-4B24-A556-FCBFB70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64900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C1E7F5-8D2D-4EA0-8AAC-BEC2BCF5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Körper der reellen Zahlen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43BC1B13-B18A-47F2-A693-4B3847D7B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Ein Körper ist eine geordnete Menge M mit zwei Operationen „+“ und „*“, die sowohl assoziativ als auch kommutativ sind und jeweils ein neutrales Element und eine Inversionsfunktion               „-“ bzw. 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dirty="0"/>
                  <a:t>“ besitzen, und weiterhin „+“ und „*“ distributiv sind</a:t>
                </a:r>
              </a:p>
              <a:p>
                <a:r>
                  <a:rPr lang="de-DE" dirty="0"/>
                  <a:t>Die rationalen Zahlen bilden einen solchen Körper</a:t>
                </a:r>
              </a:p>
              <a:p>
                <a:r>
                  <a:rPr lang="de-DE" dirty="0"/>
                  <a:t>Bei den ganzen Zahlen fehlt die Inversionsfunktion der Multiplikation</a:t>
                </a:r>
              </a:p>
              <a:p>
                <a:endParaRPr lang="de-DE" dirty="0"/>
              </a:p>
              <a:p>
                <a:r>
                  <a:rPr lang="de-DE" dirty="0"/>
                  <a:t>Wir wollen nun zwei Funktionen „+“ und „*“ definieren und Beweisen, dass diese einen </a:t>
                </a:r>
                <a:r>
                  <a:rPr lang="de-DE"/>
                  <a:t>Körper bilden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43BC1B13-B18A-47F2-A693-4B3847D7B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68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7B5BD-06BC-4F26-BAA0-1E33D0AA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 dedekind‘scher Schnitte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F5DFE54-C6FB-457F-B8D6-48DDFF5BD6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Seien A,B und C drei dedekind‘sche Schnitte</a:t>
                </a:r>
              </a:p>
              <a:p>
                <a:r>
                  <a:rPr lang="de-DE" dirty="0"/>
                  <a:t>Wir definieren A + B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Wir können A + (B + C) also schreiben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/>
                  <a:t>    oder auch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Und weiterhin mit der Distributivität der rationalen Zahlen: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1"/>
                      <m:t>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F5DFE54-C6FB-457F-B8D6-48DDFF5BD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 r="-1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8558467-1D51-4F5F-A983-ED0EDE7A3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u="sng" dirty="0"/>
              <a:t>Kommutativität</a:t>
            </a:r>
          </a:p>
          <a:p>
            <a:pPr marL="0" indent="0">
              <a:buNone/>
            </a:pPr>
            <a:r>
              <a:rPr lang="de-DE" dirty="0"/>
              <a:t>Folgt direkt aus der Kommutativität der rationalen Zahlen für a und b</a:t>
            </a:r>
          </a:p>
          <a:p>
            <a:pPr marL="0" indent="0">
              <a:buNone/>
            </a:pPr>
            <a:r>
              <a:rPr lang="de-DE" sz="2400" u="sng" dirty="0"/>
              <a:t>Assoziativität</a:t>
            </a:r>
          </a:p>
          <a:p>
            <a:pPr marL="0" indent="0">
              <a:buNone/>
            </a:pPr>
            <a:r>
              <a:rPr lang="de-DE" dirty="0"/>
              <a:t>Folgt aus nebenstehender Umformung und der Kommutativität der rationalen sowie der reellen Zahlen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0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A1F78-DA4A-4266-AB68-AAB65B33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Inverses Element der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25F5D9-F2DB-4063-B3DA-E402050CE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definieren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de-DE" dirty="0"/>
                  <a:t> als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Diese Menge ist zwar sowohl dicht als auch nach unten Beschränkt, kann aber ein kleinstes Element enthalten</a:t>
                </a:r>
              </a:p>
              <a:p>
                <a:r>
                  <a:rPr lang="de-DE" dirty="0"/>
                  <a:t>Wir definieren also –A 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𝑤𝑒𝑛𝑛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𝑘𝑒𝑖𝑛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𝑘𝑙𝑒𝑖𝑛𝑠𝑡𝑒𝑠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𝐸𝑙𝑒𝑚𝑒𝑛𝑡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h𝑎𝑡</m:t>
                            </m:r>
                          </m:e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𝑘𝑙𝑒𝑖𝑛𝑠𝑡𝑒𝑠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𝐸𝑙𝑒𝑚𝑒𝑛𝑡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}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𝑠𝑜𝑛𝑠𝑡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25F5D9-F2DB-4063-B3DA-E402050CE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E29C74F8-8D1D-48BF-9567-08C5FAB0CBB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Weiterhin können wir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schreiben als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E29C74F8-8D1D-48BF-9567-08C5FAB0C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58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F6EDE-0BD0-443C-B26F-5A3E7131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Ordnungsrelation und der Betrag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EF43377-5701-4D66-AF43-368CB7D35CA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Ordnungsrelation</a:t>
                </a:r>
              </a:p>
              <a:p>
                <a:r>
                  <a:rPr lang="de-DE" dirty="0"/>
                  <a:t>Wir definieren A &lt; B 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, und dementsprechend auch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dirty="0"/>
                  <a:t>, &gt;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dirty="0"/>
                  <a:t> 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bzw.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EF43377-5701-4D66-AF43-368CB7D35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06" r="-19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E0502FE-3DB1-4C44-A049-3B4FA077601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Wir können somit den Betrag definieren als:</a:t>
                </a:r>
              </a:p>
              <a:p>
                <a:pPr marL="0" indent="0">
                  <a:buNone/>
                </a:pPr>
                <a:r>
                  <a:rPr lang="de-DE" dirty="0"/>
                  <a:t>	|A| :=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𝑤𝑒𝑛𝑛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𝑠𝑜𝑛𝑠𝑡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  <a:p>
                <a:r>
                  <a:rPr lang="de-DE" dirty="0"/>
                  <a:t>Wobei 0 die Menge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de-DE" dirty="0"/>
                  <a:t> ist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E0502FE-3DB1-4C44-A049-3B4FA0776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7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E863367-DA3F-474B-AE7F-8D5B0B3E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Neutrales Element der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993137DE-6347-48CD-AEDC-44F387C3C8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de-DE" sz="2400" dirty="0"/>
              </a:p>
              <a:p>
                <a:r>
                  <a:rPr lang="de-DE" dirty="0"/>
                  <a:t>Wie in den rationalen Zahlen ist unser neutrales Element die „0“</a:t>
                </a:r>
              </a:p>
              <a:p>
                <a:r>
                  <a:rPr lang="de-DE" dirty="0"/>
                  <a:t>Die 0 ist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de-DE" dirty="0"/>
                  <a:t> (oder auch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993137DE-6347-48CD-AEDC-44F387C3C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3CE8C9A5-80CC-44A8-943C-57977FD44B7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Beweis der Neutralität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+0=</m:t>
                    </m:r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Bedingung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kommen nur Elemente in A+0, die größer als Elemente in A sind, aber beliebig nahe</a:t>
                </a:r>
              </a:p>
              <a:p>
                <a:r>
                  <a:rPr lang="de-DE" dirty="0"/>
                  <a:t>Damit kann man keine rationale Zahl q finden, die nicht in A + 0, aber in A enthalten ist</a:t>
                </a:r>
              </a:p>
              <a:p>
                <a:r>
                  <a:rPr lang="de-DE" dirty="0"/>
                  <a:t>Damit ist A + 0 = A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3CE8C9A5-80CC-44A8-943C-57977FD44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06" t="-278" r="-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42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1D4AB-6EB8-4B06-AECA-578C8B13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Multiplikation dedekind‘scher Schnitte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A24C52E-9333-4C05-992A-22F44B1113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Wir definieren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für zwei positive dedekind‘sche Schnitte als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/>
                      <m:t>∧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Weiterhin können wir für negative Schnitte das „-“ nach außen ziehen, also: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𝑢𝑛𝑑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𝑝𝑜𝑠𝑖𝑡𝑖𝑣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⨀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𝑜𝑑𝑒𝑟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𝑛𝑒𝑔𝑎𝑡𝑖𝑣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𝑤𝑒𝑛𝑛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𝑢𝑛𝑑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𝑛𝑒𝑔𝑎𝑡𝑖𝑣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𝑠𝑖𝑛𝑑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A24C52E-9333-4C05-992A-22F44B111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821F2E-A2C4-4DFC-8535-39E5219B9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u="sng" dirty="0"/>
              <a:t>Kommutativität zweier positiver Schnitte</a:t>
            </a:r>
          </a:p>
          <a:p>
            <a:pPr marL="0" indent="0">
              <a:buNone/>
            </a:pPr>
            <a:r>
              <a:rPr lang="de-DE" dirty="0"/>
              <a:t>Folgt direkt aus der Kommutativität der rationalen Zahlen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201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1294E-5377-4AAE-819C-15FAB7F3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Neutrales Element der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2C7A0FB-35D6-46B8-9BDC-46DA693CA7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Das neutrale Element ist unsere „1“, dargestellt durch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&gt;1}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Positive Zahlen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1 = {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/>
                        <m:t>∧</m:t>
                      </m:r>
                      <m:r>
                        <m:rPr>
                          <m:nor/>
                        </m:rPr>
                        <a:rPr lang="de-DE" b="0" i="0" smtClean="0"/>
                        <m:t> </m:t>
                      </m:r>
                      <m:r>
                        <m:rPr>
                          <m:nor/>
                        </m:rPr>
                        <a:rPr lang="de-DE" b="0" i="0" smtClean="0"/>
                        <m:t>x</m:t>
                      </m:r>
                      <m:r>
                        <m:rPr>
                          <m:nor/>
                        </m:rPr>
                        <a:rPr lang="de-DE" b="0" i="0" smtClean="0"/>
                        <m:t>&gt;1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für x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de-DE" dirty="0"/>
                  <a:t>, was  in diesem Fall gilt</a:t>
                </a:r>
              </a:p>
              <a:p>
                <a:pPr marL="0" indent="0">
                  <a:buNone/>
                </a:pPr>
                <a:r>
                  <a:rPr lang="de-DE" dirty="0"/>
                  <a:t>Damit gilt für diesen Fall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2C7A0FB-35D6-46B8-9BDC-46DA693CA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09" r="-3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A9277BA-3008-4702-9194-AC591F8F3E4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Negative Zahlen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∗1=−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A9277BA-3008-4702-9194-AC591F8F3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36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Microsoft Office PowerPoint</Application>
  <PresentationFormat>Breitbild</PresentationFormat>
  <Paragraphs>149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Bell MT</vt:lpstr>
      <vt:lpstr>Cambria Math</vt:lpstr>
      <vt:lpstr>GlowVTI</vt:lpstr>
      <vt:lpstr>Arithmetik dedekind‘scher Schnitte</vt:lpstr>
      <vt:lpstr>Definition dedekind‘scher Schnitte</vt:lpstr>
      <vt:lpstr>Der Körper der reellen Zahlen</vt:lpstr>
      <vt:lpstr>Addition dedekind‘scher Schnitte</vt:lpstr>
      <vt:lpstr>Inverses Element der Addition</vt:lpstr>
      <vt:lpstr>Ordnungsrelation und der Betrag</vt:lpstr>
      <vt:lpstr>Neutrales Element der Addition</vt:lpstr>
      <vt:lpstr>Multiplikation dedekind‘scher Schnitte</vt:lpstr>
      <vt:lpstr>Neutrales Element der Multiplikation</vt:lpstr>
      <vt:lpstr>Multiplikation mit „-1“</vt:lpstr>
      <vt:lpstr>Generelle Kommutativität</vt:lpstr>
      <vt:lpstr>Inverse der Multiplikation</vt:lpstr>
      <vt:lpstr>Distributivität</vt:lpstr>
      <vt:lpstr>Distributivität</vt:lpstr>
      <vt:lpstr>Distributivität</vt:lpstr>
      <vt:lpstr>Der Körper der reellen Zahlen </vt:lpstr>
      <vt:lpstr>Die Vollständigkeit der reellen Zahlen</vt:lpstr>
      <vt:lpstr>Archimedischer Körper</vt:lpstr>
      <vt:lpstr>Ausblick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Bilstein</dc:creator>
  <cp:lastModifiedBy>Lukas Bilstein</cp:lastModifiedBy>
  <cp:revision>1</cp:revision>
  <dcterms:created xsi:type="dcterms:W3CDTF">2021-12-06T20:13:08Z</dcterms:created>
  <dcterms:modified xsi:type="dcterms:W3CDTF">2021-12-22T13:30:11Z</dcterms:modified>
</cp:coreProperties>
</file>