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92" r:id="rId4"/>
    <p:sldId id="293" r:id="rId5"/>
    <p:sldId id="294" r:id="rId6"/>
    <p:sldId id="296" r:id="rId7"/>
    <p:sldId id="258" r:id="rId8"/>
    <p:sldId id="273" r:id="rId9"/>
    <p:sldId id="298" r:id="rId10"/>
    <p:sldId id="28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ira Sans Extra Condensed" panose="020B0604020202020204" pitchFamily="34" charset="0"/>
      <p:regular r:id="rId17"/>
      <p:bold r:id="rId18"/>
      <p:italic r:id="rId19"/>
      <p:boldItalic r:id="rId20"/>
    </p:embeddedFon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710AA6-286A-4ADC-A67E-C3BCB9AE9085}">
  <a:tblStyle styleId="{78710AA6-286A-4ADC-A67E-C3BCB9AE90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794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79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74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33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39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252442" y="622252"/>
            <a:ext cx="4966985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</a:rPr>
              <a:t>SEMINAR PRAKTEK</a:t>
            </a:r>
            <a:br>
              <a:rPr lang="en" dirty="0"/>
            </a:br>
            <a:r>
              <a:rPr lang="en" dirty="0">
                <a:solidFill>
                  <a:srgbClr val="7030A0"/>
                </a:solidFill>
              </a:rPr>
              <a:t>KERJA LAPANGAN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445334" y="304844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PITRIA ULFAH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1955201110017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95946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6;p15">
            <a:extLst>
              <a:ext uri="{FF2B5EF4-FFF2-40B4-BE49-F238E27FC236}">
                <a16:creationId xmlns:a16="http://schemas.microsoft.com/office/drawing/2014/main" id="{71965BDD-D26F-4F6E-3D81-778F9AE711C1}"/>
              </a:ext>
            </a:extLst>
          </p:cNvPr>
          <p:cNvSpPr txBox="1">
            <a:spLocks/>
          </p:cNvSpPr>
          <p:nvPr/>
        </p:nvSpPr>
        <p:spPr>
          <a:xfrm>
            <a:off x="4334480" y="2335697"/>
            <a:ext cx="4966985" cy="73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Sistem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Informasi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Pengajuan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Proposal dan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Penyerahan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LPJ</a:t>
            </a:r>
          </a:p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Di Bagian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Kemahasiswaan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UMBJM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2F3D47-3CAB-929D-6D79-5A72BF8413BA}"/>
              </a:ext>
            </a:extLst>
          </p:cNvPr>
          <p:cNvCxnSpPr/>
          <p:nvPr/>
        </p:nvCxnSpPr>
        <p:spPr>
          <a:xfrm>
            <a:off x="4631886" y="2255158"/>
            <a:ext cx="4383674" cy="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39"/>
          <p:cNvSpPr/>
          <p:nvPr/>
        </p:nvSpPr>
        <p:spPr>
          <a:xfrm>
            <a:off x="2755050" y="2219850"/>
            <a:ext cx="3931500" cy="703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898000" y="2329083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DEMO APLIKASI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B6752A-3A66-8183-AB70-A490ACE4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1275688" y="45687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87176" y="1362429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E19AD1F5-234D-EE03-D57C-14A1605DEE25}"/>
              </a:ext>
            </a:extLst>
          </p:cNvPr>
          <p:cNvSpPr txBox="1">
            <a:spLocks/>
          </p:cNvSpPr>
          <p:nvPr/>
        </p:nvSpPr>
        <p:spPr>
          <a:xfrm>
            <a:off x="2740596" y="972503"/>
            <a:ext cx="6125973" cy="3786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401955" algn="just">
              <a:lnSpc>
                <a:spcPct val="200000"/>
              </a:lnSpc>
              <a:spcAft>
                <a:spcPts val="800"/>
              </a:spcAft>
            </a:pP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Seiring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berkembangnya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zaman,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teknologi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semakin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berkembang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. Di era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globalisasi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dunia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pekerjaan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sangat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membutuhkan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Daya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Manusia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(SDM) yang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unggul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kompetitif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kreatif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berwawasan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. Hal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menuntut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individu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meiliki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keahlian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profesionalisme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menghadapi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tantangan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di era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globalisasi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. Dunia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pendidikan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sangat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berperan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penting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individu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unggul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kompetitif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kreatif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berwawasan</a:t>
            </a:r>
            <a:r>
              <a:rPr lang="en-US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1275688" y="45687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87176" y="1362429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E19AD1F5-234D-EE03-D57C-14A1605DEE25}"/>
              </a:ext>
            </a:extLst>
          </p:cNvPr>
          <p:cNvSpPr txBox="1">
            <a:spLocks/>
          </p:cNvSpPr>
          <p:nvPr/>
        </p:nvSpPr>
        <p:spPr>
          <a:xfrm>
            <a:off x="2740596" y="972503"/>
            <a:ext cx="6125973" cy="3786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401955" algn="just">
              <a:lnSpc>
                <a:spcPct val="200000"/>
              </a:lnSpc>
              <a:spcAft>
                <a:spcPts val="800"/>
              </a:spcAft>
            </a:pP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Salah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satu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kegiatan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wajib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diikuti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oleh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mahasiswa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UMBJM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ialah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Praktek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kerja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lapangan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(PKL). 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Pada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kegiatan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PKL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ini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praktikan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kesempatan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PKL di Bagian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Kemahasiswaan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Universitas Muhammadiyah Banjarmasin. Salah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satu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tugas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Kemahasiswaan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UMBJM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ialah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mengawasi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seluruh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kegiatan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ortom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dan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ormawa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ada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di UMBJM. Pada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ini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pengajuan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Proposal dan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penyerahan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Laporan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Pertanggung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Jawaban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(LPJ)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masih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manual,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yaitu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cara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perwakilan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Organisasi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Otonom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(ORTOM)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atau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Organisai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(ORMAWA)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mendatangi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ruangan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bagian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Kemahasiswaan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lalu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menyerahkan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proposal dan LPJ yang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telah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dibuat</a:t>
            </a:r>
            <a:r>
              <a:rPr lang="en-US" sz="13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.</a:t>
            </a:r>
          </a:p>
          <a:p>
            <a:pPr marL="228600" indent="401955" algn="just">
              <a:lnSpc>
                <a:spcPct val="200000"/>
              </a:lnSpc>
              <a:spcAft>
                <a:spcPts val="800"/>
              </a:spcAft>
            </a:pPr>
            <a:endParaRPr lang="en-US" sz="12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9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1275688" y="45687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87176" y="1362429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E19AD1F5-234D-EE03-D57C-14A1605DEE25}"/>
              </a:ext>
            </a:extLst>
          </p:cNvPr>
          <p:cNvSpPr txBox="1">
            <a:spLocks/>
          </p:cNvSpPr>
          <p:nvPr/>
        </p:nvSpPr>
        <p:spPr>
          <a:xfrm>
            <a:off x="2740596" y="972503"/>
            <a:ext cx="6125973" cy="3786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401955" algn="just">
              <a:lnSpc>
                <a:spcPct val="200000"/>
              </a:lnSpc>
              <a:spcAft>
                <a:spcPts val="800"/>
              </a:spcAft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dibuatlah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pengajuan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proposal dan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penyerahan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LPJ.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PKL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Pengajuan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Proposal dan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Penyerahan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LPJ di Bagian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Kemahasiswaan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Universitas Muhammadiyah Banjarmasin”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8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1275688" y="45687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87176" y="1362429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E19AD1F5-234D-EE03-D57C-14A1605DEE25}"/>
              </a:ext>
            </a:extLst>
          </p:cNvPr>
          <p:cNvSpPr txBox="1">
            <a:spLocks/>
          </p:cNvSpPr>
          <p:nvPr/>
        </p:nvSpPr>
        <p:spPr>
          <a:xfrm>
            <a:off x="2740596" y="972503"/>
            <a:ext cx="6125973" cy="3786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401955" algn="just">
              <a:lnSpc>
                <a:spcPct val="20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dirumuskan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Proposal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Penyerahan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LPJ di Bagian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Kemahasiswaan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Universitas Muhammadiyah Banjarmasin.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401955" algn="just">
              <a:lnSpc>
                <a:spcPct val="200000"/>
              </a:lnSpc>
              <a:spcAft>
                <a:spcPts val="800"/>
              </a:spcAft>
            </a:pP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2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1275688" y="45687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BATASAN MASALAH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87176" y="1362429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E19AD1F5-234D-EE03-D57C-14A1605DEE25}"/>
              </a:ext>
            </a:extLst>
          </p:cNvPr>
          <p:cNvSpPr txBox="1">
            <a:spLocks/>
          </p:cNvSpPr>
          <p:nvPr/>
        </p:nvSpPr>
        <p:spPr>
          <a:xfrm>
            <a:off x="2147952" y="972503"/>
            <a:ext cx="6718617" cy="3786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ORTOM dan ORMAWA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Universitas Muhammadiyah Banjarmasin.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memvalidasi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staff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Kemahasiswaan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Universitas Muhammadiyah Banjarmasin.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401955" algn="just">
              <a:lnSpc>
                <a:spcPct val="200000"/>
              </a:lnSpc>
              <a:spcAft>
                <a:spcPts val="800"/>
              </a:spcAft>
            </a:pP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1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4"/>
            <a:ext cx="3819600" cy="3017623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835838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DAN MANFAAT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560097" y="2359226"/>
            <a:ext cx="3343200" cy="1394355"/>
            <a:chOff x="560097" y="2302076"/>
            <a:chExt cx="3343200" cy="1394355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TUJUAN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560097" y="2563031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69863" indent="-168275" algn="just">
                <a:buSzPts val="1400"/>
                <a:buFont typeface="Roboto"/>
                <a:buChar char="●"/>
              </a:pP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membangun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pengajuan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proposal dan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penyerahan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laporan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pertanggung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jawaban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berbasis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web yang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akan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digunakan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oleh staff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kemahasiswaan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universitas Muhammadiyah Banjarmasin.</a:t>
              </a:r>
              <a:endPara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20040" lvl="0" indent="-317500" algn="just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sz="15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4969210" y="2359226"/>
            <a:ext cx="3343200" cy="1391931"/>
            <a:chOff x="4969210" y="2302076"/>
            <a:chExt cx="3343200" cy="1391931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MANFAAT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4969210" y="2560607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69863" indent="-168275" algn="just">
                <a:buSzPts val="1400"/>
                <a:buFont typeface="Roboto"/>
                <a:buChar char="●"/>
              </a:pP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adanya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Informasi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Pengajuan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Propsal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Penyerahan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LPJ di Bagian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Kemawasiswaan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Universitas Muhammadiyah Banjarmasin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diharapkan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membantu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mempercepat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proses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pengajuan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proposal dan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penyerahan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LPJ.</a:t>
              </a:r>
              <a:endPara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20040" lvl="0" indent="-317500" algn="just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sz="15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32"/>
          <p:cNvSpPr/>
          <p:nvPr/>
        </p:nvSpPr>
        <p:spPr>
          <a:xfrm>
            <a:off x="468120" y="2354095"/>
            <a:ext cx="2577168" cy="1285800"/>
          </a:xfrm>
          <a:prstGeom prst="roundRect">
            <a:avLst>
              <a:gd name="adj" fmla="val 70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 PENELITIAN</a:t>
            </a:r>
            <a:endParaRPr dirty="0"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-225546" y="2301549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47;p15">
            <a:extLst>
              <a:ext uri="{FF2B5EF4-FFF2-40B4-BE49-F238E27FC236}">
                <a16:creationId xmlns:a16="http://schemas.microsoft.com/office/drawing/2014/main" id="{38BC8EE7-276E-061C-216C-2994EA03BAF2}"/>
              </a:ext>
            </a:extLst>
          </p:cNvPr>
          <p:cNvSpPr txBox="1">
            <a:spLocks/>
          </p:cNvSpPr>
          <p:nvPr/>
        </p:nvSpPr>
        <p:spPr>
          <a:xfrm>
            <a:off x="2811169" y="992011"/>
            <a:ext cx="6125973" cy="3786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401955" algn="just">
              <a:lnSpc>
                <a:spcPct val="20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dipakai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interview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Interview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Kemahasiswaan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UMBJM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Herman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Ariadi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Ns., 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Dari proses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Kemahasiswaan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UMBJM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proposal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penyerahan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LPJ.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401955" algn="just">
              <a:lnSpc>
                <a:spcPct val="200000"/>
              </a:lnSpc>
              <a:spcAft>
                <a:spcPts val="800"/>
              </a:spcAft>
            </a:pP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4"/>
            <a:ext cx="3819600" cy="3017623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835838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 DAN KEKURANGAN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560097" y="2359226"/>
            <a:ext cx="3343200" cy="1394355"/>
            <a:chOff x="560097" y="2302076"/>
            <a:chExt cx="3343200" cy="1394355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KELEBIHAN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560097" y="2563031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indent="-317500" algn="just">
                <a:buSzPts val="1400"/>
                <a:buFont typeface="Roboto"/>
                <a:buChar char="●"/>
              </a:pP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adanya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informasi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pengajuan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proposal dan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penyerahan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LPJ di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bagian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Kemahasiswaan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UMBJM,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kelebihan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didapatkan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yaitu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membantu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ORTOM/ORMAWA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dalam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hal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mengajukan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proposal dan </a:t>
              </a:r>
              <a:r>
                <a:rPr lang="en-US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menyerahkan</a:t>
              </a:r>
              <a:r>
                <a: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LPJ.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20040" lvl="0" indent="-317500" algn="just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4969210" y="2359226"/>
            <a:ext cx="3343200" cy="1391931"/>
            <a:chOff x="4969210" y="2302076"/>
            <a:chExt cx="3343200" cy="1391931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KEKURANGAN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4969210" y="2560607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indent="-317500" algn="just">
                <a:buSzPts val="1400"/>
                <a:buFont typeface="Roboto"/>
                <a:buChar char="●"/>
              </a:pP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Kekurangan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informasi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pengajuan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proposal dan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penyerahan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LPJ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adalah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fitur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tambah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keterangan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validasi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admin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masih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belum</a:t>
              </a:r>
              <a:r>
                <a:rPr lang="en-US" sz="1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5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berfungsi</a:t>
              </a:r>
              <a:endPara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20040" lvl="0" indent="-317500" algn="just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sz="15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620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484</Words>
  <Application>Microsoft Office PowerPoint</Application>
  <PresentationFormat>On-screen Show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Times New Roman</vt:lpstr>
      <vt:lpstr>Source Sans Pro</vt:lpstr>
      <vt:lpstr>Roboto</vt:lpstr>
      <vt:lpstr>Fira Sans Extra Condensed SemiBold</vt:lpstr>
      <vt:lpstr>Calibri</vt:lpstr>
      <vt:lpstr>Fira Sans Extra Condensed</vt:lpstr>
      <vt:lpstr>Machine Learning Infographics by Slidesgo</vt:lpstr>
      <vt:lpstr>SEMINAR PRAKTEK KERJA LAPANGAN</vt:lpstr>
      <vt:lpstr>LATAR BELAKANG</vt:lpstr>
      <vt:lpstr>LATAR BELAKANG</vt:lpstr>
      <vt:lpstr>LATAR BELAKANG</vt:lpstr>
      <vt:lpstr>RUMUSAN MASALAH</vt:lpstr>
      <vt:lpstr>BATASAN MASALAH</vt:lpstr>
      <vt:lpstr>TUJUAN DAN MANFAAT</vt:lpstr>
      <vt:lpstr>METODOLOGI PENELITIAN</vt:lpstr>
      <vt:lpstr>KELEBIHAN DAN KEKURANGAN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PRAKTEK KERJA LAPANGAN</dc:title>
  <cp:lastModifiedBy>Pitria Ulfah</cp:lastModifiedBy>
  <cp:revision>2</cp:revision>
  <dcterms:modified xsi:type="dcterms:W3CDTF">2022-10-12T02:04:52Z</dcterms:modified>
</cp:coreProperties>
</file>