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1383625" cy="3027521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슬라이드를 이동하려면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&lt;머리글&gt;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B482367-0151-457D-81F9-C026798D15FD}" type="slidenum">
              <a:rPr b="0" lang="en-US" sz="1400" spc="-1" strike="noStrike">
                <a:latin typeface="바탕"/>
              </a:rPr>
              <a:t>&lt;숫자&gt;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217600" y="685800"/>
            <a:ext cx="2421000" cy="3427560"/>
          </a:xfrm>
          <a:prstGeom prst="rect">
            <a:avLst/>
          </a:prstGeom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2621FC-4A2C-445C-AB9B-79582A6508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굴림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880" cy="2343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제목 텍스트의 서식을 편집하려면 클릭하십시오</a:t>
            </a:r>
            <a:r>
              <a:rPr b="0" lang="en-US" sz="4400" spc="-1" strike="noStrike">
                <a:latin typeface="굴림"/>
              </a:rPr>
              <a:t>.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22720" y="25639560"/>
            <a:ext cx="20743920" cy="995400"/>
          </a:xfrm>
          <a:prstGeom prst="rect">
            <a:avLst/>
          </a:prstGeom>
          <a:solidFill>
            <a:srgbClr val="44546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43080" y="8134920"/>
            <a:ext cx="20743920" cy="995400"/>
          </a:xfrm>
          <a:prstGeom prst="rect">
            <a:avLst/>
          </a:prstGeom>
          <a:solidFill>
            <a:srgbClr val="44546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295200" y="5047920"/>
            <a:ext cx="20791800" cy="995400"/>
          </a:xfrm>
          <a:prstGeom prst="rect">
            <a:avLst/>
          </a:prstGeom>
          <a:solidFill>
            <a:srgbClr val="44546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0" y="337320"/>
            <a:ext cx="21382200" cy="4285800"/>
          </a:xfrm>
          <a:prstGeom prst="rect">
            <a:avLst/>
          </a:prstGeom>
          <a:solidFill>
            <a:srgbClr val="44546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4883760" y="736560"/>
            <a:ext cx="16076520" cy="351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조이스틱을 이용한 프로세싱 와이퍼</a:t>
            </a:r>
            <a:endParaRPr b="0" lang="en-US" sz="4500" spc="-1" strike="noStrike">
              <a:latin typeface="굴림"/>
            </a:endParaRPr>
          </a:p>
          <a:p>
            <a:pPr algn="ctr">
              <a:lnSpc>
                <a:spcPct val="150000"/>
              </a:lnSpc>
            </a:pP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우동헌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,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고형우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,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김태연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,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윤진원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,</a:t>
            </a:r>
            <a:r>
              <a:rPr b="0" lang="en-US" sz="4500" spc="-1" strike="noStrike">
                <a:solidFill>
                  <a:srgbClr val="ffffff"/>
                </a:solidFill>
                <a:latin typeface="굴림"/>
                <a:ea typeface="DejaVu Sans"/>
              </a:rPr>
              <a:t>최현철</a:t>
            </a:r>
            <a:endParaRPr b="0" lang="en-US" sz="4500" spc="-1" strike="noStrike">
              <a:latin typeface="굴림"/>
            </a:endParaRPr>
          </a:p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굴림"/>
                <a:ea typeface="DejaVu Sans"/>
              </a:rPr>
              <a:t>안동대학교 컴퓨터공학과</a:t>
            </a:r>
            <a:endParaRPr b="0" lang="en-US" sz="4400" spc="-1" strike="noStrike">
              <a:latin typeface="굴림"/>
            </a:endParaRPr>
          </a:p>
        </p:txBody>
      </p:sp>
      <p:pic>
        <p:nvPicPr>
          <p:cNvPr id="49" name="그림 271" descr=""/>
          <p:cNvPicPr/>
          <p:nvPr/>
        </p:nvPicPr>
        <p:blipFill>
          <a:blip r:embed="rId1"/>
          <a:stretch/>
        </p:blipFill>
        <p:spPr>
          <a:xfrm>
            <a:off x="827640" y="506520"/>
            <a:ext cx="3892680" cy="3892680"/>
          </a:xfrm>
          <a:prstGeom prst="rect">
            <a:avLst/>
          </a:prstGeom>
          <a:ln w="190440">
            <a:solidFill>
              <a:srgbClr val="c8c6bd"/>
            </a:solidFill>
            <a:round/>
          </a:ln>
          <a:effectLst>
            <a:outerShdw dir="0" dist="0">
              <a:srgbClr val="000000"/>
            </a:outerShdw>
          </a:effectLst>
        </p:spPr>
      </p:pic>
      <p:sp>
        <p:nvSpPr>
          <p:cNvPr id="50" name="CustomShape 6"/>
          <p:cNvSpPr/>
          <p:nvPr/>
        </p:nvSpPr>
        <p:spPr>
          <a:xfrm>
            <a:off x="343080" y="5044320"/>
            <a:ext cx="20743920" cy="999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굴림"/>
                <a:ea typeface="DejaVu Sans"/>
              </a:rPr>
              <a:t>요</a:t>
            </a:r>
            <a:r>
              <a:rPr b="1" lang="en-US" sz="4000" spc="-1" strike="noStrike">
                <a:solidFill>
                  <a:srgbClr val="ffffff"/>
                </a:solidFill>
                <a:latin typeface="굴림"/>
                <a:ea typeface="DejaVu Sans"/>
              </a:rPr>
              <a:t>	</a:t>
            </a:r>
            <a:r>
              <a:rPr b="1" lang="en-US" sz="4000" spc="-1" strike="noStrike">
                <a:solidFill>
                  <a:srgbClr val="ffffff"/>
                </a:solidFill>
                <a:latin typeface="굴림"/>
                <a:ea typeface="DejaVu Sans"/>
              </a:rPr>
              <a:t>약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1080000" y="6116400"/>
            <a:ext cx="19666800" cy="18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본 연구는 프로세싱과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아두이노를 사용하여 창문을 만들고 비가내리는 환경을 구현하고</a:t>
            </a:r>
            <a:endParaRPr b="0" lang="en-US" sz="2500" spc="-1" strike="noStrike">
              <a:latin typeface="굴림"/>
            </a:endParaRPr>
          </a:p>
          <a:p>
            <a:pPr algn="ctr">
              <a:lnSpc>
                <a:spcPct val="15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창문에 온도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습도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조도 값을 출력하고 빗방울을 닦아내는 와이퍼를 구현함으로써  </a:t>
            </a:r>
            <a:endParaRPr b="0" lang="en-US" sz="2500" spc="-1" strike="noStrike">
              <a:latin typeface="굴림"/>
            </a:endParaRPr>
          </a:p>
          <a:p>
            <a:pPr algn="ctr">
              <a:lnSpc>
                <a:spcPct val="15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향후에 자동차 와이퍼나 건물외벽 창문을 청소할 때 사용할 수 있다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500" spc="-1" strike="noStrike">
              <a:latin typeface="굴림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9"/>
          <p:cNvSpPr/>
          <p:nvPr/>
        </p:nvSpPr>
        <p:spPr>
          <a:xfrm>
            <a:off x="357840" y="8267760"/>
            <a:ext cx="207439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굴림"/>
                <a:ea typeface="DejaVu Sans"/>
              </a:rPr>
              <a:t>연구 내용과 방법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411840" y="17700120"/>
            <a:ext cx="1017720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아두이노에 회로를 연결하여 온도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,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습도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,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조도 값을 출력</a:t>
            </a:r>
            <a:endParaRPr b="0" lang="en-US" sz="2700" spc="-1" strike="noStrike">
              <a:latin typeface="굴림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1510560" y="25813440"/>
            <a:ext cx="187966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굴림"/>
                <a:ea typeface="DejaVu Sans"/>
              </a:rPr>
              <a:t>결론 및 향후 연구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11089800" y="9201960"/>
            <a:ext cx="987048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3. 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아두이노 보드와 프로세싱 통신을 통한 온도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습도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조도 값을 받아오고 리모컨을 사용하여 창문 상단에 출력</a:t>
            </a:r>
            <a:endParaRPr b="0" lang="en-US" sz="2700" spc="-1" strike="noStrike">
              <a:latin typeface="굴림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11093040" y="14768640"/>
            <a:ext cx="856836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4.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조이스틱을 사용해 창문에 묻은 빗방울을 닦은모습 </a:t>
            </a:r>
            <a:endParaRPr b="0" lang="en-US" sz="2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endParaRPr b="0" lang="en-US" sz="2700" spc="-1" strike="noStrike">
              <a:latin typeface="굴림"/>
            </a:endParaRPr>
          </a:p>
          <a:p>
            <a:pPr>
              <a:lnSpc>
                <a:spcPct val="15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굴림"/>
                <a:ea typeface="DejaVu Sans"/>
              </a:rPr>
              <a:t>.</a:t>
            </a:r>
            <a:endParaRPr b="0" lang="en-US" sz="2500" spc="-1" strike="noStrike">
              <a:latin typeface="굴림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5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6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7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8"/>
          <p:cNvSpPr/>
          <p:nvPr/>
        </p:nvSpPr>
        <p:spPr>
          <a:xfrm>
            <a:off x="4481640" y="873108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9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0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1"/>
          <p:cNvSpPr/>
          <p:nvPr/>
        </p:nvSpPr>
        <p:spPr>
          <a:xfrm>
            <a:off x="1061280" y="26751600"/>
            <a:ext cx="19666800" cy="29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프로세싱을 이용하여 비가내리는 창문을 구현</a:t>
            </a:r>
            <a:endParaRPr b="0" lang="en-US" sz="2500" spc="-1" strike="noStrike">
              <a:latin typeface="굴림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아두이노 보드와 프로세싱이 통신을 하여 센서값을 주고받아 온도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습도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조도 값을 출력한다</a:t>
            </a:r>
            <a:endParaRPr b="0" lang="en-US" sz="2500" spc="-1" strike="noStrike">
              <a:latin typeface="굴림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비가 내리는 창문에 리모컨을 사용해 받아온 값을 창문 상단에 출력한다</a:t>
            </a:r>
            <a:endParaRPr b="0" lang="en-US" sz="2500" spc="-1" strike="noStrike">
              <a:latin typeface="굴림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조이스틱을 사용하여 창문에 묻은 빗방울을 닦는다</a:t>
            </a:r>
            <a:endParaRPr b="0" lang="en-US" sz="2500" spc="-1" strike="noStrike">
              <a:latin typeface="굴림"/>
            </a:endParaRPr>
          </a:p>
          <a:p>
            <a:pPr marL="216000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  <a:ea typeface="DejaVu Sans"/>
              </a:rPr>
              <a:t>자동차 와이퍼에 적용하여 편리하게 사용을 할 수 있다</a:t>
            </a:r>
            <a:endParaRPr b="0" lang="en-US" sz="2500" spc="-1" strike="noStrike">
              <a:latin typeface="굴림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522720" y="9204840"/>
            <a:ext cx="1005444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1.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프로세싱으로 비가내리는 창문을 구현</a:t>
            </a:r>
            <a:endParaRPr b="0" lang="en-US" sz="2700" spc="-1" strike="noStrike">
              <a:latin typeface="굴림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1583280" y="18103320"/>
            <a:ext cx="74725200" cy="8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4"/>
          <p:cNvSpPr/>
          <p:nvPr/>
        </p:nvSpPr>
        <p:spPr>
          <a:xfrm>
            <a:off x="13686480" y="10613880"/>
            <a:ext cx="6478560" cy="64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5"/>
          <p:cNvSpPr/>
          <p:nvPr/>
        </p:nvSpPr>
        <p:spPr>
          <a:xfrm>
            <a:off x="12164040" y="1995840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6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7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8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9"/>
          <p:cNvSpPr/>
          <p:nvPr/>
        </p:nvSpPr>
        <p:spPr>
          <a:xfrm>
            <a:off x="0" y="0"/>
            <a:ext cx="21382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702360" y="9972000"/>
            <a:ext cx="8440560" cy="69163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1232000" y="10590120"/>
            <a:ext cx="8278920" cy="43772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11237040" y="15408000"/>
            <a:ext cx="8273880" cy="4390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720000" y="18637560"/>
            <a:ext cx="8566920" cy="6777360"/>
          </a:xfrm>
          <a:prstGeom prst="rect">
            <a:avLst/>
          </a:prstGeom>
          <a:ln>
            <a:noFill/>
          </a:ln>
        </p:spPr>
      </p:pic>
      <p:sp>
        <p:nvSpPr>
          <p:cNvPr id="78" name="CustomShape 30"/>
          <p:cNvSpPr/>
          <p:nvPr/>
        </p:nvSpPr>
        <p:spPr>
          <a:xfrm>
            <a:off x="11089800" y="20001960"/>
            <a:ext cx="987048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5. </a:t>
            </a:r>
            <a:r>
              <a:rPr b="1" lang="en-US" sz="2700" spc="-1" strike="noStrike">
                <a:solidFill>
                  <a:srgbClr val="000000"/>
                </a:solidFill>
                <a:latin typeface="굴림"/>
                <a:ea typeface="DejaVu Sans"/>
              </a:rPr>
              <a:t>조립이 완료된 아두이노 </a:t>
            </a:r>
            <a:endParaRPr b="0" lang="en-US" sz="2700" spc="-1" strike="noStrike">
              <a:latin typeface="굴림"/>
            </a:endParaRPr>
          </a:p>
        </p:txBody>
      </p:sp>
      <p:pic>
        <p:nvPicPr>
          <p:cNvPr id="79" name="" descr=""/>
          <p:cNvPicPr/>
          <p:nvPr/>
        </p:nvPicPr>
        <p:blipFill>
          <a:blip r:embed="rId6"/>
          <a:stretch/>
        </p:blipFill>
        <p:spPr>
          <a:xfrm>
            <a:off x="11233800" y="20808000"/>
            <a:ext cx="8277120" cy="460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5402</TotalTime>
  <Application>Ultra_Office/6.2.3.2$Windows_x86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2015-05-22T13:14:40Z</dcterms:created>
  <dc:creator>강봉구</dc:creator>
  <dc:description/>
  <dc:language>ko-KR</dc:language>
  <cp:lastModifiedBy/>
  <dcterms:modified xsi:type="dcterms:W3CDTF">2019-06-09T22:04:46Z</dcterms:modified>
  <cp:revision>102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