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5"/>
    <p:restoredTop sz="94625"/>
  </p:normalViewPr>
  <p:slideViewPr>
    <p:cSldViewPr snapToGrid="0" snapToObjects="1">
      <p:cViewPr varScale="1">
        <p:scale>
          <a:sx n="103" d="100"/>
          <a:sy n="103" d="100"/>
        </p:scale>
        <p:origin x="168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8ACA-75A7-8944-9067-ED9E0B02DE85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EDA4A-CD33-5043-9273-22E5A577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EDA4A-CD33-5043-9273-22E5A57779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0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EDA4A-CD33-5043-9273-22E5A57779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EDA4A-CD33-5043-9273-22E5A57779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EDA4A-CD33-5043-9273-22E5A57779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EDA4A-CD33-5043-9273-22E5A57779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4E97-DE5F-8C42-B9C4-F6B187988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5D9A9-C559-9540-B82B-CA14412B8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E2B9-A8B9-0045-96D0-5B1C6A59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7D4B-9550-3841-8D99-5948F2EF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1AE0-66BE-BC44-A4B1-100953AE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5629-A35B-2E42-A224-C50CEC48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EC988-40D3-ED4D-AD97-FFF048174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D74E-58BD-E04A-9C0F-FE6164D1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09E8-741F-DB47-A005-D96B71B7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52CF-A8C1-E04E-BAA6-187E796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4C474-A5C9-CC4F-9420-FEB1EE41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183FD-0D76-F342-A160-03FD7C34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AA26-D509-E64F-AB49-007000CD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BCA1-D9FD-E44C-8BD0-7B0B4D4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D3FAB-A5B4-884F-85D8-7AF4076A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F35B-AF53-A14B-B71D-22A928B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B941-4870-A544-B2A3-6D22EF19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63E2-C6C2-8A47-AAFE-0B2530FB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7692-15CB-5641-BBBE-2DD97E3D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8BE8-003C-E548-8158-270EE1D1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2467-6EA4-5240-BF51-EEC384A0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11A8-7F9C-9D4A-992F-5210DDD5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0655-59F1-CB44-8008-C1615401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68CF-E0FE-E04A-9D7C-B722ED0E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9913-5A63-104A-8483-64D3D0A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E07C-9A21-7B44-81C8-D2CC885D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3D29-CFF4-4549-9B07-17E6FE227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D469-1B16-054E-973A-4E627C14D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0CE6E-A82B-6A4E-AF76-D3F0E864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7B777-2B10-FA44-BBAA-9074AAAA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9427-F31B-3E47-AB52-7B5112E0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53EC-F8A5-F84F-B52A-5CAE0615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15D3A-E728-0C47-A2AD-382A1437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6FAFA-01A1-C94B-B9E0-4E4234A7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E9DCF-D6BD-894B-A96C-E3D68D53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628A-59D0-E242-B150-952054062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8072A-18CE-024B-BC8B-34372DF4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A2A3F-A008-254A-A13C-44C65C81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679D8-A91A-8742-B1A8-CACF2C9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21C1-6128-3A41-B8CB-5D06462A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D2BFE-50C9-2147-9ECE-942D61F8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2E234-1690-934C-8352-0DDFD57A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4DA1-BFB5-C74B-8851-BD667915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71F81-8BA2-D54A-B701-C008CB2F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E7787-F0ED-FF44-8891-F28B4127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AC43A-AA8C-7647-8B84-8D1ABD7D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D381-FE9C-DC46-BBEE-A856ED36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4C54-4FDF-DD45-BF2C-24D2344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3387E-644E-BF41-A37C-E37CF7DF3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EC78E-0B11-4641-AB88-EAB4AF09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419D-AED2-FE45-A1E7-3E642EB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1328-657E-A74A-9B84-DCB7AFEF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FE0C-008D-AE4C-B4C6-506A13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18D5A-0FAA-0242-951D-78D42EBB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2E4E5-98D8-C841-B0CE-E591F4391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1806-789D-6B4E-BD97-C631D789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0BA4A-5F34-F046-B958-FF1C2806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C6147-FD0E-CB43-B9A3-9A3A9DD7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A13F9-9CA1-A649-8062-E47987BC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D810-038E-674D-B9AA-46352BC5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D06B-ED7D-6048-B1C0-8A08AFC7C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91BF-9BF0-6D4B-B00B-1E559AD089A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147F-863F-0B41-B3B6-FF1DF0212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7D77-E832-344F-9037-D77AB179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24FF-8909-4941-B55C-72FDA6B6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122F2-33E7-1145-A0DE-CD01899EF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5" y="280602"/>
            <a:ext cx="11927251" cy="5757589"/>
          </a:xfrm>
        </p:spPr>
      </p:pic>
    </p:spTree>
    <p:extLst>
      <p:ext uri="{BB962C8B-B14F-4D97-AF65-F5344CB8AC3E}">
        <p14:creationId xmlns:p14="http://schemas.microsoft.com/office/powerpoint/2010/main" val="40359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3AE0-31FC-8242-BAA5-E18DB318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1E14-5373-C447-B472-24590ABC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mn</a:t>
            </a:r>
            <a:r>
              <a:rPr lang="en-US" dirty="0"/>
              <a:t> create-function function-hello-world</a:t>
            </a:r>
          </a:p>
          <a:p>
            <a:endParaRPr lang="en-US" dirty="0"/>
          </a:p>
          <a:p>
            <a:r>
              <a:rPr lang="en-US" dirty="0" err="1"/>
              <a:t>Mostrar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Application.java</a:t>
            </a:r>
            <a:endParaRPr lang="en-US" dirty="0"/>
          </a:p>
          <a:p>
            <a:pPr lvl="1"/>
            <a:r>
              <a:rPr lang="en-US" dirty="0" err="1"/>
              <a:t>FunctionHelloWorld.java</a:t>
            </a:r>
            <a:endParaRPr lang="en-US" dirty="0"/>
          </a:p>
          <a:p>
            <a:pPr lvl="1"/>
            <a:r>
              <a:rPr lang="en-US" dirty="0" err="1"/>
              <a:t>FunctionHelloWorldFunction.java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4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7564-9FAF-BD42-AF1B-55C6B2BC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891"/>
            <a:ext cx="10515600" cy="1325563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Applicación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45D9-6478-3146-8110-51196E2A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390"/>
            <a:ext cx="10515600" cy="4351338"/>
          </a:xfrm>
        </p:spPr>
        <p:txBody>
          <a:bodyPr/>
          <a:lstStyle/>
          <a:p>
            <a:r>
              <a:rPr lang="en-US" dirty="0" err="1"/>
              <a:t>mn</a:t>
            </a:r>
            <a:r>
              <a:rPr lang="en-US" dirty="0"/>
              <a:t> create-app my-app</a:t>
            </a:r>
          </a:p>
          <a:p>
            <a:endParaRPr lang="en-US" dirty="0"/>
          </a:p>
          <a:p>
            <a:r>
              <a:rPr lang="en-US" dirty="0" err="1"/>
              <a:t>Mostrar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 err="1"/>
              <a:t>build.gradle</a:t>
            </a:r>
            <a:endParaRPr lang="en-US" dirty="0"/>
          </a:p>
          <a:p>
            <a:pPr lvl="1"/>
            <a:r>
              <a:rPr lang="en-US" dirty="0" err="1"/>
              <a:t>Application.java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my-app</a:t>
            </a:r>
          </a:p>
          <a:p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19163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FE8B-62DB-EC44-AAB6-CCAA684D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Necesidad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E356-19FF-6649-9A02-94FE3910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Contenedores</a:t>
            </a:r>
            <a:endParaRPr lang="en-US" dirty="0"/>
          </a:p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microservicios</a:t>
            </a:r>
            <a:endParaRPr lang="en-US" dirty="0"/>
          </a:p>
          <a:p>
            <a:r>
              <a:rPr lang="en-US" dirty="0"/>
              <a:t>Serverless</a:t>
            </a:r>
          </a:p>
          <a:p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endParaRPr lang="en-US" dirty="0"/>
          </a:p>
          <a:p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enfoques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CD7-315B-3C40-BCFC-2FA0A94D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A828-0064-0D4E-BA48-80F0EF36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e </a:t>
            </a:r>
            <a:r>
              <a:rPr lang="en-US" dirty="0" err="1"/>
              <a:t>inversión</a:t>
            </a:r>
            <a:r>
              <a:rPr lang="en-US" dirty="0"/>
              <a:t> de Control, JSR 330 compatible</a:t>
            </a:r>
          </a:p>
          <a:p>
            <a:r>
              <a:rPr lang="en-US" dirty="0"/>
              <a:t>Defaults </a:t>
            </a:r>
            <a:r>
              <a:rPr lang="en-US" dirty="0" err="1"/>
              <a:t>Sensibles</a:t>
            </a:r>
            <a:r>
              <a:rPr lang="en-US" dirty="0"/>
              <a:t> y Auto-</a:t>
            </a:r>
            <a:r>
              <a:rPr lang="en-US" dirty="0" err="1"/>
              <a:t>configuración</a:t>
            </a:r>
            <a:endParaRPr lang="en-US" dirty="0"/>
          </a:p>
          <a:p>
            <a:r>
              <a:rPr lang="en-US" dirty="0"/>
              <a:t>Configuration Sharing</a:t>
            </a:r>
          </a:p>
          <a:p>
            <a:r>
              <a:rPr lang="en-US" dirty="0"/>
              <a:t>Service Discovery</a:t>
            </a:r>
          </a:p>
          <a:p>
            <a:r>
              <a:rPr lang="en-US" dirty="0"/>
              <a:t>HTTP Routing</a:t>
            </a:r>
          </a:p>
          <a:p>
            <a:r>
              <a:rPr lang="en-US" dirty="0"/>
              <a:t>HTTP Client con </a:t>
            </a:r>
            <a:r>
              <a:rPr lang="en-US" dirty="0" err="1"/>
              <a:t>balanceo</a:t>
            </a:r>
            <a:r>
              <a:rPr lang="en-US" dirty="0"/>
              <a:t> de </a:t>
            </a:r>
            <a:r>
              <a:rPr lang="en-US" dirty="0" err="1"/>
              <a:t>carga</a:t>
            </a:r>
            <a:r>
              <a:rPr lang="en-US" dirty="0"/>
              <a:t> del </a:t>
            </a:r>
            <a:r>
              <a:rPr lang="en-US" dirty="0" err="1"/>
              <a:t>lado</a:t>
            </a:r>
            <a:r>
              <a:rPr lang="en-US" dirty="0"/>
              <a:t> del </a:t>
            </a:r>
            <a:r>
              <a:rPr lang="en-US" dirty="0" err="1"/>
              <a:t>cliente</a:t>
            </a:r>
            <a:endParaRPr lang="en-US" dirty="0"/>
          </a:p>
          <a:p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arranque</a:t>
            </a:r>
            <a:r>
              <a:rPr lang="en-US" dirty="0"/>
              <a:t> </a:t>
            </a:r>
            <a:r>
              <a:rPr lang="en-US" dirty="0" err="1"/>
              <a:t>rápido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CD7-315B-3C40-BCFC-2FA0A94D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A828-0064-0D4E-BA48-80F0EF36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reducido</a:t>
            </a:r>
            <a:r>
              <a:rPr lang="en-US" dirty="0"/>
              <a:t> de </a:t>
            </a:r>
            <a:r>
              <a:rPr lang="en-US" dirty="0" err="1"/>
              <a:t>memoria</a:t>
            </a:r>
            <a:endParaRPr lang="en-US" dirty="0"/>
          </a:p>
          <a:p>
            <a:r>
              <a:rPr lang="en-US" dirty="0"/>
              <a:t>Cero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reflexión</a:t>
            </a:r>
            <a:endParaRPr lang="en-US" dirty="0"/>
          </a:p>
          <a:p>
            <a:r>
              <a:rPr lang="en-US" dirty="0" err="1"/>
              <a:t>Mínimo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proxies</a:t>
            </a:r>
          </a:p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unidad</a:t>
            </a:r>
            <a:r>
              <a:rPr lang="en-US" dirty="0"/>
              <a:t> </a:t>
            </a:r>
            <a:r>
              <a:rPr lang="en-US" dirty="0" err="1"/>
              <a:t>fáciles</a:t>
            </a:r>
            <a:endParaRPr lang="en-US" dirty="0"/>
          </a:p>
          <a:p>
            <a:r>
              <a:rPr lang="en-US" dirty="0" err="1"/>
              <a:t>Integración</a:t>
            </a:r>
            <a:r>
              <a:rPr lang="en-US" dirty="0"/>
              <a:t> con CLI</a:t>
            </a:r>
          </a:p>
          <a:p>
            <a:r>
              <a:rPr lang="en-US" dirty="0" err="1"/>
              <a:t>Soporte</a:t>
            </a:r>
            <a:r>
              <a:rPr lang="en-US" dirty="0"/>
              <a:t> a </a:t>
            </a:r>
            <a:r>
              <a:rPr lang="en-US" dirty="0" err="1"/>
              <a:t>GraalVM</a:t>
            </a:r>
            <a:endParaRPr lang="en-US" dirty="0"/>
          </a:p>
          <a:p>
            <a:r>
              <a:rPr lang="en-US" dirty="0" err="1"/>
              <a:t>Soporte</a:t>
            </a:r>
            <a:r>
              <a:rPr lang="en-US" dirty="0"/>
              <a:t> a Java, </a:t>
            </a:r>
            <a:r>
              <a:rPr lang="en-US" dirty="0" err="1"/>
              <a:t>Kotrlin</a:t>
            </a:r>
            <a:r>
              <a:rPr lang="en-US" dirty="0"/>
              <a:t>, Groovy</a:t>
            </a:r>
          </a:p>
        </p:txBody>
      </p:sp>
    </p:spTree>
    <p:extLst>
      <p:ext uri="{BB962C8B-B14F-4D97-AF65-F5344CB8AC3E}">
        <p14:creationId xmlns:p14="http://schemas.microsoft.com/office/powerpoint/2010/main" val="17435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CD7-315B-3C40-BCFC-2FA0A94D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A828-0064-0D4E-BA48-80F0EF36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Tanto</a:t>
            </a:r>
            <a:r>
              <a:rPr lang="en-US" dirty="0"/>
              <a:t> Spring </a:t>
            </a:r>
            <a:r>
              <a:rPr lang="en-US" dirty="0" err="1"/>
              <a:t>como</a:t>
            </a:r>
            <a:r>
              <a:rPr lang="en-US" dirty="0"/>
              <a:t> Grails no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diseñados</a:t>
            </a:r>
            <a:r>
              <a:rPr lang="en-US" dirty="0"/>
              <a:t> para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Serverless, </a:t>
            </a:r>
            <a:r>
              <a:rPr lang="en-US" dirty="0" err="1"/>
              <a:t>aplicaciones</a:t>
            </a:r>
            <a:r>
              <a:rPr lang="en-US" dirty="0"/>
              <a:t> de Android o </a:t>
            </a:r>
            <a:r>
              <a:rPr lang="en-US" dirty="0" err="1"/>
              <a:t>microservicios</a:t>
            </a:r>
            <a:r>
              <a:rPr lang="en-US" dirty="0"/>
              <a:t> con bajo </a:t>
            </a:r>
            <a:r>
              <a:rPr lang="en-US"/>
              <a:t>consumo </a:t>
            </a:r>
            <a:r>
              <a:rPr lang="en-US" dirty="0"/>
              <a:t>de </a:t>
            </a:r>
            <a:r>
              <a:rPr lang="en-US" dirty="0" err="1"/>
              <a:t>memoria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objetivo</a:t>
            </a:r>
            <a:r>
              <a:rPr lang="en-US" dirty="0"/>
              <a:t> se </a:t>
            </a:r>
            <a:r>
              <a:rPr lang="en-US" dirty="0" err="1"/>
              <a:t>logra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procesadores</a:t>
            </a:r>
            <a:r>
              <a:rPr lang="en-US" dirty="0"/>
              <a:t> de </a:t>
            </a:r>
            <a:r>
              <a:rPr lang="en-US" dirty="0" err="1"/>
              <a:t>anotaciones</a:t>
            </a:r>
            <a:r>
              <a:rPr lang="en-US" dirty="0"/>
              <a:t> de Java,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que la JVM </a:t>
            </a:r>
            <a:r>
              <a:rPr lang="en-US" dirty="0" err="1"/>
              <a:t>admita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Proporciona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similar a Spring y Grails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5F0B-954C-2545-9A20-30742C64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6803-40DD-D140-B937-48E6B780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procesadores</a:t>
            </a:r>
            <a:r>
              <a:rPr lang="en-US" dirty="0"/>
              <a:t> de </a:t>
            </a:r>
            <a:r>
              <a:rPr lang="en-US" dirty="0" err="1"/>
              <a:t>anotaciones</a:t>
            </a:r>
            <a:r>
              <a:rPr lang="en-US" dirty="0"/>
              <a:t> </a:t>
            </a:r>
            <a:r>
              <a:rPr lang="en-US" dirty="0" err="1"/>
              <a:t>precompilan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metadatos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, </a:t>
            </a:r>
            <a:r>
              <a:rPr lang="en-US" dirty="0" err="1"/>
              <a:t>definen</a:t>
            </a:r>
            <a:r>
              <a:rPr lang="en-US" dirty="0"/>
              <a:t> proxies Aspect Oriented Programming y </a:t>
            </a:r>
            <a:r>
              <a:rPr lang="en-US" dirty="0" err="1"/>
              <a:t>configuración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Muchas</a:t>
            </a:r>
            <a:r>
              <a:rPr lang="en-US" dirty="0"/>
              <a:t> de las API de Micronaut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inspiradas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Spring y Grails.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desarrolladores</a:t>
            </a:r>
            <a:r>
              <a:rPr lang="en-US" dirty="0"/>
              <a:t> lo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adoptando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95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70D4-4C32-AF4F-8975-06532043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96C1-B2D3-E744-A206-70F44834F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  <a:p>
            <a:r>
              <a:rPr lang="en-US" dirty="0"/>
              <a:t>Micrometer</a:t>
            </a:r>
          </a:p>
          <a:p>
            <a:r>
              <a:rPr lang="en-US" dirty="0"/>
              <a:t>Groovy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Neo4j</a:t>
            </a:r>
          </a:p>
          <a:p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RabbitMQ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2AE7-823D-9D45-A139-4AE8A08E5E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 dirty="0"/>
              <a:t>Netflix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GRPC</a:t>
            </a:r>
          </a:p>
          <a:p>
            <a:r>
              <a:rPr lang="en-US" dirty="0"/>
              <a:t>Flyway</a:t>
            </a:r>
          </a:p>
          <a:p>
            <a:r>
              <a:rPr lang="en-US" dirty="0" err="1"/>
              <a:t>Liquibase</a:t>
            </a:r>
            <a:endParaRPr lang="en-US" dirty="0"/>
          </a:p>
          <a:p>
            <a:r>
              <a:rPr lang="en-US" dirty="0"/>
              <a:t>Elasticsearch</a:t>
            </a:r>
          </a:p>
          <a:p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5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70D4-4C32-AF4F-8975-06532043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Cloud Native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96C1-B2D3-E744-A206-70F44834F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Configuración</a:t>
            </a:r>
            <a:endParaRPr lang="en-US" dirty="0"/>
          </a:p>
          <a:p>
            <a:r>
              <a:rPr lang="en-US" dirty="0"/>
              <a:t>Consul</a:t>
            </a:r>
          </a:p>
          <a:p>
            <a:r>
              <a:rPr lang="en-US" dirty="0"/>
              <a:t>Spring Cloud Config</a:t>
            </a:r>
          </a:p>
          <a:p>
            <a:r>
              <a:rPr lang="en-US" dirty="0"/>
              <a:t>AWS parameter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Distributed tracing</a:t>
            </a:r>
          </a:p>
          <a:p>
            <a:r>
              <a:rPr lang="en-US" dirty="0" err="1"/>
              <a:t>Zipkin</a:t>
            </a:r>
            <a:endParaRPr lang="en-US" dirty="0"/>
          </a:p>
          <a:p>
            <a:r>
              <a:rPr lang="en-US" dirty="0"/>
              <a:t>Jaeger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2AE7-823D-9D45-A139-4AE8A08E5E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 Discovery</a:t>
            </a:r>
          </a:p>
          <a:p>
            <a:r>
              <a:rPr lang="en-US" dirty="0"/>
              <a:t>Consul</a:t>
            </a:r>
          </a:p>
          <a:p>
            <a:r>
              <a:rPr lang="en-US" dirty="0"/>
              <a:t>Eureka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AWS Route 53</a:t>
            </a:r>
          </a:p>
        </p:txBody>
      </p:sp>
    </p:spTree>
    <p:extLst>
      <p:ext uri="{BB962C8B-B14F-4D97-AF65-F5344CB8AC3E}">
        <p14:creationId xmlns:p14="http://schemas.microsoft.com/office/powerpoint/2010/main" val="2032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8A91-430E-594C-A155-583C2373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A4FDB-598A-6848-9584-8518EDE8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sdkman.io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curl -s "https://</a:t>
            </a:r>
            <a:r>
              <a:rPr lang="en-US" dirty="0" err="1"/>
              <a:t>get.sdkman.io</a:t>
            </a:r>
            <a:r>
              <a:rPr lang="en-US" dirty="0"/>
              <a:t>" | bash</a:t>
            </a:r>
          </a:p>
          <a:p>
            <a:r>
              <a:rPr lang="en-US" dirty="0"/>
              <a:t>source "$HOME/.</a:t>
            </a:r>
            <a:r>
              <a:rPr lang="en-US" dirty="0" err="1"/>
              <a:t>sdkman</a:t>
            </a:r>
            <a:r>
              <a:rPr lang="en-US" dirty="0"/>
              <a:t>/bin/</a:t>
            </a:r>
            <a:r>
              <a:rPr lang="en-US" dirty="0" err="1"/>
              <a:t>sdkman-init.sh</a:t>
            </a:r>
            <a:r>
              <a:rPr lang="en-US" dirty="0"/>
              <a:t>”</a:t>
            </a:r>
          </a:p>
          <a:p>
            <a:r>
              <a:rPr lang="en-US" dirty="0" err="1"/>
              <a:t>sdk</a:t>
            </a:r>
            <a:r>
              <a:rPr lang="en-US" dirty="0"/>
              <a:t> version</a:t>
            </a:r>
          </a:p>
          <a:p>
            <a:r>
              <a:rPr lang="en-US" dirty="0" err="1"/>
              <a:t>sdk</a:t>
            </a:r>
            <a:r>
              <a:rPr lang="en-US" dirty="0"/>
              <a:t> list </a:t>
            </a:r>
            <a:r>
              <a:rPr lang="en-US" dirty="0" err="1"/>
              <a:t>micronaut</a:t>
            </a:r>
            <a:endParaRPr lang="en-US" dirty="0"/>
          </a:p>
          <a:p>
            <a:r>
              <a:rPr lang="en-US" dirty="0" err="1"/>
              <a:t>sdk</a:t>
            </a:r>
            <a:r>
              <a:rPr lang="en-US" dirty="0"/>
              <a:t> install </a:t>
            </a:r>
            <a:r>
              <a:rPr lang="en-US" dirty="0" err="1"/>
              <a:t>micronaut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320</Words>
  <Application>Microsoft Macintosh PowerPoint</Application>
  <PresentationFormat>Widescreen</PresentationFormat>
  <Paragraphs>95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Necesidad</vt:lpstr>
      <vt:lpstr>Características (1/2)</vt:lpstr>
      <vt:lpstr>Características (2/2)</vt:lpstr>
      <vt:lpstr>Modelo (1/2)</vt:lpstr>
      <vt:lpstr>Modelo (2/2)</vt:lpstr>
      <vt:lpstr>Módulos</vt:lpstr>
      <vt:lpstr>Características Cloud Native</vt:lpstr>
      <vt:lpstr>Demo</vt:lpstr>
      <vt:lpstr>Crear una función</vt:lpstr>
      <vt:lpstr>Crear una Applicación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Estrada</dc:creator>
  <cp:lastModifiedBy>Raul Estrada</cp:lastModifiedBy>
  <cp:revision>16</cp:revision>
  <dcterms:created xsi:type="dcterms:W3CDTF">2019-11-11T11:05:47Z</dcterms:created>
  <dcterms:modified xsi:type="dcterms:W3CDTF">2019-11-11T11:35:21Z</dcterms:modified>
</cp:coreProperties>
</file>