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9"/>
  </p:notesMasterIdLst>
  <p:handoutMasterIdLst>
    <p:handoutMasterId r:id="rId10"/>
  </p:handout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5"/>
  </p:normalViewPr>
  <p:slideViewPr>
    <p:cSldViewPr snapToGrid="0" snapToObjects="1">
      <p:cViewPr varScale="1">
        <p:scale>
          <a:sx n="74" d="100"/>
          <a:sy n="74" d="100"/>
        </p:scale>
        <p:origin x="19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7F63AC2-0B7F-9E44-86C6-2F13571C55A7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s-MX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A8D0C4-668E-774B-82CD-0D9F3E5026E2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s-MX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3D81E7-FB14-6D43-8F67-DDB4CD099AF6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s-MX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47A994-E78C-BD4A-BDB8-5F2ABD11C5DA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sp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BBA33F22-064D-904A-BCB3-85FACB03FDB0}" type="slidenum">
              <a:t>‹#›</a:t>
            </a:fld>
            <a:endParaRPr lang="es-MX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073181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BA402F-6C04-BB41-8B13-DFB8BED6ED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4F7AB2-D230-CB4C-8C89-77820047233F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s-MX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6B6C290C-BB09-A846-A210-017DDD8664AC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spAutoFit/>
          </a:bodyPr>
          <a:lstStyle>
            <a:lvl1pPr lvl="0" hangingPunct="0">
              <a:buNone/>
              <a:tabLst/>
              <a:defRPr lang="es-MX" sz="1400" kern="1200">
                <a:latin typeface="Noto Sans Regular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E98E1C-A3D3-DB4D-B879-931A91AC8DED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spAutoFit/>
          </a:bodyPr>
          <a:lstStyle>
            <a:lvl1pPr lvl="0" algn="r" hangingPunct="0">
              <a:buNone/>
              <a:tabLst/>
              <a:defRPr lang="es-MX" sz="1400" kern="1200">
                <a:latin typeface="Noto Sans Regular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92742A-7C55-C941-9B2B-944CDB12DC98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spAutoFit/>
          </a:bodyPr>
          <a:lstStyle>
            <a:lvl1pPr lvl="0" hangingPunct="0">
              <a:buNone/>
              <a:tabLst/>
              <a:defRPr lang="es-MX" sz="1400" kern="1200">
                <a:latin typeface="Noto Sans Regular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A683F7-FCF8-5343-8A29-71CF3B7E238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spAutoFit/>
          </a:bodyPr>
          <a:lstStyle>
            <a:lvl1pPr lvl="0" algn="r" hangingPunct="0">
              <a:buNone/>
              <a:tabLst/>
              <a:defRPr lang="es-MX" sz="1400" kern="1200">
                <a:latin typeface="Noto Sans Regular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fld id="{117C08DB-D103-7641-BA7E-A259E0AF3B0A}" type="slidenum"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677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0" hangingPunct="0">
      <a:tabLst/>
      <a:defRPr lang="es-MX" sz="2810" b="0" i="0" u="none" strike="noStrike" kern="1200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59019-2BF4-EB49-B803-A7E305E2010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spAutoFit/>
          </a:bodyPr>
          <a:lstStyle/>
          <a:p>
            <a:pPr lvl="0"/>
            <a:fld id="{401246D5-90FD-DD42-927A-BA655F8E82B7}" type="slidenum">
              <a:t>1</a:t>
            </a:fld>
            <a:endParaRPr lang="es-MX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63440B-7ACA-EC41-BACC-D35189903AC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B23ADC-7621-3748-B078-F66105691A3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s-MX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7B580-2BE1-F440-9A0C-049EDF4FB36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spAutoFit/>
          </a:bodyPr>
          <a:lstStyle/>
          <a:p>
            <a:pPr lvl="0"/>
            <a:fld id="{DAA3CD6B-BCB5-1749-B61E-6061D0DB5D99}" type="slidenum">
              <a:t>2</a:t>
            </a:fld>
            <a:endParaRPr lang="es-MX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D5A5BA-346E-3F46-A506-35E4E600DCD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698090-031B-7140-9C97-316C08EC6AE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F5067-26C0-6045-A8EF-56767373EC0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spAutoFit/>
          </a:bodyPr>
          <a:lstStyle/>
          <a:p>
            <a:pPr lvl="0"/>
            <a:fld id="{FEAFBB2B-7B85-0742-A0B2-F98DFF9E891C}" type="slidenum">
              <a:t>3</a:t>
            </a:fld>
            <a:endParaRPr lang="es-MX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946BC3-0DC5-8145-A9D8-0F24EF00B54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701E84-11FF-984F-B70C-2DECE0A709A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7D303-4408-654C-AF58-EAB1F540598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spAutoFit/>
          </a:bodyPr>
          <a:lstStyle/>
          <a:p>
            <a:pPr lvl="0"/>
            <a:fld id="{E7834B39-C481-6248-96AF-A4BCCAB270FB}" type="slidenum">
              <a:t>4</a:t>
            </a:fld>
            <a:endParaRPr lang="es-MX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5C35B3-49EA-E14D-833F-8727D4D2F8F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E667E5-B8DD-BE4B-B7DC-00F4EDFA0E6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E75D1-24EA-C647-B9A6-238C8B1C099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spAutoFit/>
          </a:bodyPr>
          <a:lstStyle/>
          <a:p>
            <a:pPr lvl="0"/>
            <a:fld id="{E9C2EC9F-2D4C-0844-97E7-6055FA43C3E9}" type="slidenum">
              <a:t>5</a:t>
            </a:fld>
            <a:endParaRPr lang="es-MX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F89E6A-7BC0-534F-BA67-B00CA8FF7D7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0E9DCC-22D2-1B4A-A09C-D3A5FA4B2D8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0E971-745F-FE49-85EC-1663E7E915C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spAutoFit/>
          </a:bodyPr>
          <a:lstStyle/>
          <a:p>
            <a:pPr lvl="0"/>
            <a:fld id="{2602495B-D882-1D47-BB8E-6ADEC1CDF379}" type="slidenum">
              <a:t>6</a:t>
            </a:fld>
            <a:endParaRPr lang="es-MX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2F9EC6-A119-C641-BB43-8674A4961D8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C58DA5-B95D-1444-8C30-63C1C47B064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5266B-8246-D04C-A47D-B7307047F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1903D6-3DD2-D54B-B687-A64EF37FE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F460B-28A9-3643-8F13-01983F57A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10051-E792-9B4F-B9CD-C6EF8240D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862CC-F12E-F84A-A7FD-9BE588A79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64BE706-AE7D-5D47-BE57-67990F1BC4A6}" type="slidenum">
              <a:t>‹#›</a:t>
            </a:fld>
            <a:r>
              <a:rPr lang="es-MX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1079436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D589-B60F-7643-A767-5F756C1FA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C28C56-14BE-374C-9959-28C8B9567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1E08D-49C9-C242-8912-FB5098C88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CCC1B-8504-B442-A6E2-72B272AA4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417F4-3647-7446-93ED-3E9B97369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4B05018-63D4-3343-B265-A23CA47BBD0E}" type="slidenum">
              <a:t>‹#›</a:t>
            </a:fld>
            <a:r>
              <a:rPr lang="es-MX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1160796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5C4A32-5DC3-3641-8D85-89A2BF1467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18363" y="4103688"/>
            <a:ext cx="2141537" cy="27828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14BFBA-FBBA-A443-B118-0C51E2C0D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92163" y="4103688"/>
            <a:ext cx="6273800" cy="278288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C04A6-0D00-6943-9F95-F7478629C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40B49-3084-3847-BFC4-A7F776E74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D5B9A-2C42-CE43-83F8-7777F25C9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CCF5D9E-EDA5-F04F-8295-E4AF6CC16122}" type="slidenum">
              <a:t>‹#›</a:t>
            </a:fld>
            <a:r>
              <a:rPr lang="es-MX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1485462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60A08-A731-424E-B957-453F2B52C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68DA46-C6DA-E149-A96A-F106BEFE12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1C137-4347-B944-84A3-74C71EF9B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7AC48-7564-464A-893A-18A6A896A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AAD63-64E7-A14A-9DC9-4F85D8CF1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2637815-27A3-464D-AD55-E3EFBF4DF389}" type="slidenum">
              <a:t>‹#›</a:t>
            </a:fld>
            <a:r>
              <a:rPr lang="es-MX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472300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C407E-FFC2-8A4F-9F08-E2FD46C4A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167AC-0242-AD47-88A6-8A0CBA51E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41A70-CDF0-B746-9216-11BDE16C3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8FDE9-51C9-264B-BDE9-291104F0C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F59CB-CBDF-054E-9219-038725EDE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4C2FA5B-7A9A-4843-BD2D-5C3434123880}" type="slidenum">
              <a:t>‹#›</a:t>
            </a:fld>
            <a:r>
              <a:rPr lang="es-MX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40677811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220C4-E705-BA42-AFD9-6954C8B75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48C16-6388-0C44-8520-614D442D3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B5801-FFB5-9B44-97FC-7565E43B5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E0A52-AC72-6C44-96A5-2CD53FE6D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9A6AE-DE2D-BF4E-9BCD-1E61018DC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F03CBE9-2D76-3548-9FB0-519FF12E0F7E}" type="slidenum">
              <a:t>‹#›</a:t>
            </a:fld>
            <a:r>
              <a:rPr lang="es-MX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1933440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9D415-60F4-5D44-905E-6B2EAB76C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797B0-65F5-6C49-A923-904B932E8D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0725" y="2160588"/>
            <a:ext cx="4243388" cy="43846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0F1F05-B9A8-8F43-9364-2B6744A69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2160588"/>
            <a:ext cx="4243387" cy="43846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04AD9-634C-9047-BACF-5E4A02228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AB47CE-86FB-AA47-AA2D-77874E227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C79A3-5BF5-AA41-964E-E5C00E026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81FC7CF-912A-2544-8D3F-9B73E91434F9}" type="slidenum">
              <a:t>‹#›</a:t>
            </a:fld>
            <a:r>
              <a:rPr lang="es-MX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4007659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57055-F762-724E-8580-D5BFD7CF8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7B5DE-3C51-3141-A7F8-5857B17FB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E51672-507C-CE49-AE55-E1D04A136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D9EAA7-21DC-7B46-B463-8E31E5067A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240049-D646-834C-BF3F-2F7834004E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63A2A4-9FD7-2148-B24D-17EA428FF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338AC3-C141-4C41-9652-4C8C4C2C3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EEA6AC-0276-864B-A71D-06B476635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0ED5269-04C2-CC4A-8DEC-3C39A890D24B}" type="slidenum">
              <a:t>‹#›</a:t>
            </a:fld>
            <a:r>
              <a:rPr lang="es-MX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9096133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8DEB2-68E0-094A-9556-061569C3A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2DFCD5-DF3C-554C-881B-03EFC60F8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F7313-FD4D-5D4C-B064-21AF8677E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06AED4-ADC5-E643-BDD8-A08F827BD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CF9F7A0-6A1E-EA44-A10E-94F70020CA50}" type="slidenum">
              <a:t>‹#›</a:t>
            </a:fld>
            <a:r>
              <a:rPr lang="es-MX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5814134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57034C-C09B-4E42-86F2-4116A9935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FEBC69-A1BB-A54F-ADA3-94B3FB1F7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38AFCE-906E-8D49-A200-016AFB7C3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2952A50-9BF3-C543-95BF-58CE379B71BB}" type="slidenum">
              <a:t>‹#›</a:t>
            </a:fld>
            <a:r>
              <a:rPr lang="es-MX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17236570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475EA-03C6-A344-8DBB-6D9014693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071E6-D8D5-104D-B69F-3AE02830D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59C26-9FC9-CC4C-8134-18B95F2EB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495CB7-EEA6-B54D-B880-B6B212EAF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4938B-F5D2-A74D-AAB8-C9049B6F9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D89A45-BFB2-BC49-B840-46B1C45A8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BA0838A-6937-5041-8B4A-57B8D46B9694}" type="slidenum">
              <a:t>‹#›</a:t>
            </a:fld>
            <a:r>
              <a:rPr lang="es-MX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177955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BA0C1-9625-2242-8B44-76C2010C3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A41B6-45D9-3B4B-BE9D-405DB2502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7C165-F875-7549-8D58-606453251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F0154-F862-B84B-B2E4-954CC274A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DF3BA-D266-E245-8240-1B2C9E99C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72EF085-9508-F140-96B3-4D79B104043F}" type="slidenum">
              <a:t>‹#›</a:t>
            </a:fld>
            <a:r>
              <a:rPr lang="es-MX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0162464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434BF-577E-6A48-AF55-01783E0CA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407465-F754-8C4C-924F-B61AD07F81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56B95-4D93-584A-8BD7-CB320A221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303D1-B5A7-9C43-B6DC-E16D4F888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4D5F7-1C91-EE4D-B60C-4E0025374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673E7-929E-8348-8B4F-BEC309E5A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2594FE0-17CA-1348-9938-C5D4A8CCC566}" type="slidenum">
              <a:t>‹#›</a:t>
            </a:fld>
            <a:r>
              <a:rPr lang="es-MX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11406497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BB1FA-C47E-404B-B143-196CB2C60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E39267-50F6-074D-BB0C-855B3C493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FCBC7-E6F9-0A40-9F7C-98FF3CBCE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FCF9B-F8A8-F64A-A090-187907AB0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E94A0-F4AF-8145-A4EE-07903654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F1E40C2-1A96-1D43-B393-D57A944988B2}" type="slidenum">
              <a:t>‹#›</a:t>
            </a:fld>
            <a:r>
              <a:rPr lang="es-MX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3075472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589E15-8948-5440-8D8E-7A226BCD34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62825" y="301625"/>
            <a:ext cx="2212975" cy="62436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46B5E2-2146-B444-9ED6-C21AD5DFF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0725" y="301625"/>
            <a:ext cx="6489700" cy="62436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8A40B-5610-264E-86F8-4D8E9A0F2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7E44E-72D5-D640-B860-A49104424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D1245-ACDC-C64C-8E2B-8A2FA031C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F47B00E-2C0B-0E4C-B7A0-7753363CE6AF}" type="slidenum">
              <a:t>‹#›</a:t>
            </a:fld>
            <a:r>
              <a:rPr lang="es-MX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401529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A6914-7326-8C4E-AFE8-F617B19FF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ACBB2-6E11-7E4D-9034-B7539C989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6E456-A8E1-0849-AF92-67D4D2BC2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68360-E008-D749-8440-6A8056202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F96B4-A214-E847-A971-A66959AB3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8D17B2E-5D36-F04D-9F52-3B6BFAAD1A12}" type="slidenum">
              <a:t>‹#›</a:t>
            </a:fld>
            <a:r>
              <a:rPr lang="es-MX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1450896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575CB-4BDA-5344-85FF-54961D632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1AE7F-CE29-9D4C-A3E6-BE5B895D1B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2163" y="5903913"/>
            <a:ext cx="4206875" cy="9826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E959A4-BE1D-684A-8A08-6028E1E26B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1438" y="5903913"/>
            <a:ext cx="4208462" cy="9826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05DBF3-515C-1544-B871-66DDB9984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E3BC4F-1FF6-2344-9063-FD7F7E1A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E68CF-EEF6-3C42-82FC-AD457A1D0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33AC46-57E8-CC4A-8A16-D17336D44593}" type="slidenum">
              <a:t>‹#›</a:t>
            </a:fld>
            <a:r>
              <a:rPr lang="es-MX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4114029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00D8C-F613-A645-94A6-CE4C77789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FF09C-6AB1-5C40-A3B5-B3088FB47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B64E7-4647-2E4A-9970-BE8A64079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A672A8-074C-A640-958F-C685FA2503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2F3710-DA60-834A-B015-A49AB50AE5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04FA46-AFCB-1948-A169-E249310A7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FF7561-B9C1-3043-8204-8169E6A5F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639B72-8DA3-F544-8216-90AC6B5AF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893A02-1A7A-4144-BCAA-F464CAE348F7}" type="slidenum">
              <a:t>‹#›</a:t>
            </a:fld>
            <a:r>
              <a:rPr lang="es-MX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153491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A1C4D-F3EF-A44C-81B0-62620FA7F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828A85-4EB6-7743-91D4-9EDFFC2F6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67A438-F269-5140-B631-20D9A2A90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DD1537-AB15-504D-B649-3E5BB6817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BD2B88F-C015-F342-BE2A-7C0BA832CF04}" type="slidenum">
              <a:t>‹#›</a:t>
            </a:fld>
            <a:r>
              <a:rPr lang="es-MX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1414480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D55E1C-4BD6-EF49-995B-45CEFFB79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9462FA-76F7-8E44-85D1-39042E1B2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5CD733-97FA-3543-A4F1-3D0DCD43F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10502C1-FB50-DF4A-9AE4-0371491DE396}" type="slidenum">
              <a:t>‹#›</a:t>
            </a:fld>
            <a:r>
              <a:rPr lang="es-MX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181745204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F2723-064F-A142-A576-B0D7C1879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0A557-394B-6D4F-A1D3-B68279D1F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15EE1F-E3C4-2D48-AFBE-99E0084CA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D1F99-1B69-D143-A455-D49C4ED64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E097A-9AD6-0E45-8167-535578CC1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16F9E3-2CC4-354A-86E8-61BCF61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60D092F-2761-6744-8126-AFB85324B0E2}" type="slidenum">
              <a:t>‹#›</a:t>
            </a:fld>
            <a:r>
              <a:rPr lang="es-MX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90411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9A4F0-CD21-3A46-A60D-84A70D5C0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2223C4-B2FE-794D-A11D-6E2F38F68F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9CD533-8D51-EA4C-8DDB-77C58EF4E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9EBAF6-6443-3449-9FF1-6C1CF72A7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D2DBE3-3A97-5546-BE36-BA8185D4A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98446-970F-CB46-92B8-C89465ACF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D322A2E-9A99-214A-A4DD-F09F412ABE5E}" type="slidenum">
              <a:t>‹#›</a:t>
            </a:fld>
            <a:r>
              <a:rPr lang="es-MX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39980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749DCC-DD09-8540-AE0C-795FFAA1D6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F7C2B-C083-B44A-BB99-375A4E2EC6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92000" y="5903999"/>
            <a:ext cx="8568000" cy="982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A2739-DF8C-924F-AD19-19D6BE6141AC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spAutoFit/>
          </a:bodyPr>
          <a:lstStyle>
            <a:lvl1pPr lvl="0" hangingPunct="0">
              <a:buNone/>
              <a:tabLst/>
              <a:defRPr lang="es-MX" sz="1400" kern="1200">
                <a:latin typeface="Noto Sans Regular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03555-7CA9-E44B-9B67-2E7A6E4658DB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644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spAutoFit/>
          </a:bodyPr>
          <a:lstStyle>
            <a:lvl1pPr lvl="0" algn="ctr" hangingPunct="0">
              <a:buNone/>
              <a:tabLst/>
              <a:defRPr lang="es-MX" sz="1400" kern="1200">
                <a:latin typeface="Noto Sans Regular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66724-F7E1-484D-A0D4-407B6699BC0F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spAutoFit/>
          </a:bodyPr>
          <a:lstStyle>
            <a:lvl1pPr lvl="0" algn="r" hangingPunct="0">
              <a:buNone/>
              <a:tabLst/>
              <a:defRPr lang="es-MX" sz="1400" kern="1200">
                <a:latin typeface="Noto Sans Regular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fld id="{AE662B26-4B14-384F-AEC0-B4AFA5670D0D}" type="slidenum">
              <a:t>‹#›</a:t>
            </a:fld>
            <a:r>
              <a:rPr lang="es-MX"/>
              <a:t> /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5CCD11A3-FF10-B848-AD27-F5C755B342EA}"/>
              </a:ext>
            </a:extLst>
          </p:cNvPr>
          <p:cNvSpPr/>
          <p:nvPr/>
        </p:nvSpPr>
        <p:spPr>
          <a:xfrm>
            <a:off x="0" y="4320000"/>
            <a:ext cx="503999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F2929"/>
          </a:solidFill>
          <a:ln>
            <a:noFill/>
            <a:prstDash val="solid"/>
          </a:ln>
        </p:spPr>
        <p:txBody>
          <a:bodyPr lIns="0" tIns="0" rIns="0" bIns="0" anchor="ctr" anchorCtr="0">
            <a:spAutoFit/>
          </a:bodyPr>
          <a:lstStyle/>
          <a:p>
            <a:pPr lvl="0" hangingPunct="0">
              <a:buNone/>
              <a:tabLst/>
            </a:pPr>
            <a:endParaRPr lang="es-MX" sz="1400" kern="1200">
              <a:latin typeface="Noto Sans Regular" pitchFamily="34"/>
              <a:ea typeface="DejaVu Sans" pitchFamily="2"/>
              <a:cs typeface="DejaVu Sans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hangingPunct="0">
        <a:tabLst/>
        <a:defRPr lang="es-MX" sz="4800" b="1" i="0" u="none" strike="noStrike" kern="1200">
          <a:ln>
            <a:noFill/>
          </a:ln>
          <a:solidFill>
            <a:srgbClr val="333333"/>
          </a:solidFill>
          <a:latin typeface="Noto Sans Regular" pitchFamily="34"/>
        </a:defRPr>
      </a:lvl1pPr>
    </p:titleStyle>
    <p:bodyStyle>
      <a:lvl1pPr marL="0" marR="0" indent="0" hangingPunct="0">
        <a:spcBef>
          <a:spcPts val="0"/>
        </a:spcBef>
        <a:spcAft>
          <a:spcPts val="1879"/>
        </a:spcAft>
        <a:tabLst/>
        <a:defRPr lang="es-MX" sz="2400" b="0" i="0" u="none" strike="noStrike" kern="1200">
          <a:ln>
            <a:noFill/>
          </a:ln>
          <a:solidFill>
            <a:srgbClr val="333333"/>
          </a:solidFill>
          <a:latin typeface="Noto Sans Bold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C5BFA9-5869-3B4F-88B7-F384D0F70C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5FF00-7960-9F46-A9D4-52556686FD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8F834-CF0F-734C-8359-D05530CED33A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680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spAutoFit/>
          </a:bodyPr>
          <a:lstStyle>
            <a:lvl1pPr lvl="0" hangingPunct="0">
              <a:buNone/>
              <a:tabLst/>
              <a:defRPr lang="es-MX" sz="1400" kern="1200">
                <a:latin typeface="Noto Sans Regular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E5526-9211-9D45-B848-FB0CCD7FCAAE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spAutoFit/>
          </a:bodyPr>
          <a:lstStyle>
            <a:lvl1pPr lvl="0" algn="ctr" hangingPunct="0">
              <a:buNone/>
              <a:tabLst/>
              <a:defRPr lang="es-MX" sz="1400" kern="1200">
                <a:latin typeface="Noto Sans Regular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D24D3-1B23-6B4A-AFB1-EADBC1C40AA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688680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spAutoFit/>
          </a:bodyPr>
          <a:lstStyle>
            <a:lvl1pPr lvl="0" algn="r" hangingPunct="0">
              <a:buNone/>
              <a:tabLst/>
              <a:defRPr lang="es-MX" sz="1400" kern="1200">
                <a:latin typeface="Noto Sans Regular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fld id="{A7333657-E579-794D-971F-1D169CDEE9A0}" type="slidenum">
              <a:t>‹#›</a:t>
            </a:fld>
            <a:r>
              <a:rPr lang="es-MX"/>
              <a:t> /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45F29461-4467-004D-9963-355F261F4537}"/>
              </a:ext>
            </a:extLst>
          </p:cNvPr>
          <p:cNvSpPr/>
          <p:nvPr/>
        </p:nvSpPr>
        <p:spPr>
          <a:xfrm>
            <a:off x="0" y="288000"/>
            <a:ext cx="503999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F2929"/>
          </a:solidFill>
          <a:ln>
            <a:noFill/>
            <a:prstDash val="solid"/>
          </a:ln>
        </p:spPr>
        <p:txBody>
          <a:bodyPr lIns="0" tIns="0" rIns="0" bIns="0" anchor="ctr" anchorCtr="0">
            <a:spAutoFit/>
          </a:bodyPr>
          <a:lstStyle/>
          <a:p>
            <a:pPr lvl="0" hangingPunct="0">
              <a:buNone/>
              <a:tabLst/>
            </a:pPr>
            <a:endParaRPr lang="es-MX" sz="1400" kern="1200">
              <a:latin typeface="Noto Sans Regular" pitchFamily="34"/>
              <a:ea typeface="DejaVu Sans" pitchFamily="2"/>
              <a:cs typeface="DejaVu Sans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hangingPunct="0">
        <a:tabLst/>
        <a:defRPr lang="es-MX" sz="4400" b="1" i="0" u="none" strike="noStrike" kern="1200">
          <a:ln>
            <a:noFill/>
          </a:ln>
          <a:solidFill>
            <a:srgbClr val="333333"/>
          </a:solidFill>
          <a:latin typeface="Noto Sans Regular" pitchFamily="34"/>
        </a:defRPr>
      </a:lvl1pPr>
    </p:titleStyle>
    <p:bodyStyle>
      <a:lvl1pPr marL="0" marR="0" indent="0" hangingPunct="0">
        <a:spcBef>
          <a:spcPts val="0"/>
        </a:spcBef>
        <a:spcAft>
          <a:spcPts val="1414"/>
        </a:spcAft>
        <a:tabLst/>
        <a:defRPr lang="es-MX" sz="2800" b="0" i="0" u="none" strike="noStrike" kern="1200">
          <a:ln>
            <a:noFill/>
          </a:ln>
          <a:solidFill>
            <a:srgbClr val="333333"/>
          </a:solidFill>
          <a:latin typeface="Noto Sans Regular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C8B803D6-48A7-254A-853D-1E3946999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E648C17-0D3C-A948-9F12-3E30539680E7}" type="slidenum">
              <a:t>1</a:t>
            </a:fld>
            <a:r>
              <a:rPr lang="es-MX"/>
              <a:t> /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D193C-E23C-304C-90F8-191C4B6C3E4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92000" y="3993480"/>
            <a:ext cx="8568000" cy="1661399"/>
          </a:xfrm>
        </p:spPr>
        <p:txBody>
          <a:bodyPr/>
          <a:lstStyle/>
          <a:p>
            <a:pPr lvl="0"/>
            <a:r>
              <a:rPr lang="es-MX">
                <a:ea typeface="DejaVu Sans" pitchFamily="2"/>
                <a:cs typeface="DejaVu Sans" pitchFamily="2"/>
              </a:rPr>
              <a:t>Migración de apps de SpringBoot a Micronaut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455531-0B2D-E746-B303-426AC283F8AA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/>
        <p:txBody>
          <a:bodyPr anchor="ctr"/>
          <a:lstStyle/>
          <a:p>
            <a:pPr algn="ctr"/>
            <a:endParaRPr lang="es-MX" sz="3200">
              <a:latin typeface="Noto Sans Regular" pitchFamily="3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A44F3D17-C0BE-8842-B014-8171057F8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F9D7B0F-3EF7-F040-B1BB-F80252387520}" type="slidenum">
              <a:t>2</a:t>
            </a:fld>
            <a:r>
              <a:rPr lang="es-MX"/>
              <a:t> /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2CC2A7-649A-B34E-8F8C-0B238C6C9D5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92000" y="1177560"/>
            <a:ext cx="8568000" cy="5806440"/>
          </a:xfrm>
        </p:spPr>
        <p:txBody>
          <a:bodyPr/>
          <a:lstStyle/>
          <a:p>
            <a:pPr lvl="0">
              <a:buClr>
                <a:srgbClr val="333333"/>
              </a:buClr>
              <a:buSzPct val="45000"/>
              <a:buFont typeface="OpenSymbol"/>
              <a:buChar char="●"/>
            </a:pPr>
            <a:r>
              <a:rPr lang="es-MX" sz="3200">
                <a:ea typeface="DejaVu Sans" pitchFamily="2"/>
                <a:cs typeface="DejaVu Sans" pitchFamily="2"/>
              </a:rPr>
              <a:t>Siempre es bueno checar como lo haría Pivotal:</a:t>
            </a:r>
          </a:p>
          <a:p>
            <a:pPr lvl="0">
              <a:buClr>
                <a:srgbClr val="333333"/>
              </a:buClr>
              <a:buSzPct val="45000"/>
              <a:buFont typeface="OpenSymbol"/>
              <a:buChar char="●"/>
            </a:pPr>
            <a:r>
              <a:rPr lang="es-MX" sz="3200">
                <a:ea typeface="DejaVu Sans" pitchFamily="2"/>
                <a:cs typeface="DejaVu Sans" pitchFamily="2"/>
                <a:hlinkClick r:id="rId3"/>
              </a:rPr>
              <a:t>https://start.spring.io/</a:t>
            </a:r>
          </a:p>
          <a:p>
            <a:pPr lvl="0">
              <a:buClr>
                <a:srgbClr val="333333"/>
              </a:buClr>
              <a:buSzPct val="45000"/>
              <a:buFont typeface="OpenSymbol"/>
              <a:buChar char="●"/>
            </a:pPr>
            <a:endParaRPr lang="es-MX" sz="3200">
              <a:ea typeface="DejaVu Sans" pitchFamily="2"/>
              <a:cs typeface="DejaVu Sans" pitchFamily="2"/>
            </a:endParaRPr>
          </a:p>
          <a:p>
            <a:pPr lvl="0">
              <a:buClr>
                <a:srgbClr val="333333"/>
              </a:buClr>
              <a:buSzPct val="45000"/>
              <a:buFont typeface="OpenSymbol"/>
              <a:buChar char="●"/>
            </a:pPr>
            <a:endParaRPr lang="es-MX" sz="3200"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5EB50597-0EC7-7343-8F5C-C031F1587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55A70F9-0E4A-BE46-8FCF-7613CEC0E166}" type="slidenum">
              <a:t>3</a:t>
            </a:fld>
            <a:r>
              <a:rPr lang="es-MX"/>
              <a:t> /</a:t>
            </a:r>
          </a:p>
        </p:txBody>
      </p:sp>
      <p:graphicFrame>
        <p:nvGraphicFramePr>
          <p:cNvPr id="2" name="Table Placeholder 1">
            <a:extLst>
              <a:ext uri="{FF2B5EF4-FFF2-40B4-BE49-F238E27FC236}">
                <a16:creationId xmlns:a16="http://schemas.microsoft.com/office/drawing/2014/main" id="{45E06E50-8B05-7745-A8ED-9013A046BEAC}"/>
              </a:ext>
            </a:extLst>
          </p:cNvPr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2761743799"/>
              </p:ext>
            </p:extLst>
          </p:nvPr>
        </p:nvGraphicFramePr>
        <p:xfrm>
          <a:off x="791999" y="1610280"/>
          <a:ext cx="8576287" cy="5594068"/>
        </p:xfrm>
        <a:graphic>
          <a:graphicData uri="http://schemas.openxmlformats.org/drawingml/2006/table">
            <a:tbl>
              <a:tblPr firstRow="1" bandRow="1"/>
              <a:tblGrid>
                <a:gridCol w="2857922">
                  <a:extLst>
                    <a:ext uri="{9D8B030D-6E8A-4147-A177-3AD203B41FA5}">
                      <a16:colId xmlns:a16="http://schemas.microsoft.com/office/drawing/2014/main" val="2808473393"/>
                    </a:ext>
                  </a:extLst>
                </a:gridCol>
                <a:gridCol w="2878101">
                  <a:extLst>
                    <a:ext uri="{9D8B030D-6E8A-4147-A177-3AD203B41FA5}">
                      <a16:colId xmlns:a16="http://schemas.microsoft.com/office/drawing/2014/main" val="721478232"/>
                    </a:ext>
                  </a:extLst>
                </a:gridCol>
                <a:gridCol w="2840264">
                  <a:extLst>
                    <a:ext uri="{9D8B030D-6E8A-4147-A177-3AD203B41FA5}">
                      <a16:colId xmlns:a16="http://schemas.microsoft.com/office/drawing/2014/main" val="1878202315"/>
                    </a:ext>
                  </a:extLst>
                </a:gridCol>
              </a:tblGrid>
              <a:tr h="430463"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s-MX" sz="18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DejaVu Sans" pitchFamily="2"/>
                          <a:cs typeface="DejaVu Sans" pitchFamily="2"/>
                        </a:rPr>
                        <a:t>SPRING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s-MX" sz="18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DejaVu Sans" pitchFamily="2"/>
                          <a:cs typeface="DejaVu Sans" pitchFamily="2"/>
                        </a:rPr>
                        <a:t>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s-MX" sz="18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DejaVu Sans" pitchFamily="2"/>
                          <a:cs typeface="DejaVu Sans" pitchFamily="2"/>
                        </a:rPr>
                        <a:t>MICRONAUT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832031"/>
                  </a:ext>
                </a:extLst>
              </a:tr>
              <a:tr h="543901"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s-MX" sz="18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DejaVu Sans" pitchFamily="2"/>
                          <a:cs typeface="DejaVu Sans" pitchFamily="2"/>
                        </a:rPr>
                        <a:t>Autowired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s-MX" sz="18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DejaVu Sans" pitchFamily="2"/>
                          <a:cs typeface="DejaVu Sans" pitchFamily="2"/>
                        </a:rPr>
                        <a:t>Resource,</a:t>
                      </a:r>
                    </a:p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s-MX" sz="18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DejaVu Sans" pitchFamily="2"/>
                          <a:cs typeface="DejaVu Sans" pitchFamily="2"/>
                        </a:rPr>
                        <a:t>Inject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s-MX" sz="18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DejaVu Sans" pitchFamily="2"/>
                          <a:cs typeface="DejaVu Sans" pitchFamily="2"/>
                        </a:rPr>
                        <a:t>Inject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056046"/>
                  </a:ext>
                </a:extLst>
              </a:tr>
              <a:tr h="745493"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s-MX" sz="18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DejaVu Sans" pitchFamily="2"/>
                          <a:cs typeface="DejaVu Sans" pitchFamily="2"/>
                        </a:rPr>
                        <a:t>Component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s-MX" sz="18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DejaVu Sans" pitchFamily="2"/>
                          <a:cs typeface="DejaVu Sans" pitchFamily="2"/>
                        </a:rPr>
                        <a:t>Singleton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s-MX" sz="18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DejaVu Sans" pitchFamily="2"/>
                          <a:cs typeface="DejaVu Sans" pitchFamily="2"/>
                        </a:rPr>
                        <a:t>Singleton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068702"/>
                  </a:ext>
                </a:extLst>
              </a:tr>
              <a:tr h="543901"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s-MX" sz="18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DejaVu Sans" pitchFamily="2"/>
                          <a:cs typeface="DejaVu Sans" pitchFamily="2"/>
                        </a:rPr>
                        <a:t>ManagedBean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s-MX" sz="18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DejaVu Sans" pitchFamily="2"/>
                          <a:cs typeface="DejaVu Sans" pitchFamily="2"/>
                        </a:rPr>
                        <a:t>ManagedBean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s-MX" sz="18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DejaVu Sans" pitchFamily="2"/>
                          <a:cs typeface="DejaVu Sans" pitchFamily="2"/>
                        </a:rPr>
                        <a:t>ManagedBean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876382"/>
                  </a:ext>
                </a:extLst>
              </a:tr>
              <a:tr h="543901"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s-MX" sz="18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DejaVu Sans" pitchFamily="2"/>
                          <a:cs typeface="DejaVu Sans" pitchFamily="2"/>
                        </a:rPr>
                        <a:t>Bean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s-MX" sz="1800" b="0" i="0" u="none" strike="noStrike" kern="1200" cap="none">
                        <a:ln>
                          <a:noFill/>
                        </a:ln>
                        <a:latin typeface="Liberation Sans" pitchFamily="1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s-MX" sz="18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DejaVu Sans" pitchFamily="2"/>
                          <a:cs typeface="DejaVu Sans" pitchFamily="2"/>
                        </a:rPr>
                        <a:t>Singleton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090319"/>
                  </a:ext>
                </a:extLst>
              </a:tr>
              <a:tr h="543901"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s-MX" sz="18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DejaVu Sans" pitchFamily="2"/>
                          <a:cs typeface="DejaVu Sans" pitchFamily="2"/>
                        </a:rPr>
                        <a:t>Lazy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s-MX" sz="1800" b="0" i="0" u="none" strike="noStrike" kern="1200" cap="none">
                        <a:ln>
                          <a:noFill/>
                        </a:ln>
                        <a:latin typeface="Liberation Sans" pitchFamily="1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s-MX" sz="18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DejaVu Sans" pitchFamily="2"/>
                          <a:cs typeface="DejaVu Sans" pitchFamily="2"/>
                        </a:rPr>
                        <a:t>Context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518613"/>
                  </a:ext>
                </a:extLst>
              </a:tr>
              <a:tr h="1060523"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s-MX" sz="18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DejaVu Sans" pitchFamily="2"/>
                          <a:cs typeface="DejaVu Sans" pitchFamily="2"/>
                        </a:rPr>
                        <a:t>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s-MX" sz="1800" b="0" i="0" u="none" strike="noStrike" kern="1200" cap="none" dirty="0">
                        <a:ln>
                          <a:noFill/>
                        </a:ln>
                        <a:latin typeface="Liberation Sans" pitchFamily="1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s-MX" sz="18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DejaVu Sans" pitchFamily="2"/>
                          <a:cs typeface="DejaVu Sans" pitchFamily="2"/>
                        </a:rPr>
                        <a:t>Context, </a:t>
                      </a:r>
                    </a:p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s-MX" sz="18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DejaVu Sans" pitchFamily="2"/>
                          <a:cs typeface="DejaVu Sans" pitchFamily="2"/>
                        </a:rPr>
                        <a:t>Singleton,</a:t>
                      </a:r>
                    </a:p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s-MX" sz="18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DejaVu Sans" pitchFamily="2"/>
                          <a:cs typeface="DejaVu Sans" pitchFamily="2"/>
                        </a:rPr>
                        <a:t>Bean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370681"/>
                  </a:ext>
                </a:extLst>
              </a:tr>
              <a:tr h="543901"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s-MX" sz="18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DejaVu Sans" pitchFamily="2"/>
                          <a:cs typeface="DejaVu Sans" pitchFamily="2"/>
                        </a:rPr>
                        <a:t>Configuration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s-MX" sz="1800" b="0" i="0" u="none" strike="noStrike" kern="1200" cap="none">
                        <a:ln>
                          <a:noFill/>
                        </a:ln>
                        <a:latin typeface="Liberation Sans" pitchFamily="1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s-MX" sz="18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DejaVu Sans" pitchFamily="2"/>
                          <a:cs typeface="DejaVu Sans" pitchFamily="2"/>
                        </a:rPr>
                        <a:t>Factory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533719"/>
                  </a:ext>
                </a:extLst>
              </a:tr>
              <a:tr h="541905"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s-MX" sz="18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DejaVu Sans" pitchFamily="2"/>
                          <a:cs typeface="DejaVu Sans" pitchFamily="2"/>
                        </a:rPr>
                        <a:t>SpringBootTest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s-MX" sz="1800" b="0" i="0" u="none" strike="noStrike" kern="1200" cap="none">
                        <a:ln>
                          <a:noFill/>
                        </a:ln>
                        <a:latin typeface="Liberation Sans" pitchFamily="1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s-MX" sz="18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DejaVu Sans" pitchFamily="2"/>
                          <a:cs typeface="DejaVu Sans" pitchFamily="2"/>
                        </a:rPr>
                        <a:t>MicronautTest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725653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68A23B1B-44CB-E243-AAAD-8FEC25BD772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936000" y="288000"/>
            <a:ext cx="8568000" cy="1440000"/>
          </a:xfrm>
        </p:spPr>
        <p:txBody>
          <a:bodyPr/>
          <a:lstStyle/>
          <a:p>
            <a:pPr lvl="0"/>
            <a:r>
              <a:rPr lang="es-MX">
                <a:ea typeface="DejaVu Sans" pitchFamily="2"/>
                <a:cs typeface="DejaVu Sans" pitchFamily="2"/>
              </a:rPr>
              <a:t>CDI Related Annotations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26D604D-B534-4B46-8CA6-9AFD0BFE1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3F23A8B-9EFC-BC46-80D2-6B9D4E9D4DBA}" type="slidenum">
              <a:t>4</a:t>
            </a:fld>
            <a:r>
              <a:rPr lang="es-MX"/>
              <a:t> /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0CA92D-0CBE-C343-B772-3A5F1C8C6D3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92000" y="1177560"/>
            <a:ext cx="8568000" cy="5806440"/>
          </a:xfrm>
        </p:spPr>
        <p:txBody>
          <a:bodyPr/>
          <a:lstStyle/>
          <a:p>
            <a:pPr lvl="0">
              <a:buClr>
                <a:srgbClr val="333333"/>
              </a:buClr>
              <a:buSzPct val="45000"/>
              <a:buFont typeface="OpenSymbol"/>
              <a:buChar char="●"/>
            </a:pPr>
            <a:r>
              <a:rPr lang="es-MX" sz="3200">
                <a:ea typeface="DejaVu Sans" pitchFamily="2"/>
                <a:cs typeface="DejaVu Sans" pitchFamily="2"/>
              </a:rPr>
              <a:t>El objetivo es depender lo menos de un framework</a:t>
            </a:r>
          </a:p>
          <a:p>
            <a:pPr lvl="0">
              <a:buClr>
                <a:srgbClr val="333333"/>
              </a:buClr>
              <a:buSzPct val="45000"/>
              <a:buFont typeface="OpenSymbol"/>
              <a:buChar char="●"/>
            </a:pPr>
            <a:r>
              <a:rPr lang="es-MX" sz="3200">
                <a:ea typeface="DejaVu Sans" pitchFamily="2"/>
                <a:cs typeface="DejaVu Sans" pitchFamily="2"/>
              </a:rPr>
              <a:t>Autowired no debería ser usada nunca</a:t>
            </a:r>
          </a:p>
          <a:p>
            <a:pPr lvl="0">
              <a:buClr>
                <a:srgbClr val="333333"/>
              </a:buClr>
              <a:buSzPct val="45000"/>
              <a:buFont typeface="OpenSymbol"/>
              <a:buChar char="●"/>
            </a:pPr>
            <a:r>
              <a:rPr lang="es-MX" sz="3200">
                <a:ea typeface="DejaVu Sans" pitchFamily="2"/>
                <a:cs typeface="DejaVu Sans" pitchFamily="2"/>
              </a:rPr>
              <a:t>Debes usar, Inject o Resource</a:t>
            </a:r>
          </a:p>
          <a:p>
            <a:pPr lvl="0">
              <a:buClr>
                <a:srgbClr val="333333"/>
              </a:buClr>
              <a:buSzPct val="45000"/>
              <a:buFont typeface="OpenSymbol"/>
              <a:buChar char="●"/>
            </a:pPr>
            <a:r>
              <a:rPr lang="es-MX" sz="3200">
                <a:ea typeface="DejaVu Sans" pitchFamily="2"/>
                <a:cs typeface="DejaVu Sans" pitchFamily="2"/>
              </a:rPr>
              <a:t>ManagedBean está en el paquete inject, la entienden los tres frameworks.</a:t>
            </a:r>
          </a:p>
          <a:p>
            <a:pPr lvl="0">
              <a:buClr>
                <a:srgbClr val="333333"/>
              </a:buClr>
              <a:buSzPct val="45000"/>
              <a:buFont typeface="OpenSymbol"/>
              <a:buChar char="●"/>
            </a:pPr>
            <a:r>
              <a:rPr lang="es-MX" sz="3200">
                <a:ea typeface="DejaVu Sans" pitchFamily="2"/>
                <a:cs typeface="DejaVu Sans" pitchFamily="2"/>
              </a:rPr>
              <a:t>Singleton está en inject. No la procesa Spring.</a:t>
            </a:r>
          </a:p>
          <a:p>
            <a:pPr lvl="0">
              <a:buClr>
                <a:srgbClr val="333333"/>
              </a:buClr>
              <a:buSzPct val="45000"/>
              <a:buFont typeface="OpenSymbol"/>
              <a:buChar char="●"/>
            </a:pPr>
            <a:r>
              <a:rPr lang="es-MX" sz="3200">
                <a:ea typeface="DejaVu Sans" pitchFamily="2"/>
                <a:cs typeface="DejaVu Sans" pitchFamily="2"/>
              </a:rPr>
              <a:t>Bean es para llamar ese método cuando necesita un objeto.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06B92973-8CD4-734A-9A23-0F503A799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7F5A020-C38B-1F42-A036-1292CA40354D}" type="slidenum">
              <a:t>5</a:t>
            </a:fld>
            <a:r>
              <a:rPr lang="es-MX"/>
              <a:t> /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8303AD-BB31-214B-9C0E-86A934AA886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92000" y="1105560"/>
            <a:ext cx="8568000" cy="5806440"/>
          </a:xfrm>
        </p:spPr>
        <p:txBody>
          <a:bodyPr/>
          <a:lstStyle/>
          <a:p>
            <a:pPr lvl="0">
              <a:buClr>
                <a:srgbClr val="333333"/>
              </a:buClr>
              <a:buSzPct val="45000"/>
              <a:buFont typeface="OpenSymbol"/>
              <a:buChar char="●"/>
            </a:pPr>
            <a:r>
              <a:rPr lang="es-MX" sz="3200">
                <a:ea typeface="DejaVu Sans" pitchFamily="2"/>
                <a:cs typeface="DejaVu Sans" pitchFamily="2"/>
              </a:rPr>
              <a:t>Si pones Bean en Micronaut es un prototype, una instancia nueva.</a:t>
            </a:r>
          </a:p>
          <a:p>
            <a:pPr lvl="0">
              <a:buClr>
                <a:srgbClr val="333333"/>
              </a:buClr>
              <a:buSzPct val="45000"/>
              <a:buFont typeface="OpenSymbol"/>
              <a:buChar char="●"/>
            </a:pPr>
            <a:r>
              <a:rPr lang="es-MX" sz="3200">
                <a:ea typeface="DejaVu Sans" pitchFamily="2"/>
                <a:cs typeface="DejaVu Sans" pitchFamily="2"/>
              </a:rPr>
              <a:t>Lazy, todos los beans son tardíos.</a:t>
            </a:r>
          </a:p>
          <a:p>
            <a:pPr lvl="0">
              <a:buClr>
                <a:srgbClr val="333333"/>
              </a:buClr>
              <a:buSzPct val="45000"/>
              <a:buFont typeface="OpenSymbol"/>
              <a:buChar char="●"/>
            </a:pPr>
            <a:r>
              <a:rPr lang="es-MX" sz="3200">
                <a:ea typeface="DejaVu Sans" pitchFamily="2"/>
                <a:cs typeface="DejaVu Sans" pitchFamily="2"/>
              </a:rPr>
              <a:t>Si anotamos Lazy=”false” es que queremos que se ejecute en el momento.</a:t>
            </a:r>
          </a:p>
          <a:p>
            <a:pPr lvl="0">
              <a:buClr>
                <a:srgbClr val="333333"/>
              </a:buClr>
              <a:buSzPct val="45000"/>
              <a:buFont typeface="OpenSymbol"/>
              <a:buChar char="●"/>
            </a:pPr>
            <a:r>
              <a:rPr lang="es-MX" sz="3200">
                <a:ea typeface="DejaVu Sans" pitchFamily="2"/>
                <a:cs typeface="DejaVu Sans" pitchFamily="2"/>
              </a:rPr>
              <a:t>Context, cuando se levante, creas el bean.</a:t>
            </a:r>
          </a:p>
          <a:p>
            <a:pPr lvl="0">
              <a:buClr>
                <a:srgbClr val="333333"/>
              </a:buClr>
              <a:buSzPct val="45000"/>
              <a:buFont typeface="OpenSymbol"/>
              <a:buChar char="●"/>
            </a:pPr>
            <a:r>
              <a:rPr lang="es-MX" sz="3200">
                <a:ea typeface="DejaVu Sans" pitchFamily="2"/>
                <a:cs typeface="DejaVu Sans" pitchFamily="2"/>
              </a:rPr>
              <a:t>Configuration y TestConfiguration de Spring se llaman Factory en Micronaut (busca las clases en tiempo de compilación)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5D22A9A-F1F0-C04B-8EA6-41F79A150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1725587-3E2C-AB4C-87E4-DB8488C09A04}" type="slidenum">
              <a:t>6</a:t>
            </a:fld>
            <a:r>
              <a:rPr lang="es-MX"/>
              <a:t> /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AAEF453-87C6-ED47-B1BE-B713B934EBE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92000" y="1105560"/>
            <a:ext cx="8568000" cy="5806440"/>
          </a:xfrm>
        </p:spPr>
        <p:txBody>
          <a:bodyPr/>
          <a:lstStyle/>
          <a:p>
            <a:pPr lvl="0">
              <a:buClr>
                <a:srgbClr val="333333"/>
              </a:buClr>
              <a:buSzPct val="45000"/>
              <a:buFont typeface="OpenSymbol"/>
              <a:buChar char="●"/>
            </a:pPr>
            <a:r>
              <a:rPr lang="es-MX" sz="3200">
                <a:ea typeface="DejaVu Sans" pitchFamily="2"/>
                <a:cs typeface="DejaVu Sans" pitchFamily="2"/>
              </a:rPr>
              <a:t>SpringBootTest es MicronautTest, sirve para levantar todo el servicio y probar sin mocks</a:t>
            </a:r>
          </a:p>
          <a:p>
            <a:pPr lvl="0">
              <a:buClr>
                <a:srgbClr val="333333"/>
              </a:buClr>
              <a:buSzPct val="45000"/>
              <a:buFont typeface="OpenSymbol"/>
              <a:buChar char="●"/>
            </a:pPr>
            <a:r>
              <a:rPr lang="es-MX" sz="3200">
                <a:ea typeface="DejaVu Sans" pitchFamily="2"/>
                <a:cs typeface="DejaVu Sans" pitchFamily="2"/>
              </a:rPr>
              <a:t>Micronaut requiere Junit 5, ya no soporta para atrás</a:t>
            </a:r>
          </a:p>
          <a:p>
            <a:pPr lvl="0">
              <a:buClr>
                <a:srgbClr val="333333"/>
              </a:buClr>
              <a:buSzPct val="45000"/>
              <a:buFont typeface="OpenSymbol"/>
              <a:buChar char="●"/>
            </a:pPr>
            <a:endParaRPr lang="es-MX" sz="3200" u="sng"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pres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mpress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219</Words>
  <Application>Microsoft Macintosh PowerPoint</Application>
  <PresentationFormat>Widescreen</PresentationFormat>
  <Paragraphs>54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DejaVu Sans</vt:lpstr>
      <vt:lpstr>Liberation Sans</vt:lpstr>
      <vt:lpstr>Noto Sans Bold</vt:lpstr>
      <vt:lpstr>Noto Sans Regular</vt:lpstr>
      <vt:lpstr>OpenSymbol</vt:lpstr>
      <vt:lpstr>Impress</vt:lpstr>
      <vt:lpstr>Impress1</vt:lpstr>
      <vt:lpstr>Migración de apps de SpringBoot a Micronaut</vt:lpstr>
      <vt:lpstr>PowerPoint Presentation</vt:lpstr>
      <vt:lpstr>CDI Related Annotations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Impress</dc:title>
  <cp:lastModifiedBy>Raul Estrada</cp:lastModifiedBy>
  <cp:revision>9</cp:revision>
  <dcterms:created xsi:type="dcterms:W3CDTF">2019-11-13T13:43:22Z</dcterms:created>
  <dcterms:modified xsi:type="dcterms:W3CDTF">2019-11-14T15:38:51Z</dcterms:modified>
</cp:coreProperties>
</file>