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6"/>
    <p:restoredTop sz="94775"/>
  </p:normalViewPr>
  <p:slideViewPr>
    <p:cSldViewPr snapToGrid="0" snapToObjects="1">
      <p:cViewPr varScale="1">
        <p:scale>
          <a:sx n="92" d="100"/>
          <a:sy n="92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B73C-16CB-CA4B-B3BA-64994188F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06620-661A-2E4B-B403-AFA025FD1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8357-4F4B-0E4C-B123-B5FB191A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3A25-C022-B140-82EA-C970EB6A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FEBA-BE25-154D-AAD1-6463E5FF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4252-12BB-9148-A343-CEC91620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AADAB-98DC-864E-A4CA-82CED718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E479-AD4F-E149-883B-14C05C4B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4C68F-F944-8744-8722-9A56A25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827F-7CA7-104E-A62C-2D8B8D73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CD2FA-4FC1-D24C-89D9-283542CB0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963B-0849-B341-87E3-BED02E7A3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6B9D-6921-BB4F-9D73-F10F505E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EAF-A64D-B94A-9316-D5D9F4FB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BF44-BE94-9147-B8C7-9F440197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F95-C78A-024F-9BA0-195BDCA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AC94-CF23-1D48-B945-8EB177F5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A909-AB28-1D4C-AEEA-E227057B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D59C-3EC2-0342-B18C-E230F98B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70F8-F07E-0243-96C3-7186DD72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8274-8257-F847-9700-5894CE6E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635B-9512-5E4F-9070-9DEED901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6D71-CA0F-954F-8A4C-2BA08EA7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DAC-D675-394E-AB97-D7B87AAC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6714-2AB2-6C4F-B136-FE7C7AB4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F39B-359B-FC43-BA27-1A01B64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1FD8-5CD6-F14F-AD56-B3F6212E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133B7-3D0C-564E-910B-EE17779D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569AE-8A58-D946-B5BA-2B8C7B4E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8C83-7B27-1C47-8179-26FABEC2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F829-3625-434E-B523-DB8FCBB8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FEF9-EF53-5342-9DB7-4785AF9B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67EB-757D-7648-8579-75C8D7E6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C9162-1A55-364A-AD20-70C2A50F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C0316-48BB-E649-A91A-71106F865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B0CD4-A9BA-BC4F-846E-F24BBF3C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6CBA-3A5C-B443-99E5-EF7818A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75353-4B40-D346-BC64-D86FAF2C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C417A-6B16-9C4C-81B5-D32095C1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51DD-C053-394C-8E79-624CC836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5335A-E253-5941-8B0C-9E8F9A89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DD84B-370A-704F-8498-48AACB17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5F0B6-7FEF-7844-AE16-42006851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D970D-07CF-C64A-AA97-5C78A02E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F08E0-59B2-5F45-8346-A639BDD0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AB0B6-FF75-4F4F-AA10-B496140C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D12E-5640-1449-959A-848A0414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75B5-0C24-8147-953E-50E9089F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0ADB-936F-454D-B9F9-2CC5C6BE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6981-2FA5-4F43-B7FC-CA2D3C6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029F8-B3C9-2C45-8A9B-9D183969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4D238-AC9C-F84C-95F7-D9876427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5026-0EFC-3E4F-BD47-8CB96C3E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6BEA4-84B5-6A40-8502-39329C62A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8311-05FF-CE4B-923C-57F09BE4C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F7F03-413E-6342-8A83-9B1B4883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FED89-3984-1141-8CA3-027518F7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4D2B1-81FC-2D49-A18A-7AC1C2CA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262B-7DA9-AD43-B76B-E510C1F4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365E-DB75-474E-B791-39542BC1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77D0-AA21-D24C-BC2F-375EC0F9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09B1-EC5D-9946-85B0-67C8EE0A60C0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4189-175D-6447-9AAF-68A57DAA1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EDDD-49FF-254D-AAF1-673B68E1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7A12-EDF4-B748-9622-B387355D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naut-projects.github.io/micronaut-data/snapshot/gu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D010-0CEA-6E49-B4D9-3D8E4E0FC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39B26-762B-344A-B3A1-03E65A948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Noviembre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3990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FAA61-7B89-7E4F-924A-B9883E1E7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73"/>
            <a:ext cx="10022191" cy="3849471"/>
          </a:xfrm>
        </p:spPr>
      </p:pic>
    </p:spTree>
    <p:extLst>
      <p:ext uri="{BB962C8B-B14F-4D97-AF65-F5344CB8AC3E}">
        <p14:creationId xmlns:p14="http://schemas.microsoft.com/office/powerpoint/2010/main" val="113281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3C2-74DB-4943-BBFA-D80D6FE5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Micronaut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7F00-4011-FE46-A37E-7686363D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enfoque</a:t>
            </a:r>
            <a:r>
              <a:rPr lang="en-US" dirty="0"/>
              <a:t> que Micronaut</a:t>
            </a:r>
          </a:p>
          <a:p>
            <a:pPr lvl="1"/>
            <a:r>
              <a:rPr lang="en-US" dirty="0"/>
              <a:t>Ahead of Time</a:t>
            </a:r>
          </a:p>
          <a:p>
            <a:pPr lvl="1"/>
            <a:r>
              <a:rPr lang="en-US" dirty="0" err="1"/>
              <a:t>Precompila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queries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repositorio</a:t>
            </a:r>
            <a:r>
              <a:rPr lang="en-US" dirty="0"/>
              <a:t> (@Repository) para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ligera</a:t>
            </a:r>
            <a:r>
              <a:rPr lang="en-US" dirty="0"/>
              <a:t> las </a:t>
            </a:r>
            <a:r>
              <a:rPr lang="en-US" dirty="0" err="1"/>
              <a:t>ejecute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Inspirado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GORM y Spring Data</a:t>
            </a:r>
          </a:p>
        </p:txBody>
      </p:sp>
    </p:spTree>
    <p:extLst>
      <p:ext uri="{BB962C8B-B14F-4D97-AF65-F5344CB8AC3E}">
        <p14:creationId xmlns:p14="http://schemas.microsoft.com/office/powerpoint/2010/main" val="222368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3D90-96F6-C141-BA92-FD4941D6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GORM y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7690-0112-674C-B0EC-DCAB6DBB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endParaRPr lang="en-US" dirty="0"/>
          </a:p>
          <a:p>
            <a:pPr lvl="1"/>
            <a:r>
              <a:rPr lang="en-US" dirty="0" err="1"/>
              <a:t>En</a:t>
            </a:r>
            <a:r>
              <a:rPr lang="en-US" dirty="0"/>
              <a:t> Spring Data </a:t>
            </a:r>
            <a:r>
              <a:rPr lang="en-US" dirty="0" err="1"/>
              <a:t>existe</a:t>
            </a:r>
            <a:r>
              <a:rPr lang="en-US" dirty="0"/>
              <a:t> un meta-</a:t>
            </a:r>
            <a:r>
              <a:rPr lang="en-US" dirty="0" err="1"/>
              <a:t>modelo</a:t>
            </a:r>
            <a:r>
              <a:rPr lang="en-US" dirty="0"/>
              <a:t> que </a:t>
            </a:r>
            <a:r>
              <a:rPr lang="en-US" dirty="0" err="1"/>
              <a:t>usa</a:t>
            </a:r>
            <a:r>
              <a:rPr lang="en-US" dirty="0"/>
              <a:t> reflection para el </a:t>
            </a:r>
            <a:r>
              <a:rPr lang="en-US" dirty="0" err="1"/>
              <a:t>modelado</a:t>
            </a:r>
            <a:r>
              <a:rPr lang="en-US" dirty="0"/>
              <a:t> de las </a:t>
            </a:r>
            <a:r>
              <a:rPr lang="en-US" dirty="0" err="1"/>
              <a:t>entidades</a:t>
            </a:r>
            <a:r>
              <a:rPr lang="en-US" dirty="0"/>
              <a:t>/</a:t>
            </a:r>
            <a:r>
              <a:rPr lang="en-US" dirty="0" err="1"/>
              <a:t>relaciones</a:t>
            </a:r>
            <a:r>
              <a:rPr lang="en-US" dirty="0"/>
              <a:t>. Consume </a:t>
            </a:r>
            <a:r>
              <a:rPr lang="en-US" dirty="0" err="1"/>
              <a:t>memoria</a:t>
            </a:r>
            <a:r>
              <a:rPr lang="en-US" dirty="0"/>
              <a:t>. </a:t>
            </a:r>
            <a:r>
              <a:rPr lang="en-US" dirty="0" err="1"/>
              <a:t>Usa</a:t>
            </a:r>
            <a:r>
              <a:rPr lang="en-US" dirty="0"/>
              <a:t> Hibernate.</a:t>
            </a:r>
          </a:p>
          <a:p>
            <a:pPr lvl="1"/>
            <a:endParaRPr lang="en-US" dirty="0"/>
          </a:p>
          <a:p>
            <a:r>
              <a:rPr lang="en-US" dirty="0"/>
              <a:t>Sin </a:t>
            </a:r>
            <a:r>
              <a:rPr lang="en-US" dirty="0" err="1"/>
              <a:t>traducción</a:t>
            </a:r>
            <a:r>
              <a:rPr lang="en-US" dirty="0"/>
              <a:t> de queries</a:t>
            </a:r>
          </a:p>
          <a:p>
            <a:pPr lvl="1"/>
            <a:r>
              <a:rPr lang="en-US" dirty="0" err="1"/>
              <a:t>Tanto</a:t>
            </a:r>
            <a:r>
              <a:rPr lang="en-US" dirty="0"/>
              <a:t> GORM </a:t>
            </a:r>
            <a:r>
              <a:rPr lang="en-US" dirty="0" err="1"/>
              <a:t>como</a:t>
            </a:r>
            <a:r>
              <a:rPr lang="en-US" dirty="0"/>
              <a:t> Spring Data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y pattern matching </a:t>
            </a:r>
            <a:r>
              <a:rPr lang="en-US" dirty="0" err="1"/>
              <a:t>en</a:t>
            </a:r>
            <a:r>
              <a:rPr lang="en-US" dirty="0"/>
              <a:t> conjunto con Runtime Proxies para </a:t>
            </a:r>
            <a:r>
              <a:rPr lang="en-US" dirty="0" err="1"/>
              <a:t>traducir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definición</a:t>
            </a:r>
            <a:r>
              <a:rPr lang="en-US" dirty="0"/>
              <a:t> de un </a:t>
            </a:r>
            <a:r>
              <a:rPr lang="en-US" dirty="0" err="1"/>
              <a:t>método</a:t>
            </a:r>
            <a:r>
              <a:rPr lang="en-US" dirty="0"/>
              <a:t> Java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Micronaut Data lo </a:t>
            </a:r>
            <a:r>
              <a:rPr lang="en-US" dirty="0" err="1"/>
              <a:t>resuleve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compilación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6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34FB-6ACD-B54F-908A-6F1E97F2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GORM y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80AF-F8DF-A946-BC9E-458A34BD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hay reflection </a:t>
            </a:r>
            <a:r>
              <a:rPr lang="en-US" dirty="0" err="1"/>
              <a:t>ni</a:t>
            </a:r>
            <a:r>
              <a:rPr lang="en-US" dirty="0"/>
              <a:t> Runtime Proxies</a:t>
            </a:r>
          </a:p>
          <a:p>
            <a:pPr lvl="1"/>
            <a:r>
              <a:rPr lang="en-US" dirty="0"/>
              <a:t>Micronaut no </a:t>
            </a:r>
            <a:r>
              <a:rPr lang="en-US" dirty="0" err="1"/>
              <a:t>usa</a:t>
            </a:r>
            <a:r>
              <a:rPr lang="en-US" dirty="0"/>
              <a:t> Reflection in Dynamic Proxies, </a:t>
            </a:r>
            <a:r>
              <a:rPr lang="en-US" dirty="0" err="1"/>
              <a:t>mejorando</a:t>
            </a:r>
            <a:r>
              <a:rPr lang="en-US" dirty="0"/>
              <a:t> el </a:t>
            </a:r>
            <a:r>
              <a:rPr lang="en-US" dirty="0" err="1"/>
              <a:t>desempeño</a:t>
            </a:r>
            <a:r>
              <a:rPr lang="en-US" dirty="0"/>
              <a:t>, </a:t>
            </a:r>
            <a:r>
              <a:rPr lang="en-US" dirty="0" err="1"/>
              <a:t>tienes</a:t>
            </a:r>
            <a:r>
              <a:rPr lang="en-US" dirty="0"/>
              <a:t> </a:t>
            </a:r>
            <a:r>
              <a:rPr lang="en-US" dirty="0" err="1"/>
              <a:t>stacktraces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pequeños</a:t>
            </a:r>
            <a:r>
              <a:rPr lang="en-US" dirty="0"/>
              <a:t> y reduces el consume de </a:t>
            </a:r>
            <a:r>
              <a:rPr lang="en-US" dirty="0" err="1"/>
              <a:t>memoria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 Safe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compilación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0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B402-2FFB-4343-87B7-53157E92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Soporte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0E98-69F5-DD43-BBFC-1CBD7D6D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Actualmente</a:t>
            </a:r>
            <a:r>
              <a:rPr lang="en-US" dirty="0"/>
              <a:t> (1.0.0M5) solo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para JDBC y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drivers de Java</a:t>
            </a:r>
          </a:p>
          <a:p>
            <a:r>
              <a:rPr lang="en-US" dirty="0"/>
              <a:t>JPA (con Hibernate)</a:t>
            </a:r>
          </a:p>
          <a:p>
            <a:r>
              <a:rPr lang="en-US" dirty="0"/>
              <a:t>Se </a:t>
            </a:r>
            <a:r>
              <a:rPr lang="en-US" dirty="0" err="1"/>
              <a:t>añadirá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para NoSQL (el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GORM)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https://micronaut-projects.github.io/micronaut-data/snapshot/guide/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5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D9CB-1B53-9547-89B9-67E6A5E7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7F5A-3C07-BD41-90F0-0EC6CA3E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211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Micronaut Data</vt:lpstr>
      <vt:lpstr>PowerPoint Presentation</vt:lpstr>
      <vt:lpstr>Micronaut Data </vt:lpstr>
      <vt:lpstr>Mejoras sobre GORM y Spring Data</vt:lpstr>
      <vt:lpstr>Mejoras sobre GORM y Spring Data</vt:lpstr>
      <vt:lpstr>Soporte</vt:lpstr>
      <vt:lpstr>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 Data</dc:title>
  <dc:creator>Microsoft Office User</dc:creator>
  <cp:lastModifiedBy>Microsoft Office User</cp:lastModifiedBy>
  <cp:revision>5</cp:revision>
  <dcterms:created xsi:type="dcterms:W3CDTF">2019-11-22T13:30:27Z</dcterms:created>
  <dcterms:modified xsi:type="dcterms:W3CDTF">2019-11-22T13:45:59Z</dcterms:modified>
</cp:coreProperties>
</file>