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5"/>
  </p:normalViewPr>
  <p:slideViewPr>
    <p:cSldViewPr snapToGrid="0" snapToObjects="1">
      <p:cViewPr varScale="1">
        <p:scale>
          <a:sx n="98" d="100"/>
          <a:sy n="98" d="100"/>
        </p:scale>
        <p:origin x="12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47E58DE-C3C9-E843-B1DC-E4C35116AC8F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s-MX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DAA036-2423-094D-94C8-56D3C5D41EDE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s-MX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2AD86A-F57A-FB4E-944E-BCB6D9D08FB9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s-MX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3DF398-65F4-3743-BFFC-3B757B6224A2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sp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34A3340C-AF41-CC4E-9B5B-471F335576BF}" type="slidenum">
              <a:t>‹#›</a:t>
            </a:fld>
            <a:endParaRPr lang="es-MX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434383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39E210-FFFD-8044-B1F1-025D939A31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14C127-F7F8-9641-916F-34F1B378798D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s-MX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593CC317-37AD-9140-AA2D-213B2F5BAD83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spAutoFit/>
          </a:bodyPr>
          <a:lstStyle>
            <a:lvl1pPr lvl="0" hangingPunct="0">
              <a:buNone/>
              <a:tabLst/>
              <a:defRPr lang="es-MX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C6817-B5DE-6D45-B702-E7C2E547968B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spAutoFit/>
          </a:bodyPr>
          <a:lstStyle>
            <a:lvl1pPr lvl="0" algn="r" hangingPunct="0">
              <a:buNone/>
              <a:tabLst/>
              <a:defRPr lang="es-MX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2854D8-2721-8B49-89BD-C9A9AD568262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spAutoFit/>
          </a:bodyPr>
          <a:lstStyle>
            <a:lvl1pPr lvl="0" hangingPunct="0">
              <a:buNone/>
              <a:tabLst/>
              <a:defRPr lang="es-MX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074941-4E8F-1640-BC00-1A401FD81C2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spAutoFit/>
          </a:bodyPr>
          <a:lstStyle>
            <a:lvl1pPr lvl="0" algn="r" hangingPunct="0">
              <a:buNone/>
              <a:tabLst/>
              <a:defRPr lang="es-MX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1E311701-AD12-E44A-B9E0-0453B489223C}" type="slidenum"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3308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s-MX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7C9DF-D07A-F644-AAD7-50942E39762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spAutoFit/>
          </a:bodyPr>
          <a:lstStyle/>
          <a:p>
            <a:pPr lvl="0"/>
            <a:fld id="{CD0E630E-9B08-B849-BE94-230FBD1CAB18}" type="slidenum">
              <a:t>1</a:t>
            </a:fld>
            <a:endParaRPr lang="es-MX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B4A0EC-7042-EB44-89D0-99A11039EFD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CBF5A5-015D-294E-BA48-6DCE174326E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D09C49-15ED-C44D-95FF-30A7614722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spAutoFit/>
          </a:bodyPr>
          <a:lstStyle/>
          <a:p>
            <a:pPr lvl="0"/>
            <a:fld id="{72A88384-87A3-9045-9127-4AFD8247D59F}" type="slidenum">
              <a:t>10</a:t>
            </a:fld>
            <a:endParaRPr lang="es-MX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A8BF1FD-70AB-624D-8659-ED4E83559E6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5CAE59-D9B5-BB41-B39A-09D27582ACE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91DBD8-7485-7241-AC0E-F392FAFC187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spAutoFit/>
          </a:bodyPr>
          <a:lstStyle/>
          <a:p>
            <a:pPr lvl="0"/>
            <a:fld id="{474D2501-F42E-3C48-91C3-A1D10092CDE5}" type="slidenum">
              <a:t>11</a:t>
            </a:fld>
            <a:endParaRPr lang="es-MX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849167-B74B-5540-877D-7C84C70FDD1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DCF15F-FFCF-054A-83AA-9A0B5C99CA6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F03C5E-3D24-394D-9AC5-57A9140DE69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spAutoFit/>
          </a:bodyPr>
          <a:lstStyle/>
          <a:p>
            <a:pPr lvl="0"/>
            <a:fld id="{DE96A8A2-56B9-1549-A629-0B6EFA848F17}" type="slidenum">
              <a:t>12</a:t>
            </a:fld>
            <a:endParaRPr lang="es-MX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CF5D2D-B676-5440-AB2B-C3A50CFDB39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3E8747-E930-5C4C-B160-4FABD1627BE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E51B0-2F34-9847-A3F3-11D388629D6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spAutoFit/>
          </a:bodyPr>
          <a:lstStyle/>
          <a:p>
            <a:pPr lvl="0"/>
            <a:fld id="{DED2787E-F366-9040-B5F6-E2CCD351B944}" type="slidenum">
              <a:t>13</a:t>
            </a:fld>
            <a:endParaRPr lang="es-MX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C4339B-78EB-E04A-8B78-BC69C0BC59D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8320E3-439B-EA4A-916D-F2FA7FFCC2D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0A9DA0-D6E4-A744-B44D-5189E8C0073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spAutoFit/>
          </a:bodyPr>
          <a:lstStyle/>
          <a:p>
            <a:pPr lvl="0"/>
            <a:fld id="{2310147F-D7ED-454D-B6E9-C692722F6147}" type="slidenum">
              <a:t>14</a:t>
            </a:fld>
            <a:endParaRPr lang="es-MX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82DD33-F7E1-0643-B3C6-938EC1E3EC5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340D6F-9B6E-7040-A368-B4B5C134C82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87D74-319A-4C43-9D44-FD4EF6EC60E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spAutoFit/>
          </a:bodyPr>
          <a:lstStyle/>
          <a:p>
            <a:pPr lvl="0"/>
            <a:fld id="{8488577A-76A6-E948-9A8D-622C2C44E321}" type="slidenum">
              <a:t>15</a:t>
            </a:fld>
            <a:endParaRPr lang="es-MX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720F4C-45D2-5D4F-B3F0-923EDE2786F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F700EC-1CF9-1D4D-AB1A-76918562CBE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E43443-8210-1D42-9CB6-CC98E56AAAD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spAutoFit/>
          </a:bodyPr>
          <a:lstStyle/>
          <a:p>
            <a:pPr lvl="0"/>
            <a:fld id="{0BD6DCA9-8085-6743-94CB-ACD59D852DF9}" type="slidenum">
              <a:t>16</a:t>
            </a:fld>
            <a:endParaRPr lang="es-MX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B9A094-AC7A-B245-82B6-C26670B887B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2813BA-26C9-9F49-932E-E5D4C73902D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75208-9A96-384D-BF4B-42D0342D67C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spAutoFit/>
          </a:bodyPr>
          <a:lstStyle/>
          <a:p>
            <a:pPr lvl="0"/>
            <a:fld id="{DB96F745-28FF-054E-87EC-C076FDA0CF28}" type="slidenum">
              <a:t>2</a:t>
            </a:fld>
            <a:endParaRPr lang="es-MX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C90DAF-7FEB-5D4C-8CBB-4FA38E57007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2750B8-EB80-694A-8B14-BD2CEE3A1AF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810FD6-B429-7543-A6E4-6D18EC2B776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spAutoFit/>
          </a:bodyPr>
          <a:lstStyle/>
          <a:p>
            <a:pPr lvl="0"/>
            <a:fld id="{1DC61030-9A9A-0649-B3DF-97B0AFC78A1B}" type="slidenum">
              <a:t>3</a:t>
            </a:fld>
            <a:endParaRPr lang="es-MX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E14B9B-C5EF-134E-9EC6-29F61C22693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23DAD2-DBDF-FE48-9BDF-90A5203D71E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8F069-4C54-4647-8AF0-610EFF0E4C3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spAutoFit/>
          </a:bodyPr>
          <a:lstStyle/>
          <a:p>
            <a:pPr lvl="0"/>
            <a:fld id="{34929773-A5C9-F943-A608-67A2A246E94A}" type="slidenum">
              <a:t>4</a:t>
            </a:fld>
            <a:endParaRPr lang="es-MX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72FC08-8DDE-8D4E-AD29-6C9C12E79B0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C169A1-3300-5546-9831-DCAC11AC2D6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82479-29A2-FA49-8674-918889525AE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spAutoFit/>
          </a:bodyPr>
          <a:lstStyle/>
          <a:p>
            <a:pPr lvl="0"/>
            <a:fld id="{45924A94-DCCF-6E46-BE5B-F41E22F56E26}" type="slidenum">
              <a:t>5</a:t>
            </a:fld>
            <a:endParaRPr lang="es-MX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80FFB8-F6F1-6340-95D3-721FDB9F819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F76EEF-095F-2B49-8609-9BFE4999B3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30046-4005-F746-BCFE-8EEBB8C00C0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spAutoFit/>
          </a:bodyPr>
          <a:lstStyle/>
          <a:p>
            <a:pPr lvl="0"/>
            <a:fld id="{8A98E6D6-091A-8F46-9940-2D22EDC7C86E}" type="slidenum">
              <a:t>6</a:t>
            </a:fld>
            <a:endParaRPr lang="es-MX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A9CC4A-4A82-0640-A670-05D688092B8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2A3C98-611D-784E-8C0E-742E87D939D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F02468-B5AA-5B49-B770-CBA09C391B0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spAutoFit/>
          </a:bodyPr>
          <a:lstStyle/>
          <a:p>
            <a:pPr lvl="0"/>
            <a:fld id="{4837402E-C16C-9246-B963-EDFD63114BD8}" type="slidenum">
              <a:t>7</a:t>
            </a:fld>
            <a:endParaRPr lang="es-MX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1BD062-57E2-6347-98BB-00053453FEB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B68848-B303-9649-8082-61F3C8D2AE9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B6986-A119-BB4F-B517-25FF0C593A7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spAutoFit/>
          </a:bodyPr>
          <a:lstStyle/>
          <a:p>
            <a:pPr lvl="0"/>
            <a:fld id="{A9209FBB-A251-3647-9121-5B16FEC7C827}" type="slidenum">
              <a:t>8</a:t>
            </a:fld>
            <a:endParaRPr lang="es-MX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687723-9813-4641-9D69-12643ACF891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7E9E55-51D3-7749-B43D-933D6160F6A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44EFA-1503-294C-8760-038E719CCF3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spAutoFit/>
          </a:bodyPr>
          <a:lstStyle/>
          <a:p>
            <a:pPr lvl="0"/>
            <a:fld id="{220D4FC7-D08B-1345-8AF2-3CE524C739C1}" type="slidenum">
              <a:t>9</a:t>
            </a:fld>
            <a:endParaRPr lang="es-MX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2F8FAE-F2C9-6F40-8EEC-D6DBA3D660E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2392DD-19B2-0F4D-99FD-A08AF1F5358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8A9A5-48D6-DC4C-9D1B-11720DAEC0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60E289-7559-D847-A754-DEE280AACC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53E2E-0810-DB44-B411-145B622CA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D2C23-3F4F-194E-BAB7-DDBD14BBC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629F0-04CE-E641-B3A3-662578078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FD0EB67-4A50-7743-8088-562CF7E3A929}" type="slidenum"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2866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61C62-074D-A54B-B042-9CABA3BA0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880134-DBDB-E646-B5BE-2CBC7A2CB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BCE8C-3E71-AB45-8EAC-A7DB11963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38E24-7C50-BC4C-B962-5EF716A7E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44AD0-B870-DB40-ADBF-E31CAD90C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E4C2EA3-E40D-444B-BFEE-152CD5321F50}" type="slidenum"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0123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CB9AC6-2203-6A4F-8B17-1E3F624840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225425"/>
            <a:ext cx="2266950" cy="43894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5CA1E5-5B04-7649-BCD9-DDFE5F2B2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3212" cy="43894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636F4-AB8F-7D49-A1F9-37D8B2AE0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3EA5B-5434-414C-9158-F21A06A93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EBEFA-884B-6643-B0D1-FAB700918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A8C88BE-6F65-E14E-B740-B7CDEBB652CD}" type="slidenum"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138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B6223-0DF6-0E4A-8058-93A9B3F3F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CB2B8-86A7-B84D-8210-F5D3A05E7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591FB-58F5-6241-AE75-41A0C2235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A9123-1544-3542-91F5-976FE0C09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95C3D-11FB-AF44-AA0F-E37A6DCC8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EF6CED0-C8C5-4B43-87B7-227E2C2B7B07}" type="slidenum"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1027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C594A-5196-D44A-AC66-C89E002FC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EAA77-0767-F945-BD86-D9F3A2589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80486-E7DB-C346-A80A-EB0DB07AA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1F54F-D4EC-AB41-83E1-F18D7A85F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FA65B-DF39-184B-BC47-1B1F7EE44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0DB9D45-A65D-8A42-9A8A-D0F215377A85}" type="slidenum"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7341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0AD1E-5CBB-4049-A63C-5B38CE553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8F2C1-141C-8142-9182-6D4BD6C90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2877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F96DB5-A176-E244-B618-559F268B9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2877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B7B470-0753-5447-8F08-481E0C28E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F12E3-B3D1-BF42-91A0-BC415D431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D3F87-209D-3A48-ADD8-AEB72C01C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6821879-26AA-D741-80CC-D04461EFCE21}" type="slidenum"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317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CD857-F1D6-5F4E-A420-C544935BE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6E097-0351-CB4F-8E89-87DE0363D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652D7D-3EED-7A44-9368-334B95ECA1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80E7B0-64F1-084C-9F58-1A7ADF6721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DED254-2D80-E74A-BCBA-D2531CA2F6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00AC92-5A46-6247-8E81-02B22058E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C82550-4962-7D40-AF64-3DB5BFB1C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1EC3FA-AD3B-B544-BFDA-46EDE471E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05F720C-0B94-164A-B2E7-05A3010CA7BA}" type="slidenum"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5563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F3B31-2C2A-6540-9589-3BD72C552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C8C045-1B51-7E44-BE4B-1C536D74B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E28882-5499-4747-A3B7-2DB081123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A2CE08-055C-D04B-97DF-3AEAD9C7E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391BCD7-052E-2649-B635-06BAD4972158}" type="slidenum"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8753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E0A0E4-3A39-B44F-BDE8-3A7604D7B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7A3E5-CA81-2543-898E-DF7C1924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A28B7-014A-D541-8363-03E6A556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42BB62A-DEFF-4E41-90F3-5A2E010D32E6}" type="slidenum"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735003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A8825-BE9A-FD47-A79B-CEEDB58E6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5EF03-D9AD-E24E-91BF-AED3313DF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612620-9577-D24F-AC26-BF657B78C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DFEA4-3E79-AB49-B39B-3ED00369D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93726E-F508-984A-BC9F-B6B06DF37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17E6C-ED77-7141-A524-BE7FAC1F1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89204C6-1C0C-3945-85F6-BCB72FA3AE33}" type="slidenum"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7927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6545B-6067-B64C-975A-299C1C502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CC44ED-0C1B-464C-B835-EDF6BD3AAC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0B3A07-4DCE-B94B-BF8B-785406E23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CB38F-7CF9-6448-8332-42E344734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F9692C-6567-9142-9594-88A257CA1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1A499-38E5-E346-A42F-254786451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09B7B82-4E84-814E-BE42-493FD66A5176}" type="slidenum"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4843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43A11D-6A0C-9640-8E1B-C7D43BE3C1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423B7-050E-E543-A1C9-BFCC717827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164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2195D-FB40-954F-AAB9-459C8DCDBBDF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spAutoFit/>
          </a:bodyPr>
          <a:lstStyle>
            <a:lvl1pPr lvl="0" hangingPunct="0">
              <a:buNone/>
              <a:tabLst/>
              <a:defRPr lang="es-MX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BDF59-4035-5745-A911-F4029F1F3F73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spAutoFit/>
          </a:bodyPr>
          <a:lstStyle>
            <a:lvl1pPr lvl="0" algn="ctr" hangingPunct="0">
              <a:buNone/>
              <a:tabLst/>
              <a:defRPr lang="es-MX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BF339-2DE2-5741-A40E-640F092AE0B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spAutoFit/>
          </a:bodyPr>
          <a:lstStyle>
            <a:lvl1pPr lvl="0" algn="r" hangingPunct="0">
              <a:buNone/>
              <a:tabLst/>
              <a:defRPr lang="es-MX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302E4DDA-8333-7D48-9A09-AAF53B22A61F}" type="slidenum">
              <a:t>‹#›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hangingPunct="0">
        <a:tabLst/>
        <a:defRPr lang="es-MX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es-MX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naut-projects.github.io/micronaut-micrometer/latest/guide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baeldung.com/micrometer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7FBEB-0E4F-B94E-B5CF-6F8FF88B99B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8D88F6-275C-4743-8BD5-B3896091BFEB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/>
        <p:txBody>
          <a:bodyPr anchor="ctr"/>
          <a:lstStyle/>
          <a:p>
            <a:pPr lvl="0" algn="ctr"/>
            <a:r>
              <a:rPr lang="es-MX"/>
              <a:t>Monitoreo y Métricas</a:t>
            </a:r>
          </a:p>
          <a:p>
            <a:pPr lvl="0" algn="ctr"/>
            <a:r>
              <a:rPr lang="es-MX"/>
              <a:t>Raúl Estrada</a:t>
            </a:r>
          </a:p>
          <a:p>
            <a:pPr lvl="0" algn="ctr"/>
            <a:r>
              <a:rPr lang="es-MX"/>
              <a:t>Noviembre 2019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41399-54B0-7A4D-A915-4EA701D9981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s-MX"/>
              <a:t>Contadores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1AAFD-3E82-F945-A049-6B3193EEBE4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s-MX"/>
              <a:t>Número de eventos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s-MX" sz="320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Peticiones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s-MX" sz="320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Errores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s-MX" sz="320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¿¿Hilos, usuarios??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44E2-659B-3844-9B65-70041EBF565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s-MX"/>
              <a:t>Cronómetros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3686E-BC51-1E4F-918F-2D8E6871385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s-MX"/>
              <a:t>Contador implícito</a:t>
            </a:r>
          </a:p>
          <a:p>
            <a:pPr lvl="0">
              <a:buSzPct val="45000"/>
              <a:buFont typeface="StarSymbol"/>
              <a:buChar char="●"/>
            </a:pPr>
            <a:r>
              <a:rPr lang="es-MX"/>
              <a:t>Tiempo transcurrido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s-MX" sz="320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Cuánto tarda algo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endParaRPr lang="es-MX" sz="3200">
              <a:highlight>
                <a:scrgbClr r="0" g="0" b="0">
                  <a:alpha val="0"/>
                </a:scrgbClr>
              </a:highlight>
              <a:latin typeface="Liberation Sans" pitchFamily="18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2C8EB-318C-7A4C-A956-AA52F3C6C1A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s-MX"/>
              <a:t>Medidores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16155-9AFB-3F4A-970A-8367B6221C4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s-MX"/>
              <a:t>El valor de algo y su variación en el tiempo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s-MX" sz="320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Hilos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s-MX" sz="320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Usuarios conectados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s-MX" sz="320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Conexiones activas a la base de datos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s-MX" sz="320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RAM, CPU, Uso de red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78B60-6E2E-C346-96F5-BD25E0F709A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s-MX"/>
              <a:t>Distribuciones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40728-9CDE-9646-851F-1726D768D45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s-MX"/>
              <a:t>Variaciones sobre algún resultado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s-MX" sz="320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Tamaño de respuestas devueltas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s-MX" sz="320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Cantidad de registros leídos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2DA8-0FC6-504B-B312-FE31EFF7008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s-MX"/>
              <a:t>Visibilidad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EAA14-CD22-7440-9BF0-F6D923B1191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s-MX"/>
              <a:t>Graphite</a:t>
            </a:r>
          </a:p>
          <a:p>
            <a:pPr lvl="0">
              <a:buSzPct val="45000"/>
              <a:buFont typeface="StarSymbol"/>
              <a:buChar char="●"/>
            </a:pPr>
            <a:r>
              <a:rPr lang="es-MX"/>
              <a:t>Prometheus</a:t>
            </a:r>
          </a:p>
          <a:p>
            <a:pPr lvl="0">
              <a:buSzPct val="45000"/>
              <a:buFont typeface="StarSymbol"/>
              <a:buChar char="●"/>
            </a:pPr>
            <a:r>
              <a:rPr lang="es-MX"/>
              <a:t>Datadog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8B81F03F-DDCB-9549-9A0E-3BC6BE5348A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990320" y="1172520"/>
            <a:ext cx="3520079" cy="4155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BB168-E0F0-394B-9EDD-2040BE55094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s-MX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6ECC4-866B-9A49-A322-073D73A86DA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362600"/>
            <a:ext cx="9071640" cy="3288239"/>
          </a:xfrm>
        </p:spPr>
        <p:txBody>
          <a:bodyPr/>
          <a:lstStyle/>
          <a:p>
            <a:pPr lvl="0"/>
            <a:r>
              <a:rPr lang="es-MX"/>
              <a:t>mn create-app metrics-demo --</a:t>
            </a:r>
            <a:r>
              <a:rPr lang="es-MX" u="sng"/>
              <a:t>features</a:t>
            </a:r>
            <a:r>
              <a:rPr lang="es-MX"/>
              <a:t> micrometer-graphite</a:t>
            </a:r>
          </a:p>
          <a:p>
            <a:pPr lvl="0"/>
            <a:endParaRPr lang="es-MX" u="sng"/>
          </a:p>
          <a:p>
            <a:pPr lvl="0"/>
            <a:r>
              <a:rPr lang="es-MX">
                <a:hlinkClick r:id="rId3"/>
              </a:rPr>
              <a:t>https://micronaut-projects.github.io/micronaut-micrometer/latest/guide/</a:t>
            </a:r>
          </a:p>
          <a:p>
            <a:pPr lvl="0"/>
            <a:endParaRPr lang="es-MX"/>
          </a:p>
          <a:p>
            <a:pPr lvl="0"/>
            <a:r>
              <a:rPr lang="es-MX">
                <a:hlinkClick r:id="rId4"/>
              </a:rPr>
              <a:t>https://www.baeldung.com/micrometer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7034A-8755-3246-88A2-AECD3357318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s-MX"/>
              <a:t>Graphite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0A7E0-C0D7-1646-80B1-4836D44B564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11B9777C-30E8-E340-947B-F2A361DB8D5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54800" y="1404000"/>
            <a:ext cx="9666360" cy="355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EEB39-D0B2-B244-9638-15169398D09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s-MX"/>
              <a:t>Observabilidad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BFB49-DA9D-AE40-B6A8-6131BB205EA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40000" y="1326600"/>
            <a:ext cx="9071640" cy="3288239"/>
          </a:xfrm>
        </p:spPr>
        <p:txBody>
          <a:bodyPr/>
          <a:lstStyle/>
          <a:p>
            <a:pPr lvl="0"/>
            <a:r>
              <a:rPr lang="es-MX"/>
              <a:t>¿cruzarías la calle sólo con información de hace un minuto?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ECFAC07E-C381-6349-BC7C-CF9EF3D7657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529360" y="2733480"/>
            <a:ext cx="3590640" cy="2666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60FB4-0972-9F42-80DB-9042DB9A61F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s-MX"/>
              <a:t>Monitoreo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E0290-2800-7E43-A8BB-8CA27E1B7F0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s-MX"/>
              <a:t>Logging</a:t>
            </a:r>
          </a:p>
          <a:p>
            <a:pPr lvl="0">
              <a:buSzPct val="45000"/>
              <a:buFont typeface="StarSymbol"/>
              <a:buChar char="●"/>
            </a:pPr>
            <a:r>
              <a:rPr lang="es-MX"/>
              <a:t>Alertas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A7AC3-F71D-7F4D-A6B9-4D6C7DB0468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s-MX"/>
              <a:t>Logging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3E351-235D-2740-A48E-050D11F8AC5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s-MX"/>
              <a:t>Registro de lo que hace la aplicación</a:t>
            </a:r>
          </a:p>
          <a:p>
            <a:pPr lvl="0">
              <a:buSzPct val="45000"/>
              <a:buFont typeface="StarSymbol"/>
              <a:buChar char="●"/>
            </a:pPr>
            <a:r>
              <a:rPr lang="es-MX"/>
              <a:t>Útil para post-mortem, diagnósticos, debugging</a:t>
            </a:r>
          </a:p>
          <a:p>
            <a:pPr lvl="0">
              <a:buSzPct val="45000"/>
              <a:buFont typeface="StarSymbol"/>
              <a:buChar char="●"/>
            </a:pPr>
            <a:r>
              <a:rPr lang="es-MX"/>
              <a:t>Corrección de errores</a:t>
            </a:r>
          </a:p>
          <a:p>
            <a:pPr lvl="0">
              <a:buSzPct val="45000"/>
              <a:buFont typeface="StarSymbol"/>
              <a:buChar char="●"/>
            </a:pPr>
            <a:endParaRPr lang="es-MX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4AE9E-68F4-9344-B2D2-A0B241C324F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s-MX"/>
              <a:t>Alertas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650B7-CA0C-C44C-A872-ACC1D50E084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s-MX"/>
              <a:t>Notificaciones de errores</a:t>
            </a:r>
          </a:p>
          <a:p>
            <a:pPr lvl="0">
              <a:buSzPct val="45000"/>
              <a:buFont typeface="StarSymbol"/>
              <a:buChar char="●"/>
            </a:pPr>
            <a:r>
              <a:rPr lang="es-MX"/>
              <a:t>¿Quién las programa?</a:t>
            </a:r>
          </a:p>
          <a:p>
            <a:pPr lvl="0">
              <a:buSzPct val="45000"/>
              <a:buFont typeface="StarSymbol"/>
              <a:buChar char="●"/>
            </a:pPr>
            <a:r>
              <a:rPr lang="es-MX"/>
              <a:t>¿Cómo se parametriza?</a:t>
            </a:r>
          </a:p>
          <a:p>
            <a:pPr lvl="0">
              <a:buSzPct val="45000"/>
              <a:buFont typeface="StarSymbol"/>
              <a:buChar char="●"/>
            </a:pPr>
            <a:endParaRPr lang="es-MX" u="sng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303C7-1194-6D4B-B5C9-33F447469DF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ECFCC-2D05-8C43-9E63-F6D8BF9A065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DA3C95CF-DD85-E442-86B9-76647FCC036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53239" y="704520"/>
            <a:ext cx="9379800" cy="3923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BC030-5AB6-8240-914C-86F61F16C3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s-MX"/>
              <a:t>Métricas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063598-41E3-5148-AEC0-5B43F630C39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endParaRPr lang="es-MX"/>
          </a:p>
          <a:p>
            <a:pPr lvl="0">
              <a:buSzPct val="45000"/>
              <a:buFont typeface="StarSymbol"/>
              <a:buChar char="●"/>
            </a:pPr>
            <a:r>
              <a:rPr lang="es-MX"/>
              <a:t>Medir acciones dentro del sistema</a:t>
            </a:r>
          </a:p>
          <a:p>
            <a:pPr lvl="0">
              <a:buSzPct val="45000"/>
              <a:buFont typeface="StarSymbol"/>
              <a:buChar char="●"/>
            </a:pPr>
            <a:r>
              <a:rPr lang="es-MX"/>
              <a:t>Monitorear ciertos paŕametros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s-MX" sz="320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CPU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s-MX" sz="320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RAM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s-MX" sz="320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Red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endParaRPr lang="es-MX" sz="3200">
              <a:highlight>
                <a:scrgbClr r="0" g="0" b="0">
                  <a:alpha val="0"/>
                </a:scrgbClr>
              </a:highlight>
              <a:latin typeface="Liberation Sans" pitchFamily="18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D6835-D330-1B43-BD3B-CDA64072B41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s-MX"/>
              <a:t>Otras métricas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8AE45-A783-CE4B-9C1C-771D59B706E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s-MX"/>
              <a:t>Cantidad de </a:t>
            </a:r>
            <a:r>
              <a:rPr lang="es-MX" u="sng"/>
              <a:t>peticiones</a:t>
            </a:r>
          </a:p>
          <a:p>
            <a:pPr lvl="0">
              <a:buSzPct val="45000"/>
              <a:buFont typeface="StarSymbol"/>
              <a:buChar char="●"/>
            </a:pPr>
            <a:r>
              <a:rPr lang="es-MX"/>
              <a:t>Cantidad de errores</a:t>
            </a:r>
          </a:p>
          <a:p>
            <a:pPr lvl="0">
              <a:buSzPct val="45000"/>
              <a:buFont typeface="StarSymbol"/>
              <a:buChar char="●"/>
            </a:pPr>
            <a:r>
              <a:rPr lang="es-MX"/>
              <a:t>Cantidad de datos devueltos</a:t>
            </a:r>
          </a:p>
          <a:p>
            <a:pPr lvl="0">
              <a:buSzPct val="45000"/>
              <a:buFont typeface="StarSymbol"/>
              <a:buChar char="●"/>
            </a:pPr>
            <a:r>
              <a:rPr lang="es-MX"/>
              <a:t>Tiempos de respuesta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F1A62-256D-6140-8571-F94C7AEA329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s-MX"/>
              <a:t>Micrometer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B3422-F34A-C143-9563-42038CE6532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s-MX"/>
              <a:t>Counters (contadores)</a:t>
            </a:r>
          </a:p>
          <a:p>
            <a:pPr lvl="0">
              <a:buSzPct val="45000"/>
              <a:buFont typeface="StarSymbol"/>
              <a:buChar char="●"/>
            </a:pPr>
            <a:r>
              <a:rPr lang="es-MX"/>
              <a:t>Timers (cronómetros)</a:t>
            </a:r>
          </a:p>
          <a:p>
            <a:pPr lvl="0">
              <a:buSzPct val="45000"/>
              <a:buFont typeface="StarSymbol"/>
              <a:buChar char="●"/>
            </a:pPr>
            <a:r>
              <a:rPr lang="es-MX"/>
              <a:t>Gauges (medidores)</a:t>
            </a:r>
          </a:p>
          <a:p>
            <a:pPr lvl="0">
              <a:buSzPct val="45000"/>
              <a:buFont typeface="StarSymbol"/>
              <a:buChar char="●"/>
            </a:pPr>
            <a:r>
              <a:rPr lang="es-MX"/>
              <a:t>Distributions (distribuciones)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determin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210</Words>
  <Application>Microsoft Macintosh PowerPoint</Application>
  <PresentationFormat>Widescreen</PresentationFormat>
  <Paragraphs>79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DejaVu Sans</vt:lpstr>
      <vt:lpstr>Liberation Sans</vt:lpstr>
      <vt:lpstr>Liberation Serif</vt:lpstr>
      <vt:lpstr>Lohit Devanagari</vt:lpstr>
      <vt:lpstr>Noto Sans CJK SC</vt:lpstr>
      <vt:lpstr>StarSymbol</vt:lpstr>
      <vt:lpstr>Predeterminado</vt:lpstr>
      <vt:lpstr>PowerPoint Presentation</vt:lpstr>
      <vt:lpstr>Observabilidad</vt:lpstr>
      <vt:lpstr>Monitoreo</vt:lpstr>
      <vt:lpstr>Logging</vt:lpstr>
      <vt:lpstr>Alertas</vt:lpstr>
      <vt:lpstr>PowerPoint Presentation</vt:lpstr>
      <vt:lpstr>Métricas</vt:lpstr>
      <vt:lpstr>Otras métricas</vt:lpstr>
      <vt:lpstr>Micrometer</vt:lpstr>
      <vt:lpstr>Contadores</vt:lpstr>
      <vt:lpstr>Cronómetros</vt:lpstr>
      <vt:lpstr>Medidores</vt:lpstr>
      <vt:lpstr>Distribuciones</vt:lpstr>
      <vt:lpstr>Visibilidad</vt:lpstr>
      <vt:lpstr>DEMO</vt:lpstr>
      <vt:lpstr>Graphite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Raul Estrada</cp:lastModifiedBy>
  <cp:revision>3</cp:revision>
  <dcterms:created xsi:type="dcterms:W3CDTF">2019-11-20T10:27:24Z</dcterms:created>
  <dcterms:modified xsi:type="dcterms:W3CDTF">2019-11-21T16:34:32Z</dcterms:modified>
</cp:coreProperties>
</file>