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60" r:id="rId3"/>
    <p:sldId id="261" r:id="rId4"/>
    <p:sldId id="263" r:id="rId5"/>
    <p:sldId id="271" r:id="rId6"/>
    <p:sldId id="280" r:id="rId7"/>
    <p:sldId id="297" r:id="rId8"/>
    <p:sldId id="257" r:id="rId9"/>
    <p:sldId id="304" r:id="rId10"/>
    <p:sldId id="266" r:id="rId11"/>
    <p:sldId id="344" r:id="rId12"/>
    <p:sldId id="268" r:id="rId13"/>
    <p:sldId id="345" r:id="rId14"/>
    <p:sldId id="259" r:id="rId15"/>
    <p:sldId id="346" r:id="rId16"/>
    <p:sldId id="316" r:id="rId17"/>
  </p:sldIdLst>
  <p:sldSz cx="9144000" cy="5143500" type="screen16x9"/>
  <p:notesSz cx="6858000" cy="9144000"/>
  <p:embeddedFontLst>
    <p:embeddedFont>
      <p:font typeface="Inknut Antiqua" panose="020B0604020202020204" charset="0"/>
      <p:regular r:id="rId19"/>
      <p:bold r:id="rId20"/>
    </p:embeddedFont>
    <p:embeddedFont>
      <p:font typeface="Roboto Condensed Light" panose="02000000000000000000" pitchFamily="2" charset="0"/>
      <p:regular r:id="rId21"/>
      <p:italic r:id="rId22"/>
    </p:embeddedFont>
    <p:embeddedFont>
      <p:font typeface="Work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03EA0-690B-4939-AC55-3D5677DF8719}">
  <a:tblStyle styleId="{AC103EA0-690B-4939-AC55-3D5677DF8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0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22d9825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22d9825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08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22f58350a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22f58350a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fc606ff2e0_1_3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fc606ff2e0_1_3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4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452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6"/>
        <p:cNvGrpSpPr/>
        <p:nvPr/>
      </p:nvGrpSpPr>
      <p:grpSpPr>
        <a:xfrm>
          <a:off x="0" y="0"/>
          <a:ext cx="0" cy="0"/>
          <a:chOff x="0" y="0"/>
          <a:chExt cx="0" cy="0"/>
        </a:xfrm>
      </p:grpSpPr>
      <p:sp>
        <p:nvSpPr>
          <p:cNvPr id="3017" name="Google Shape;3017;gfc606ff2e0_1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8" name="Google Shape;3018;gfc606ff2e0_1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aa50c72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aa50c72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c606ff2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c606ff2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fc606ff2e0_1_3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fc606ff2e0_1_3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1215b9655e9_0_2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1215b9655e9_0_2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1aa50c72fc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1aa50c72fc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215b9655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215b9655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bit.ly/2TtBDfr" TargetMode="External"/><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6347750" y="2363542"/>
            <a:ext cx="3696874" cy="3640451"/>
          </a:xfrm>
          <a:prstGeom prst="rect">
            <a:avLst/>
          </a:prstGeom>
          <a:noFill/>
          <a:ln>
            <a:noFill/>
          </a:ln>
        </p:spPr>
      </p:pic>
      <p:pic>
        <p:nvPicPr>
          <p:cNvPr id="11" name="Google Shape;11;p2"/>
          <p:cNvPicPr preferRelativeResize="0"/>
          <p:nvPr/>
        </p:nvPicPr>
        <p:blipFill>
          <a:blip r:embed="rId4">
            <a:alphaModFix amt="41000"/>
          </a:blip>
          <a:stretch>
            <a:fillRect/>
          </a:stretch>
        </p:blipFill>
        <p:spPr>
          <a:xfrm rot="773834">
            <a:off x="5174663" y="3339309"/>
            <a:ext cx="6063351" cy="3927530"/>
          </a:xfrm>
          <a:prstGeom prst="rect">
            <a:avLst/>
          </a:prstGeom>
          <a:noFill/>
          <a:ln>
            <a:noFill/>
          </a:ln>
        </p:spPr>
      </p:pic>
      <p:pic>
        <p:nvPicPr>
          <p:cNvPr id="12" name="Google Shape;12;p2"/>
          <p:cNvPicPr preferRelativeResize="0"/>
          <p:nvPr/>
        </p:nvPicPr>
        <p:blipFill>
          <a:blip r:embed="rId4">
            <a:alphaModFix amt="10000"/>
          </a:blip>
          <a:stretch>
            <a:fillRect/>
          </a:stretch>
        </p:blipFill>
        <p:spPr>
          <a:xfrm rot="3">
            <a:off x="320322" y="-1604954"/>
            <a:ext cx="4224734" cy="2736556"/>
          </a:xfrm>
          <a:prstGeom prst="rect">
            <a:avLst/>
          </a:prstGeom>
          <a:noFill/>
          <a:ln>
            <a:noFill/>
          </a:ln>
        </p:spPr>
      </p:pic>
      <p:pic>
        <p:nvPicPr>
          <p:cNvPr id="13" name="Google Shape;13;p2"/>
          <p:cNvPicPr preferRelativeResize="0"/>
          <p:nvPr/>
        </p:nvPicPr>
        <p:blipFill>
          <a:blip r:embed="rId4">
            <a:alphaModFix amt="10000"/>
          </a:blip>
          <a:stretch>
            <a:fillRect/>
          </a:stretch>
        </p:blipFill>
        <p:spPr>
          <a:xfrm rot="283620">
            <a:off x="2289433" y="566808"/>
            <a:ext cx="8629217" cy="5589583"/>
          </a:xfrm>
          <a:prstGeom prst="rect">
            <a:avLst/>
          </a:prstGeom>
          <a:noFill/>
          <a:ln>
            <a:noFill/>
          </a:ln>
        </p:spPr>
      </p:pic>
      <p:pic>
        <p:nvPicPr>
          <p:cNvPr id="14" name="Google Shape;14;p2"/>
          <p:cNvPicPr preferRelativeResize="0"/>
          <p:nvPr/>
        </p:nvPicPr>
        <p:blipFill>
          <a:blip r:embed="rId3">
            <a:alphaModFix/>
          </a:blip>
          <a:stretch>
            <a:fillRect/>
          </a:stretch>
        </p:blipFill>
        <p:spPr>
          <a:xfrm>
            <a:off x="-898052" y="-476298"/>
            <a:ext cx="2757475" cy="2715424"/>
          </a:xfrm>
          <a:prstGeom prst="rect">
            <a:avLst/>
          </a:prstGeom>
          <a:noFill/>
          <a:ln>
            <a:noFill/>
          </a:ln>
        </p:spPr>
      </p:pic>
      <p:sp>
        <p:nvSpPr>
          <p:cNvPr id="15" name="Google Shape;15;p2"/>
          <p:cNvSpPr txBox="1">
            <a:spLocks noGrp="1"/>
          </p:cNvSpPr>
          <p:nvPr>
            <p:ph type="ctrTitle"/>
          </p:nvPr>
        </p:nvSpPr>
        <p:spPr>
          <a:xfrm>
            <a:off x="720000" y="1301025"/>
            <a:ext cx="5825400" cy="2154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20000" y="3717468"/>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64" name="Google Shape;164;p18"/>
          <p:cNvPicPr preferRelativeResize="0"/>
          <p:nvPr/>
        </p:nvPicPr>
        <p:blipFill>
          <a:blip r:embed="rId3">
            <a:alphaModFix amt="41000"/>
          </a:blip>
          <a:stretch>
            <a:fillRect/>
          </a:stretch>
        </p:blipFill>
        <p:spPr>
          <a:xfrm rot="1798717" flipH="1">
            <a:off x="-3607626" y="-2568271"/>
            <a:ext cx="6350276" cy="4113372"/>
          </a:xfrm>
          <a:prstGeom prst="rect">
            <a:avLst/>
          </a:prstGeom>
          <a:noFill/>
          <a:ln>
            <a:noFill/>
          </a:ln>
        </p:spPr>
      </p:pic>
      <p:pic>
        <p:nvPicPr>
          <p:cNvPr id="165" name="Google Shape;165;p18"/>
          <p:cNvPicPr preferRelativeResize="0"/>
          <p:nvPr/>
        </p:nvPicPr>
        <p:blipFill>
          <a:blip r:embed="rId3">
            <a:alphaModFix amt="41000"/>
          </a:blip>
          <a:stretch>
            <a:fillRect/>
          </a:stretch>
        </p:blipFill>
        <p:spPr>
          <a:xfrm rot="-2014539" flipH="1">
            <a:off x="6097879" y="3066417"/>
            <a:ext cx="6189991" cy="4009540"/>
          </a:xfrm>
          <a:prstGeom prst="rect">
            <a:avLst/>
          </a:prstGeom>
          <a:noFill/>
          <a:ln>
            <a:noFill/>
          </a:ln>
        </p:spPr>
      </p:pic>
      <p:pic>
        <p:nvPicPr>
          <p:cNvPr id="166" name="Google Shape;166;p18"/>
          <p:cNvPicPr preferRelativeResize="0"/>
          <p:nvPr/>
        </p:nvPicPr>
        <p:blipFill>
          <a:blip r:embed="rId4">
            <a:alphaModFix/>
          </a:blip>
          <a:stretch>
            <a:fillRect/>
          </a:stretch>
        </p:blipFill>
        <p:spPr>
          <a:xfrm>
            <a:off x="-889296" y="3232597"/>
            <a:ext cx="3640043" cy="3584500"/>
          </a:xfrm>
          <a:prstGeom prst="rect">
            <a:avLst/>
          </a:prstGeom>
          <a:noFill/>
          <a:ln>
            <a:noFill/>
          </a:ln>
        </p:spPr>
      </p:pic>
      <p:pic>
        <p:nvPicPr>
          <p:cNvPr id="167" name="Google Shape;167;p18"/>
          <p:cNvPicPr preferRelativeResize="0"/>
          <p:nvPr/>
        </p:nvPicPr>
        <p:blipFill>
          <a:blip r:embed="rId4">
            <a:alphaModFix/>
          </a:blip>
          <a:stretch>
            <a:fillRect/>
          </a:stretch>
        </p:blipFill>
        <p:spPr>
          <a:xfrm>
            <a:off x="7473796" y="-445259"/>
            <a:ext cx="2629649" cy="2589525"/>
          </a:xfrm>
          <a:prstGeom prst="rect">
            <a:avLst/>
          </a:prstGeom>
          <a:noFill/>
          <a:ln>
            <a:noFill/>
          </a:ln>
        </p:spPr>
      </p:pic>
      <p:sp>
        <p:nvSpPr>
          <p:cNvPr id="168" name="Google Shape;168;p18"/>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9" name="Google Shape;169;p18"/>
          <p:cNvSpPr txBox="1">
            <a:spLocks noGrp="1"/>
          </p:cNvSpPr>
          <p:nvPr>
            <p:ph type="title" idx="2" hasCustomPrompt="1"/>
          </p:nvPr>
        </p:nvSpPr>
        <p:spPr>
          <a:xfrm>
            <a:off x="5342188" y="1291200"/>
            <a:ext cx="15309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18"/>
          <p:cNvSpPr txBox="1">
            <a:spLocks noGrp="1"/>
          </p:cNvSpPr>
          <p:nvPr>
            <p:ph type="subTitle" idx="1"/>
          </p:nvPr>
        </p:nvSpPr>
        <p:spPr>
          <a:xfrm>
            <a:off x="4567138" y="3370325"/>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43"/>
        <p:cNvGrpSpPr/>
        <p:nvPr/>
      </p:nvGrpSpPr>
      <p:grpSpPr>
        <a:xfrm>
          <a:off x="0" y="0"/>
          <a:ext cx="0" cy="0"/>
          <a:chOff x="0" y="0"/>
          <a:chExt cx="0" cy="0"/>
        </a:xfrm>
      </p:grpSpPr>
      <p:pic>
        <p:nvPicPr>
          <p:cNvPr id="244" name="Google Shape;244;p26"/>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45" name="Google Shape;245;p26"/>
          <p:cNvPicPr preferRelativeResize="0"/>
          <p:nvPr/>
        </p:nvPicPr>
        <p:blipFill>
          <a:blip r:embed="rId3">
            <a:alphaModFix amt="41000"/>
          </a:blip>
          <a:stretch>
            <a:fillRect/>
          </a:stretch>
        </p:blipFill>
        <p:spPr>
          <a:xfrm rot="730118" flipH="1">
            <a:off x="-3810225" y="-2269861"/>
            <a:ext cx="5560051" cy="3601523"/>
          </a:xfrm>
          <a:prstGeom prst="rect">
            <a:avLst/>
          </a:prstGeom>
          <a:noFill/>
          <a:ln>
            <a:noFill/>
          </a:ln>
        </p:spPr>
      </p:pic>
      <p:pic>
        <p:nvPicPr>
          <p:cNvPr id="246" name="Google Shape;246;p26"/>
          <p:cNvPicPr preferRelativeResize="0"/>
          <p:nvPr/>
        </p:nvPicPr>
        <p:blipFill>
          <a:blip r:embed="rId4">
            <a:alphaModFix/>
          </a:blip>
          <a:stretch>
            <a:fillRect/>
          </a:stretch>
        </p:blipFill>
        <p:spPr>
          <a:xfrm flipH="1">
            <a:off x="7403295" y="-1006503"/>
            <a:ext cx="2711474" cy="2670076"/>
          </a:xfrm>
          <a:prstGeom prst="rect">
            <a:avLst/>
          </a:prstGeom>
          <a:noFill/>
          <a:ln>
            <a:noFill/>
          </a:ln>
        </p:spPr>
      </p:pic>
      <p:pic>
        <p:nvPicPr>
          <p:cNvPr id="247" name="Google Shape;247;p26"/>
          <p:cNvPicPr preferRelativeResize="0"/>
          <p:nvPr/>
        </p:nvPicPr>
        <p:blipFill>
          <a:blip r:embed="rId4">
            <a:alphaModFix/>
          </a:blip>
          <a:stretch>
            <a:fillRect/>
          </a:stretch>
        </p:blipFill>
        <p:spPr>
          <a:xfrm flipH="1">
            <a:off x="-230868" y="4557388"/>
            <a:ext cx="2711474" cy="2670076"/>
          </a:xfrm>
          <a:prstGeom prst="rect">
            <a:avLst/>
          </a:prstGeom>
          <a:noFill/>
          <a:ln>
            <a:noFill/>
          </a:ln>
        </p:spPr>
      </p:pic>
      <p:pic>
        <p:nvPicPr>
          <p:cNvPr id="248" name="Google Shape;248;p26"/>
          <p:cNvPicPr preferRelativeResize="0"/>
          <p:nvPr/>
        </p:nvPicPr>
        <p:blipFill>
          <a:blip r:embed="rId3">
            <a:alphaModFix amt="41000"/>
          </a:blip>
          <a:stretch>
            <a:fillRect/>
          </a:stretch>
        </p:blipFill>
        <p:spPr>
          <a:xfrm rot="730118" flipH="1">
            <a:off x="7232284" y="4172751"/>
            <a:ext cx="5560051" cy="3601523"/>
          </a:xfrm>
          <a:prstGeom prst="rect">
            <a:avLst/>
          </a:prstGeom>
          <a:noFill/>
          <a:ln>
            <a:noFill/>
          </a:ln>
        </p:spPr>
      </p:pic>
      <p:sp>
        <p:nvSpPr>
          <p:cNvPr id="249" name="Google Shape;249;p26"/>
          <p:cNvSpPr txBox="1">
            <a:spLocks noGrp="1"/>
          </p:cNvSpPr>
          <p:nvPr>
            <p:ph type="title"/>
          </p:nvPr>
        </p:nvSpPr>
        <p:spPr>
          <a:xfrm>
            <a:off x="1276225" y="445025"/>
            <a:ext cx="6591600" cy="125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0" name="Google Shape;250;p26"/>
          <p:cNvSpPr txBox="1">
            <a:spLocks noGrp="1"/>
          </p:cNvSpPr>
          <p:nvPr>
            <p:ph type="title" idx="2"/>
          </p:nvPr>
        </p:nvSpPr>
        <p:spPr>
          <a:xfrm>
            <a:off x="945925" y="1979525"/>
            <a:ext cx="22065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1" name="Google Shape;251;p26"/>
          <p:cNvSpPr txBox="1">
            <a:spLocks noGrp="1"/>
          </p:cNvSpPr>
          <p:nvPr>
            <p:ph type="subTitle" idx="1"/>
          </p:nvPr>
        </p:nvSpPr>
        <p:spPr>
          <a:xfrm>
            <a:off x="945925" y="2441525"/>
            <a:ext cx="22065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title" idx="3"/>
          </p:nvPr>
        </p:nvSpPr>
        <p:spPr>
          <a:xfrm>
            <a:off x="5991552" y="1979525"/>
            <a:ext cx="2206500" cy="4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3" name="Google Shape;253;p26"/>
          <p:cNvSpPr txBox="1">
            <a:spLocks noGrp="1"/>
          </p:cNvSpPr>
          <p:nvPr>
            <p:ph type="subTitle" idx="4"/>
          </p:nvPr>
        </p:nvSpPr>
        <p:spPr>
          <a:xfrm>
            <a:off x="5991552" y="2441525"/>
            <a:ext cx="22065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6"/>
          <p:cNvSpPr txBox="1">
            <a:spLocks noGrp="1"/>
          </p:cNvSpPr>
          <p:nvPr>
            <p:ph type="title" idx="5"/>
          </p:nvPr>
        </p:nvSpPr>
        <p:spPr>
          <a:xfrm>
            <a:off x="945925" y="3336724"/>
            <a:ext cx="22065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5" name="Google Shape;255;p26"/>
          <p:cNvSpPr txBox="1">
            <a:spLocks noGrp="1"/>
          </p:cNvSpPr>
          <p:nvPr>
            <p:ph type="subTitle" idx="6"/>
          </p:nvPr>
        </p:nvSpPr>
        <p:spPr>
          <a:xfrm>
            <a:off x="945925" y="3798800"/>
            <a:ext cx="22065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6" name="Google Shape;256;p26"/>
          <p:cNvSpPr txBox="1">
            <a:spLocks noGrp="1"/>
          </p:cNvSpPr>
          <p:nvPr>
            <p:ph type="title" idx="7"/>
          </p:nvPr>
        </p:nvSpPr>
        <p:spPr>
          <a:xfrm>
            <a:off x="5991552" y="3336724"/>
            <a:ext cx="2206500" cy="4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7" name="Google Shape;257;p26"/>
          <p:cNvSpPr txBox="1">
            <a:spLocks noGrp="1"/>
          </p:cNvSpPr>
          <p:nvPr>
            <p:ph type="subTitle" idx="8"/>
          </p:nvPr>
        </p:nvSpPr>
        <p:spPr>
          <a:xfrm>
            <a:off x="5991552" y="3798800"/>
            <a:ext cx="22065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even columns">
  <p:cSld name="CUSTOM_7_1">
    <p:spTree>
      <p:nvGrpSpPr>
        <p:cNvPr id="1" name="Shape 322"/>
        <p:cNvGrpSpPr/>
        <p:nvPr/>
      </p:nvGrpSpPr>
      <p:grpSpPr>
        <a:xfrm>
          <a:off x="0" y="0"/>
          <a:ext cx="0" cy="0"/>
          <a:chOff x="0" y="0"/>
          <a:chExt cx="0" cy="0"/>
        </a:xfrm>
      </p:grpSpPr>
      <p:pic>
        <p:nvPicPr>
          <p:cNvPr id="323" name="Google Shape;323;p3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24" name="Google Shape;324;p31"/>
          <p:cNvPicPr preferRelativeResize="0"/>
          <p:nvPr/>
        </p:nvPicPr>
        <p:blipFill>
          <a:blip r:embed="rId3">
            <a:alphaModFix amt="41000"/>
          </a:blip>
          <a:stretch>
            <a:fillRect/>
          </a:stretch>
        </p:blipFill>
        <p:spPr>
          <a:xfrm rot="242112">
            <a:off x="1416931" y="4426756"/>
            <a:ext cx="6635464" cy="4298089"/>
          </a:xfrm>
          <a:prstGeom prst="rect">
            <a:avLst/>
          </a:prstGeom>
          <a:noFill/>
          <a:ln>
            <a:noFill/>
          </a:ln>
        </p:spPr>
      </p:pic>
      <p:pic>
        <p:nvPicPr>
          <p:cNvPr id="325" name="Google Shape;325;p31"/>
          <p:cNvPicPr preferRelativeResize="0"/>
          <p:nvPr/>
        </p:nvPicPr>
        <p:blipFill>
          <a:blip r:embed="rId3">
            <a:alphaModFix amt="41000"/>
          </a:blip>
          <a:stretch>
            <a:fillRect/>
          </a:stretch>
        </p:blipFill>
        <p:spPr>
          <a:xfrm rot="242112">
            <a:off x="7727981" y="-1025594"/>
            <a:ext cx="6635464" cy="4298089"/>
          </a:xfrm>
          <a:prstGeom prst="rect">
            <a:avLst/>
          </a:prstGeom>
          <a:noFill/>
          <a:ln>
            <a:noFill/>
          </a:ln>
        </p:spPr>
      </p:pic>
      <p:pic>
        <p:nvPicPr>
          <p:cNvPr id="326" name="Google Shape;326;p31"/>
          <p:cNvPicPr preferRelativeResize="0"/>
          <p:nvPr/>
        </p:nvPicPr>
        <p:blipFill>
          <a:blip r:embed="rId3">
            <a:alphaModFix amt="41000"/>
          </a:blip>
          <a:stretch>
            <a:fillRect/>
          </a:stretch>
        </p:blipFill>
        <p:spPr>
          <a:xfrm rot="706079">
            <a:off x="-5141794" y="-1721744"/>
            <a:ext cx="6635465" cy="4298088"/>
          </a:xfrm>
          <a:prstGeom prst="rect">
            <a:avLst/>
          </a:prstGeom>
          <a:noFill/>
          <a:ln>
            <a:noFill/>
          </a:ln>
        </p:spPr>
      </p:pic>
      <p:pic>
        <p:nvPicPr>
          <p:cNvPr id="327" name="Google Shape;327;p31"/>
          <p:cNvPicPr preferRelativeResize="0"/>
          <p:nvPr/>
        </p:nvPicPr>
        <p:blipFill>
          <a:blip r:embed="rId4">
            <a:alphaModFix/>
          </a:blip>
          <a:stretch>
            <a:fillRect/>
          </a:stretch>
        </p:blipFill>
        <p:spPr>
          <a:xfrm>
            <a:off x="-1531675" y="-962209"/>
            <a:ext cx="2881800" cy="2837885"/>
          </a:xfrm>
          <a:prstGeom prst="rect">
            <a:avLst/>
          </a:prstGeom>
          <a:noFill/>
          <a:ln>
            <a:noFill/>
          </a:ln>
        </p:spPr>
      </p:pic>
      <p:pic>
        <p:nvPicPr>
          <p:cNvPr id="328" name="Google Shape;328;p31"/>
          <p:cNvPicPr preferRelativeResize="0"/>
          <p:nvPr/>
        </p:nvPicPr>
        <p:blipFill>
          <a:blip r:embed="rId4">
            <a:alphaModFix/>
          </a:blip>
          <a:stretch>
            <a:fillRect/>
          </a:stretch>
        </p:blipFill>
        <p:spPr>
          <a:xfrm>
            <a:off x="8060975" y="3360700"/>
            <a:ext cx="3912451" cy="3852800"/>
          </a:xfrm>
          <a:prstGeom prst="rect">
            <a:avLst/>
          </a:prstGeom>
          <a:noFill/>
          <a:ln>
            <a:noFill/>
          </a:ln>
        </p:spPr>
      </p:pic>
      <p:sp>
        <p:nvSpPr>
          <p:cNvPr id="329" name="Google Shape;32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0" name="Google Shape;330;p31"/>
          <p:cNvSpPr txBox="1">
            <a:spLocks noGrp="1"/>
          </p:cNvSpPr>
          <p:nvPr>
            <p:ph type="title" idx="2"/>
          </p:nvPr>
        </p:nvSpPr>
        <p:spPr>
          <a:xfrm>
            <a:off x="948600" y="1952988"/>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1"/>
          <p:cNvSpPr txBox="1">
            <a:spLocks noGrp="1"/>
          </p:cNvSpPr>
          <p:nvPr>
            <p:ph type="subTitle" idx="1"/>
          </p:nvPr>
        </p:nvSpPr>
        <p:spPr>
          <a:xfrm>
            <a:off x="948600" y="2279010"/>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2" name="Google Shape;332;p31"/>
          <p:cNvSpPr txBox="1">
            <a:spLocks noGrp="1"/>
          </p:cNvSpPr>
          <p:nvPr>
            <p:ph type="title" idx="3"/>
          </p:nvPr>
        </p:nvSpPr>
        <p:spPr>
          <a:xfrm>
            <a:off x="3441306" y="243640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1"/>
          <p:cNvSpPr txBox="1">
            <a:spLocks noGrp="1"/>
          </p:cNvSpPr>
          <p:nvPr>
            <p:ph type="subTitle" idx="4"/>
          </p:nvPr>
        </p:nvSpPr>
        <p:spPr>
          <a:xfrm>
            <a:off x="3441306" y="2762423"/>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4" name="Google Shape;334;p31"/>
          <p:cNvSpPr txBox="1">
            <a:spLocks noGrp="1"/>
          </p:cNvSpPr>
          <p:nvPr>
            <p:ph type="title" idx="5"/>
          </p:nvPr>
        </p:nvSpPr>
        <p:spPr>
          <a:xfrm>
            <a:off x="948600" y="301721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5" name="Google Shape;335;p31"/>
          <p:cNvSpPr txBox="1">
            <a:spLocks noGrp="1"/>
          </p:cNvSpPr>
          <p:nvPr>
            <p:ph type="subTitle" idx="6"/>
          </p:nvPr>
        </p:nvSpPr>
        <p:spPr>
          <a:xfrm>
            <a:off x="948600" y="3343234"/>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6" name="Google Shape;336;p31"/>
          <p:cNvSpPr txBox="1">
            <a:spLocks noGrp="1"/>
          </p:cNvSpPr>
          <p:nvPr>
            <p:ph type="title" idx="7"/>
          </p:nvPr>
        </p:nvSpPr>
        <p:spPr>
          <a:xfrm>
            <a:off x="3441306" y="3500624"/>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31"/>
          <p:cNvSpPr txBox="1">
            <a:spLocks noGrp="1"/>
          </p:cNvSpPr>
          <p:nvPr>
            <p:ph type="subTitle" idx="8"/>
          </p:nvPr>
        </p:nvSpPr>
        <p:spPr>
          <a:xfrm>
            <a:off x="3441306" y="3826647"/>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8" name="Google Shape;338;p31"/>
          <p:cNvSpPr txBox="1">
            <a:spLocks noGrp="1"/>
          </p:cNvSpPr>
          <p:nvPr>
            <p:ph type="title" idx="9"/>
          </p:nvPr>
        </p:nvSpPr>
        <p:spPr>
          <a:xfrm>
            <a:off x="5934000" y="1952988"/>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31"/>
          <p:cNvSpPr txBox="1">
            <a:spLocks noGrp="1"/>
          </p:cNvSpPr>
          <p:nvPr>
            <p:ph type="subTitle" idx="13"/>
          </p:nvPr>
        </p:nvSpPr>
        <p:spPr>
          <a:xfrm>
            <a:off x="5934000" y="2279010"/>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0" name="Google Shape;340;p31"/>
          <p:cNvSpPr txBox="1">
            <a:spLocks noGrp="1"/>
          </p:cNvSpPr>
          <p:nvPr>
            <p:ph type="title" idx="14"/>
          </p:nvPr>
        </p:nvSpPr>
        <p:spPr>
          <a:xfrm>
            <a:off x="5934000" y="301721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31"/>
          <p:cNvSpPr txBox="1">
            <a:spLocks noGrp="1"/>
          </p:cNvSpPr>
          <p:nvPr>
            <p:ph type="subTitle" idx="15"/>
          </p:nvPr>
        </p:nvSpPr>
        <p:spPr>
          <a:xfrm>
            <a:off x="5934000" y="3343234"/>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31"/>
          <p:cNvSpPr txBox="1">
            <a:spLocks noGrp="1"/>
          </p:cNvSpPr>
          <p:nvPr>
            <p:ph type="title" idx="16"/>
          </p:nvPr>
        </p:nvSpPr>
        <p:spPr>
          <a:xfrm>
            <a:off x="3441306" y="1372175"/>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31"/>
          <p:cNvSpPr txBox="1">
            <a:spLocks noGrp="1"/>
          </p:cNvSpPr>
          <p:nvPr>
            <p:ph type="subTitle" idx="17"/>
          </p:nvPr>
        </p:nvSpPr>
        <p:spPr>
          <a:xfrm>
            <a:off x="3441306" y="1698197"/>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_ONLY_2_1">
    <p:spTree>
      <p:nvGrpSpPr>
        <p:cNvPr id="1" name="Shape 394"/>
        <p:cNvGrpSpPr/>
        <p:nvPr/>
      </p:nvGrpSpPr>
      <p:grpSpPr>
        <a:xfrm>
          <a:off x="0" y="0"/>
          <a:ext cx="0" cy="0"/>
          <a:chOff x="0" y="0"/>
          <a:chExt cx="0" cy="0"/>
        </a:xfrm>
      </p:grpSpPr>
      <p:pic>
        <p:nvPicPr>
          <p:cNvPr id="395" name="Google Shape;395;p37"/>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396" name="Google Shape;396;p37"/>
          <p:cNvPicPr preferRelativeResize="0"/>
          <p:nvPr/>
        </p:nvPicPr>
        <p:blipFill>
          <a:blip r:embed="rId3">
            <a:alphaModFix amt="41000"/>
          </a:blip>
          <a:stretch>
            <a:fillRect/>
          </a:stretch>
        </p:blipFill>
        <p:spPr>
          <a:xfrm rot="-4457680" flipH="1">
            <a:off x="6626448" y="4244799"/>
            <a:ext cx="5645107" cy="3656579"/>
          </a:xfrm>
          <a:prstGeom prst="rect">
            <a:avLst/>
          </a:prstGeom>
          <a:noFill/>
          <a:ln>
            <a:noFill/>
          </a:ln>
        </p:spPr>
      </p:pic>
      <p:pic>
        <p:nvPicPr>
          <p:cNvPr id="397" name="Google Shape;397;p37"/>
          <p:cNvPicPr preferRelativeResize="0"/>
          <p:nvPr/>
        </p:nvPicPr>
        <p:blipFill>
          <a:blip r:embed="rId4">
            <a:alphaModFix/>
          </a:blip>
          <a:stretch>
            <a:fillRect/>
          </a:stretch>
        </p:blipFill>
        <p:spPr>
          <a:xfrm rot="8526701" flipH="1">
            <a:off x="-2431762" y="3477662"/>
            <a:ext cx="3447426" cy="3394828"/>
          </a:xfrm>
          <a:prstGeom prst="rect">
            <a:avLst/>
          </a:prstGeom>
          <a:noFill/>
          <a:ln>
            <a:noFill/>
          </a:ln>
        </p:spPr>
      </p:pic>
      <p:pic>
        <p:nvPicPr>
          <p:cNvPr id="398" name="Google Shape;398;p37"/>
          <p:cNvPicPr preferRelativeResize="0"/>
          <p:nvPr/>
        </p:nvPicPr>
        <p:blipFill>
          <a:blip r:embed="rId4">
            <a:alphaModFix/>
          </a:blip>
          <a:stretch>
            <a:fillRect/>
          </a:stretch>
        </p:blipFill>
        <p:spPr>
          <a:xfrm rot="-8655129" flipH="1">
            <a:off x="7787241" y="-859367"/>
            <a:ext cx="2764175" cy="2722003"/>
          </a:xfrm>
          <a:prstGeom prst="rect">
            <a:avLst/>
          </a:prstGeom>
          <a:noFill/>
          <a:ln>
            <a:noFill/>
          </a:ln>
        </p:spPr>
      </p:pic>
      <p:sp>
        <p:nvSpPr>
          <p:cNvPr id="399" name="Google Shape;399;p37"/>
          <p:cNvSpPr txBox="1">
            <a:spLocks noGrp="1"/>
          </p:cNvSpPr>
          <p:nvPr>
            <p:ph type="title"/>
          </p:nvPr>
        </p:nvSpPr>
        <p:spPr>
          <a:xfrm>
            <a:off x="720000" y="445025"/>
            <a:ext cx="77040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37"/>
        <p:cNvGrpSpPr/>
        <p:nvPr/>
      </p:nvGrpSpPr>
      <p:grpSpPr>
        <a:xfrm>
          <a:off x="0" y="0"/>
          <a:ext cx="0" cy="0"/>
          <a:chOff x="0" y="0"/>
          <a:chExt cx="0" cy="0"/>
        </a:xfrm>
      </p:grpSpPr>
      <p:pic>
        <p:nvPicPr>
          <p:cNvPr id="538" name="Google Shape;538;p5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39" name="Google Shape;539;p51"/>
          <p:cNvPicPr preferRelativeResize="0"/>
          <p:nvPr/>
        </p:nvPicPr>
        <p:blipFill>
          <a:blip r:embed="rId3">
            <a:alphaModFix amt="10000"/>
          </a:blip>
          <a:stretch>
            <a:fillRect/>
          </a:stretch>
        </p:blipFill>
        <p:spPr>
          <a:xfrm rot="14">
            <a:off x="2486412" y="339623"/>
            <a:ext cx="8614101" cy="5579779"/>
          </a:xfrm>
          <a:prstGeom prst="rect">
            <a:avLst/>
          </a:prstGeom>
          <a:noFill/>
          <a:ln>
            <a:noFill/>
          </a:ln>
        </p:spPr>
      </p:pic>
      <p:pic>
        <p:nvPicPr>
          <p:cNvPr id="540" name="Google Shape;540;p51"/>
          <p:cNvPicPr preferRelativeResize="0"/>
          <p:nvPr/>
        </p:nvPicPr>
        <p:blipFill>
          <a:blip r:embed="rId3">
            <a:alphaModFix amt="41000"/>
          </a:blip>
          <a:stretch>
            <a:fillRect/>
          </a:stretch>
        </p:blipFill>
        <p:spPr>
          <a:xfrm rot="1289176">
            <a:off x="4993570" y="3604817"/>
            <a:ext cx="5962439" cy="3862089"/>
          </a:xfrm>
          <a:prstGeom prst="rect">
            <a:avLst/>
          </a:prstGeom>
          <a:noFill/>
          <a:ln>
            <a:noFill/>
          </a:ln>
        </p:spPr>
      </p:pic>
      <p:pic>
        <p:nvPicPr>
          <p:cNvPr id="541" name="Google Shape;541;p51"/>
          <p:cNvPicPr preferRelativeResize="0"/>
          <p:nvPr/>
        </p:nvPicPr>
        <p:blipFill rotWithShape="1">
          <a:blip r:embed="rId3">
            <a:alphaModFix amt="41000"/>
          </a:blip>
          <a:srcRect l="38916"/>
          <a:stretch/>
        </p:blipFill>
        <p:spPr>
          <a:xfrm rot="280174">
            <a:off x="7919076" y="-1665281"/>
            <a:ext cx="3642166" cy="3862088"/>
          </a:xfrm>
          <a:prstGeom prst="rect">
            <a:avLst/>
          </a:prstGeom>
          <a:noFill/>
          <a:ln>
            <a:noFill/>
          </a:ln>
        </p:spPr>
      </p:pic>
      <p:pic>
        <p:nvPicPr>
          <p:cNvPr id="542" name="Google Shape;542;p51"/>
          <p:cNvPicPr preferRelativeResize="0"/>
          <p:nvPr/>
        </p:nvPicPr>
        <p:blipFill>
          <a:blip r:embed="rId4">
            <a:alphaModFix/>
          </a:blip>
          <a:stretch>
            <a:fillRect/>
          </a:stretch>
        </p:blipFill>
        <p:spPr>
          <a:xfrm rot="8707697">
            <a:off x="6455951" y="2440326"/>
            <a:ext cx="3531674" cy="3477795"/>
          </a:xfrm>
          <a:prstGeom prst="rect">
            <a:avLst/>
          </a:prstGeom>
          <a:noFill/>
          <a:ln>
            <a:noFill/>
          </a:ln>
        </p:spPr>
      </p:pic>
      <p:pic>
        <p:nvPicPr>
          <p:cNvPr id="543" name="Google Shape;543;p51"/>
          <p:cNvPicPr preferRelativeResize="0"/>
          <p:nvPr/>
        </p:nvPicPr>
        <p:blipFill>
          <a:blip r:embed="rId4">
            <a:alphaModFix/>
          </a:blip>
          <a:stretch>
            <a:fillRect/>
          </a:stretch>
        </p:blipFill>
        <p:spPr>
          <a:xfrm rot="8707680">
            <a:off x="-838865" y="-412422"/>
            <a:ext cx="2644479" cy="2604144"/>
          </a:xfrm>
          <a:prstGeom prst="rect">
            <a:avLst/>
          </a:prstGeom>
          <a:noFill/>
          <a:ln>
            <a:noFill/>
          </a:ln>
        </p:spPr>
      </p:pic>
      <p:sp>
        <p:nvSpPr>
          <p:cNvPr id="544" name="Google Shape;544;p51"/>
          <p:cNvSpPr txBox="1">
            <a:spLocks noGrp="1"/>
          </p:cNvSpPr>
          <p:nvPr>
            <p:ph type="title"/>
          </p:nvPr>
        </p:nvSpPr>
        <p:spPr>
          <a:xfrm>
            <a:off x="872400" y="620000"/>
            <a:ext cx="45162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5000">
                <a:solidFill>
                  <a:schemeClr val="accent1"/>
                </a:solidFill>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545" name="Google Shape;545;p51"/>
          <p:cNvSpPr txBox="1">
            <a:spLocks noGrp="1"/>
          </p:cNvSpPr>
          <p:nvPr>
            <p:ph type="subTitle" idx="1"/>
          </p:nvPr>
        </p:nvSpPr>
        <p:spPr>
          <a:xfrm>
            <a:off x="872400" y="1593625"/>
            <a:ext cx="4213200" cy="9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51"/>
          <p:cNvSpPr txBox="1"/>
          <p:nvPr/>
        </p:nvSpPr>
        <p:spPr>
          <a:xfrm>
            <a:off x="872400" y="3395400"/>
            <a:ext cx="4084800" cy="71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latin typeface="Work Sans"/>
                <a:ea typeface="Work Sans"/>
                <a:cs typeface="Work Sans"/>
                <a:sym typeface="Work Sans"/>
              </a:rPr>
              <a:t>CREDITS: This presentation template was created by </a:t>
            </a:r>
            <a:r>
              <a:rPr lang="en" sz="1200" b="1">
                <a:solidFill>
                  <a:schemeClr val="accent1"/>
                </a:solidFill>
                <a:uFill>
                  <a:noFill/>
                </a:uFill>
                <a:latin typeface="Work Sans"/>
                <a:ea typeface="Work Sans"/>
                <a:cs typeface="Work Sans"/>
                <a:sym typeface="Work Sans"/>
                <a:hlinkClick r:id="rId5">
                  <a:extLst>
                    <a:ext uri="{A12FA001-AC4F-418D-AE19-62706E023703}">
                      <ahyp:hlinkClr xmlns:ahyp="http://schemas.microsoft.com/office/drawing/2018/hyperlinkcolor" val="tx"/>
                    </a:ext>
                  </a:extLst>
                </a:hlinkClick>
              </a:rPr>
              <a:t>Slidesgo</a:t>
            </a:r>
            <a:r>
              <a:rPr lang="en" sz="1200">
                <a:solidFill>
                  <a:schemeClr val="accent1"/>
                </a:solidFill>
                <a:latin typeface="Work Sans"/>
                <a:ea typeface="Work Sans"/>
                <a:cs typeface="Work Sans"/>
                <a:sym typeface="Work Sans"/>
              </a:rPr>
              <a:t>, including icons by </a:t>
            </a:r>
            <a:r>
              <a:rPr lang="en" sz="1200" b="1">
                <a:solidFill>
                  <a:schemeClr val="accent1"/>
                </a:solidFill>
                <a:uFill>
                  <a:noFill/>
                </a:uFill>
                <a:latin typeface="Work Sans"/>
                <a:ea typeface="Work Sans"/>
                <a:cs typeface="Work Sans"/>
                <a:sym typeface="Work Sans"/>
                <a:hlinkClick r:id="rId6">
                  <a:extLst>
                    <a:ext uri="{A12FA001-AC4F-418D-AE19-62706E023703}">
                      <ahyp:hlinkClr xmlns:ahyp="http://schemas.microsoft.com/office/drawing/2018/hyperlinkcolor" val="tx"/>
                    </a:ext>
                  </a:extLst>
                </a:hlinkClick>
              </a:rPr>
              <a:t>Flaticon</a:t>
            </a:r>
            <a:r>
              <a:rPr lang="en" sz="1200">
                <a:solidFill>
                  <a:schemeClr val="accent1"/>
                </a:solidFill>
                <a:latin typeface="Work Sans"/>
                <a:ea typeface="Work Sans"/>
                <a:cs typeface="Work Sans"/>
                <a:sym typeface="Work Sans"/>
              </a:rPr>
              <a:t>, and infographics &amp; images by </a:t>
            </a:r>
            <a:r>
              <a:rPr lang="en" sz="1200" b="1">
                <a:solidFill>
                  <a:schemeClr val="accent1"/>
                </a:solidFill>
                <a:uFill>
                  <a:noFill/>
                </a:uFill>
                <a:latin typeface="Work Sans"/>
                <a:ea typeface="Work Sans"/>
                <a:cs typeface="Work Sans"/>
                <a:sym typeface="Work Sans"/>
                <a:hlinkClick r:id="rId7">
                  <a:extLst>
                    <a:ext uri="{A12FA001-AC4F-418D-AE19-62706E023703}">
                      <ahyp:hlinkClr xmlns:ahyp="http://schemas.microsoft.com/office/drawing/2018/hyperlinkcolor" val="tx"/>
                    </a:ext>
                  </a:extLst>
                </a:hlinkClick>
              </a:rPr>
              <a:t>Freepik</a:t>
            </a:r>
            <a:r>
              <a:rPr lang="en" sz="1200">
                <a:solidFill>
                  <a:schemeClr val="accent1"/>
                </a:solidFill>
                <a:uFill>
                  <a:noFill/>
                </a:uFill>
                <a:latin typeface="Work Sans"/>
                <a:ea typeface="Work Sans"/>
                <a:cs typeface="Work Sans"/>
                <a:sym typeface="Work Sans"/>
                <a:hlinkClick r:id="rId7">
                  <a:extLst>
                    <a:ext uri="{A12FA001-AC4F-418D-AE19-62706E023703}">
                      <ahyp:hlinkClr xmlns:ahyp="http://schemas.microsoft.com/office/drawing/2018/hyperlinkcolor" val="tx"/>
                    </a:ext>
                  </a:extLst>
                </a:hlinkClick>
              </a:rPr>
              <a:t> </a:t>
            </a:r>
            <a:endParaRPr sz="1200">
              <a:solidFill>
                <a:schemeClr val="accent1"/>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547"/>
        <p:cNvGrpSpPr/>
        <p:nvPr/>
      </p:nvGrpSpPr>
      <p:grpSpPr>
        <a:xfrm>
          <a:off x="0" y="0"/>
          <a:ext cx="0" cy="0"/>
          <a:chOff x="0" y="0"/>
          <a:chExt cx="0" cy="0"/>
        </a:xfrm>
      </p:grpSpPr>
      <p:pic>
        <p:nvPicPr>
          <p:cNvPr id="548" name="Google Shape;548;p5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549"/>
        <p:cNvGrpSpPr/>
        <p:nvPr/>
      </p:nvGrpSpPr>
      <p:grpSpPr>
        <a:xfrm>
          <a:off x="0" y="0"/>
          <a:ext cx="0" cy="0"/>
          <a:chOff x="0" y="0"/>
          <a:chExt cx="0" cy="0"/>
        </a:xfrm>
      </p:grpSpPr>
      <p:pic>
        <p:nvPicPr>
          <p:cNvPr id="550" name="Google Shape;550;p5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51" name="Google Shape;551;p53"/>
          <p:cNvPicPr preferRelativeResize="0"/>
          <p:nvPr/>
        </p:nvPicPr>
        <p:blipFill>
          <a:blip r:embed="rId3">
            <a:alphaModFix/>
          </a:blip>
          <a:stretch>
            <a:fillRect/>
          </a:stretch>
        </p:blipFill>
        <p:spPr>
          <a:xfrm rot="8707701">
            <a:off x="4858922" y="4131517"/>
            <a:ext cx="3750629" cy="3693405"/>
          </a:xfrm>
          <a:prstGeom prst="rect">
            <a:avLst/>
          </a:prstGeom>
          <a:noFill/>
          <a:ln>
            <a:noFill/>
          </a:ln>
        </p:spPr>
      </p:pic>
      <p:pic>
        <p:nvPicPr>
          <p:cNvPr id="552" name="Google Shape;552;p53"/>
          <p:cNvPicPr preferRelativeResize="0"/>
          <p:nvPr/>
        </p:nvPicPr>
        <p:blipFill rotWithShape="1">
          <a:blip r:embed="rId4">
            <a:alphaModFix amt="41000"/>
          </a:blip>
          <a:srcRect l="38916"/>
          <a:stretch/>
        </p:blipFill>
        <p:spPr>
          <a:xfrm rot="280174">
            <a:off x="-3052599" y="-1580383"/>
            <a:ext cx="4522125" cy="4795197"/>
          </a:xfrm>
          <a:prstGeom prst="rect">
            <a:avLst/>
          </a:prstGeom>
          <a:noFill/>
          <a:ln>
            <a:noFill/>
          </a:ln>
        </p:spPr>
      </p:pic>
      <p:pic>
        <p:nvPicPr>
          <p:cNvPr id="553" name="Google Shape;553;p53"/>
          <p:cNvPicPr preferRelativeResize="0"/>
          <p:nvPr/>
        </p:nvPicPr>
        <p:blipFill rotWithShape="1">
          <a:blip r:embed="rId4">
            <a:alphaModFix amt="41000"/>
          </a:blip>
          <a:srcRect l="-522"/>
          <a:stretch/>
        </p:blipFill>
        <p:spPr>
          <a:xfrm rot="627373">
            <a:off x="7493578" y="1532813"/>
            <a:ext cx="7441918" cy="4795198"/>
          </a:xfrm>
          <a:prstGeom prst="rect">
            <a:avLst/>
          </a:prstGeom>
          <a:noFill/>
          <a:ln>
            <a:noFill/>
          </a:ln>
        </p:spPr>
      </p:pic>
      <p:pic>
        <p:nvPicPr>
          <p:cNvPr id="554" name="Google Shape;554;p53"/>
          <p:cNvPicPr preferRelativeResize="0"/>
          <p:nvPr/>
        </p:nvPicPr>
        <p:blipFill>
          <a:blip r:embed="rId3">
            <a:alphaModFix/>
          </a:blip>
          <a:stretch>
            <a:fillRect/>
          </a:stretch>
        </p:blipFill>
        <p:spPr>
          <a:xfrm rot="8707701">
            <a:off x="-2430228" y="158735"/>
            <a:ext cx="3750629" cy="36934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 name="Google Shape;19;p3"/>
          <p:cNvPicPr preferRelativeResize="0"/>
          <p:nvPr/>
        </p:nvPicPr>
        <p:blipFill>
          <a:blip r:embed="rId3">
            <a:alphaModFix amt="41000"/>
          </a:blip>
          <a:stretch>
            <a:fillRect/>
          </a:stretch>
        </p:blipFill>
        <p:spPr>
          <a:xfrm rot="316686">
            <a:off x="5454197" y="-74048"/>
            <a:ext cx="6700179" cy="4340021"/>
          </a:xfrm>
          <a:prstGeom prst="rect">
            <a:avLst/>
          </a:prstGeom>
          <a:noFill/>
          <a:ln>
            <a:noFill/>
          </a:ln>
        </p:spPr>
      </p:pic>
      <p:pic>
        <p:nvPicPr>
          <p:cNvPr id="20" name="Google Shape;20;p3"/>
          <p:cNvPicPr preferRelativeResize="0"/>
          <p:nvPr/>
        </p:nvPicPr>
        <p:blipFill>
          <a:blip r:embed="rId3">
            <a:alphaModFix amt="41000"/>
          </a:blip>
          <a:stretch>
            <a:fillRect/>
          </a:stretch>
        </p:blipFill>
        <p:spPr>
          <a:xfrm rot="316686">
            <a:off x="-1415378" y="-2760623"/>
            <a:ext cx="6700179" cy="4340021"/>
          </a:xfrm>
          <a:prstGeom prst="rect">
            <a:avLst/>
          </a:prstGeom>
          <a:noFill/>
          <a:ln>
            <a:noFill/>
          </a:ln>
        </p:spPr>
      </p:pic>
      <p:pic>
        <p:nvPicPr>
          <p:cNvPr id="21" name="Google Shape;21;p3"/>
          <p:cNvPicPr preferRelativeResize="0"/>
          <p:nvPr/>
        </p:nvPicPr>
        <p:blipFill>
          <a:blip r:embed="rId3">
            <a:alphaModFix amt="10000"/>
          </a:blip>
          <a:stretch>
            <a:fillRect/>
          </a:stretch>
        </p:blipFill>
        <p:spPr>
          <a:xfrm rot="761211">
            <a:off x="2441833" y="859383"/>
            <a:ext cx="8629218" cy="5589584"/>
          </a:xfrm>
          <a:prstGeom prst="rect">
            <a:avLst/>
          </a:prstGeom>
          <a:noFill/>
          <a:ln>
            <a:noFill/>
          </a:ln>
        </p:spPr>
      </p:pic>
      <p:pic>
        <p:nvPicPr>
          <p:cNvPr id="22" name="Google Shape;22;p3"/>
          <p:cNvPicPr preferRelativeResize="0"/>
          <p:nvPr/>
        </p:nvPicPr>
        <p:blipFill>
          <a:blip r:embed="rId4">
            <a:alphaModFix/>
          </a:blip>
          <a:stretch>
            <a:fillRect/>
          </a:stretch>
        </p:blipFill>
        <p:spPr>
          <a:xfrm>
            <a:off x="6359250" y="3109250"/>
            <a:ext cx="2931975" cy="2887250"/>
          </a:xfrm>
          <a:prstGeom prst="rect">
            <a:avLst/>
          </a:prstGeom>
          <a:noFill/>
          <a:ln>
            <a:noFill/>
          </a:ln>
        </p:spPr>
      </p:pic>
      <p:pic>
        <p:nvPicPr>
          <p:cNvPr id="23" name="Google Shape;23;p3"/>
          <p:cNvPicPr preferRelativeResize="0"/>
          <p:nvPr/>
        </p:nvPicPr>
        <p:blipFill>
          <a:blip r:embed="rId4">
            <a:alphaModFix/>
          </a:blip>
          <a:stretch>
            <a:fillRect/>
          </a:stretch>
        </p:blipFill>
        <p:spPr>
          <a:xfrm>
            <a:off x="5441550" y="374942"/>
            <a:ext cx="2540075" cy="2501324"/>
          </a:xfrm>
          <a:prstGeom prst="rect">
            <a:avLst/>
          </a:prstGeom>
          <a:noFill/>
          <a:ln>
            <a:noFill/>
          </a:ln>
        </p:spPr>
      </p:pic>
      <p:sp>
        <p:nvSpPr>
          <p:cNvPr id="24" name="Google Shape;24;p3"/>
          <p:cNvSpPr txBox="1">
            <a:spLocks noGrp="1"/>
          </p:cNvSpPr>
          <p:nvPr>
            <p:ph type="title"/>
          </p:nvPr>
        </p:nvSpPr>
        <p:spPr>
          <a:xfrm>
            <a:off x="720000" y="2302100"/>
            <a:ext cx="3739200" cy="1295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20000" y="1164975"/>
            <a:ext cx="12768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720000" y="3679125"/>
            <a:ext cx="3081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9" name="Google Shape;29;p4"/>
          <p:cNvPicPr preferRelativeResize="0"/>
          <p:nvPr/>
        </p:nvPicPr>
        <p:blipFill>
          <a:blip r:embed="rId3">
            <a:alphaModFix amt="41000"/>
          </a:blip>
          <a:stretch>
            <a:fillRect/>
          </a:stretch>
        </p:blipFill>
        <p:spPr>
          <a:xfrm rot="-702946">
            <a:off x="-5180353" y="2567827"/>
            <a:ext cx="6700181" cy="4340020"/>
          </a:xfrm>
          <a:prstGeom prst="rect">
            <a:avLst/>
          </a:prstGeom>
          <a:noFill/>
          <a:ln>
            <a:noFill/>
          </a:ln>
        </p:spPr>
      </p:pic>
      <p:pic>
        <p:nvPicPr>
          <p:cNvPr id="30" name="Google Shape;30;p4"/>
          <p:cNvPicPr preferRelativeResize="0"/>
          <p:nvPr/>
        </p:nvPicPr>
        <p:blipFill>
          <a:blip r:embed="rId3">
            <a:alphaModFix amt="41000"/>
          </a:blip>
          <a:stretch>
            <a:fillRect/>
          </a:stretch>
        </p:blipFill>
        <p:spPr>
          <a:xfrm rot="-250562">
            <a:off x="6855910" y="-2193354"/>
            <a:ext cx="6700179" cy="4340020"/>
          </a:xfrm>
          <a:prstGeom prst="rect">
            <a:avLst/>
          </a:prstGeom>
          <a:noFill/>
          <a:ln>
            <a:noFill/>
          </a:ln>
        </p:spPr>
      </p:pic>
      <p:pic>
        <p:nvPicPr>
          <p:cNvPr id="31" name="Google Shape;31;p4"/>
          <p:cNvPicPr preferRelativeResize="0"/>
          <p:nvPr/>
        </p:nvPicPr>
        <p:blipFill>
          <a:blip r:embed="rId3">
            <a:alphaModFix amt="10000"/>
          </a:blip>
          <a:stretch>
            <a:fillRect/>
          </a:stretch>
        </p:blipFill>
        <p:spPr>
          <a:xfrm rot="761210">
            <a:off x="5362333" y="3205449"/>
            <a:ext cx="4731408" cy="3064777"/>
          </a:xfrm>
          <a:prstGeom prst="rect">
            <a:avLst/>
          </a:prstGeom>
          <a:noFill/>
          <a:ln>
            <a:noFill/>
          </a:ln>
        </p:spPr>
      </p:pic>
      <p:pic>
        <p:nvPicPr>
          <p:cNvPr id="32" name="Google Shape;32;p4"/>
          <p:cNvPicPr preferRelativeResize="0"/>
          <p:nvPr/>
        </p:nvPicPr>
        <p:blipFill>
          <a:blip r:embed="rId4">
            <a:alphaModFix/>
          </a:blip>
          <a:stretch>
            <a:fillRect/>
          </a:stretch>
        </p:blipFill>
        <p:spPr>
          <a:xfrm>
            <a:off x="6545228" y="4325609"/>
            <a:ext cx="3128274" cy="3080551"/>
          </a:xfrm>
          <a:prstGeom prst="rect">
            <a:avLst/>
          </a:prstGeom>
          <a:noFill/>
          <a:ln>
            <a:noFill/>
          </a:ln>
        </p:spPr>
      </p:pic>
      <p:pic>
        <p:nvPicPr>
          <p:cNvPr id="33" name="Google Shape;33;p4"/>
          <p:cNvPicPr preferRelativeResize="0"/>
          <p:nvPr/>
        </p:nvPicPr>
        <p:blipFill>
          <a:blip r:embed="rId4">
            <a:alphaModFix/>
          </a:blip>
          <a:stretch>
            <a:fillRect/>
          </a:stretch>
        </p:blipFill>
        <p:spPr>
          <a:xfrm>
            <a:off x="-1378725" y="-870525"/>
            <a:ext cx="3182801" cy="3134274"/>
          </a:xfrm>
          <a:prstGeom prst="rect">
            <a:avLst/>
          </a:prstGeom>
          <a:noFill/>
          <a:ln>
            <a:noFill/>
          </a:ln>
        </p:spPr>
      </p:pic>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20000" y="1139550"/>
            <a:ext cx="7704000" cy="35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pic>
        <p:nvPicPr>
          <p:cNvPr id="56" name="Google Shape;56;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7" name="Google Shape;57;p7"/>
          <p:cNvPicPr preferRelativeResize="0"/>
          <p:nvPr/>
        </p:nvPicPr>
        <p:blipFill>
          <a:blip r:embed="rId3">
            <a:alphaModFix amt="10000"/>
          </a:blip>
          <a:stretch>
            <a:fillRect/>
          </a:stretch>
        </p:blipFill>
        <p:spPr>
          <a:xfrm rot="8">
            <a:off x="3514600" y="-971664"/>
            <a:ext cx="8832549" cy="5721254"/>
          </a:xfrm>
          <a:prstGeom prst="rect">
            <a:avLst/>
          </a:prstGeom>
          <a:noFill/>
          <a:ln>
            <a:noFill/>
          </a:ln>
        </p:spPr>
      </p:pic>
      <p:sp>
        <p:nvSpPr>
          <p:cNvPr id="58" name="Google Shape;58;p7"/>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txBox="1">
            <a:spLocks noGrp="1"/>
          </p:cNvSpPr>
          <p:nvPr>
            <p:ph type="body" idx="1"/>
          </p:nvPr>
        </p:nvSpPr>
        <p:spPr>
          <a:xfrm>
            <a:off x="720000" y="1825350"/>
            <a:ext cx="4086900" cy="257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1600"/>
              </a:spcBef>
              <a:spcAft>
                <a:spcPts val="0"/>
              </a:spcAft>
              <a:buClr>
                <a:srgbClr val="434343"/>
              </a:buClr>
              <a:buSzPts val="1400"/>
              <a:buFont typeface="Roboto Condensed Light"/>
              <a:buChar char="○"/>
              <a:defRPr>
                <a:solidFill>
                  <a:srgbClr val="434343"/>
                </a:solidFill>
              </a:defRPr>
            </a:lvl2pPr>
            <a:lvl3pPr marL="1371600" lvl="2" indent="-317500" rtl="0">
              <a:lnSpc>
                <a:spcPct val="115000"/>
              </a:lnSpc>
              <a:spcBef>
                <a:spcPts val="1600"/>
              </a:spcBef>
              <a:spcAft>
                <a:spcPts val="0"/>
              </a:spcAft>
              <a:buClr>
                <a:srgbClr val="434343"/>
              </a:buClr>
              <a:buSzPts val="1400"/>
              <a:buFont typeface="Roboto Condensed Light"/>
              <a:buChar char="■"/>
              <a:defRPr>
                <a:solidFill>
                  <a:srgbClr val="434343"/>
                </a:solidFill>
              </a:defRPr>
            </a:lvl3pPr>
            <a:lvl4pPr marL="1828800" lvl="3" indent="-317500" rtl="0">
              <a:lnSpc>
                <a:spcPct val="115000"/>
              </a:lnSpc>
              <a:spcBef>
                <a:spcPts val="1600"/>
              </a:spcBef>
              <a:spcAft>
                <a:spcPts val="0"/>
              </a:spcAft>
              <a:buClr>
                <a:srgbClr val="434343"/>
              </a:buClr>
              <a:buSzPts val="1400"/>
              <a:buFont typeface="Roboto Condensed Light"/>
              <a:buChar char="●"/>
              <a:defRPr>
                <a:solidFill>
                  <a:srgbClr val="434343"/>
                </a:solidFill>
              </a:defRPr>
            </a:lvl4pPr>
            <a:lvl5pPr marL="2286000" lvl="4" indent="-317500" rtl="0">
              <a:lnSpc>
                <a:spcPct val="115000"/>
              </a:lnSpc>
              <a:spcBef>
                <a:spcPts val="1600"/>
              </a:spcBef>
              <a:spcAft>
                <a:spcPts val="0"/>
              </a:spcAft>
              <a:buClr>
                <a:srgbClr val="434343"/>
              </a:buClr>
              <a:buSzPts val="1400"/>
              <a:buFont typeface="Roboto Condensed Light"/>
              <a:buChar char="○"/>
              <a:defRPr>
                <a:solidFill>
                  <a:srgbClr val="434343"/>
                </a:solidFill>
              </a:defRPr>
            </a:lvl5pPr>
            <a:lvl6pPr marL="2743200" lvl="5" indent="-317500" rtl="0">
              <a:lnSpc>
                <a:spcPct val="115000"/>
              </a:lnSpc>
              <a:spcBef>
                <a:spcPts val="1600"/>
              </a:spcBef>
              <a:spcAft>
                <a:spcPts val="0"/>
              </a:spcAft>
              <a:buClr>
                <a:srgbClr val="434343"/>
              </a:buClr>
              <a:buSzPts val="1400"/>
              <a:buFont typeface="Roboto Condensed Light"/>
              <a:buChar char="■"/>
              <a:defRPr>
                <a:solidFill>
                  <a:srgbClr val="434343"/>
                </a:solidFill>
              </a:defRPr>
            </a:lvl6pPr>
            <a:lvl7pPr marL="3200400" lvl="6" indent="-317500" rtl="0">
              <a:lnSpc>
                <a:spcPct val="115000"/>
              </a:lnSpc>
              <a:spcBef>
                <a:spcPts val="1600"/>
              </a:spcBef>
              <a:spcAft>
                <a:spcPts val="0"/>
              </a:spcAft>
              <a:buClr>
                <a:srgbClr val="434343"/>
              </a:buClr>
              <a:buSzPts val="1400"/>
              <a:buFont typeface="Roboto Condensed Light"/>
              <a:buChar char="●"/>
              <a:defRPr>
                <a:solidFill>
                  <a:srgbClr val="434343"/>
                </a:solidFill>
              </a:defRPr>
            </a:lvl7pPr>
            <a:lvl8pPr marL="3657600" lvl="7" indent="-317500" rtl="0">
              <a:lnSpc>
                <a:spcPct val="115000"/>
              </a:lnSpc>
              <a:spcBef>
                <a:spcPts val="1600"/>
              </a:spcBef>
              <a:spcAft>
                <a:spcPts val="0"/>
              </a:spcAft>
              <a:buClr>
                <a:srgbClr val="434343"/>
              </a:buClr>
              <a:buSzPts val="1400"/>
              <a:buFont typeface="Roboto Condensed Light"/>
              <a:buChar char="○"/>
              <a:defRPr>
                <a:solidFill>
                  <a:srgbClr val="434343"/>
                </a:solidFill>
              </a:defRPr>
            </a:lvl8pPr>
            <a:lvl9pPr marL="4114800" lvl="8" indent="-317500" rtl="0">
              <a:lnSpc>
                <a:spcPct val="115000"/>
              </a:lnSpc>
              <a:spcBef>
                <a:spcPts val="1600"/>
              </a:spcBef>
              <a:spcAft>
                <a:spcPts val="1600"/>
              </a:spcAft>
              <a:buClr>
                <a:srgbClr val="434343"/>
              </a:buClr>
              <a:buSzPts val="1400"/>
              <a:buFont typeface="Roboto Condensed Light"/>
              <a:buChar char="■"/>
              <a:defRPr>
                <a:solidFill>
                  <a:srgbClr val="434343"/>
                </a:solidFill>
              </a:defRPr>
            </a:lvl9pPr>
          </a:lstStyle>
          <a:p>
            <a:endParaRPr/>
          </a:p>
        </p:txBody>
      </p:sp>
      <p:pic>
        <p:nvPicPr>
          <p:cNvPr id="60" name="Google Shape;60;p7"/>
          <p:cNvPicPr preferRelativeResize="0"/>
          <p:nvPr/>
        </p:nvPicPr>
        <p:blipFill>
          <a:blip r:embed="rId4">
            <a:alphaModFix/>
          </a:blip>
          <a:stretch>
            <a:fillRect/>
          </a:stretch>
        </p:blipFill>
        <p:spPr>
          <a:xfrm>
            <a:off x="6655550" y="3156925"/>
            <a:ext cx="2101000" cy="2068976"/>
          </a:xfrm>
          <a:prstGeom prst="rect">
            <a:avLst/>
          </a:prstGeom>
          <a:noFill/>
          <a:ln>
            <a:noFill/>
          </a:ln>
        </p:spPr>
      </p:pic>
      <p:pic>
        <p:nvPicPr>
          <p:cNvPr id="61" name="Google Shape;61;p7"/>
          <p:cNvPicPr preferRelativeResize="0"/>
          <p:nvPr/>
        </p:nvPicPr>
        <p:blipFill>
          <a:blip r:embed="rId4">
            <a:alphaModFix/>
          </a:blip>
          <a:stretch>
            <a:fillRect/>
          </a:stretch>
        </p:blipFill>
        <p:spPr>
          <a:xfrm>
            <a:off x="5981250" y="1159200"/>
            <a:ext cx="1814400" cy="1786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pic>
        <p:nvPicPr>
          <p:cNvPr id="95" name="Google Shape;95;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96" name="Google Shape;96;p13"/>
          <p:cNvPicPr preferRelativeResize="0"/>
          <p:nvPr/>
        </p:nvPicPr>
        <p:blipFill>
          <a:blip r:embed="rId3">
            <a:alphaModFix amt="41000"/>
          </a:blip>
          <a:stretch>
            <a:fillRect/>
          </a:stretch>
        </p:blipFill>
        <p:spPr>
          <a:xfrm rot="693992">
            <a:off x="1464769" y="4384537"/>
            <a:ext cx="5422212" cy="3512224"/>
          </a:xfrm>
          <a:prstGeom prst="rect">
            <a:avLst/>
          </a:prstGeom>
          <a:noFill/>
          <a:ln>
            <a:noFill/>
          </a:ln>
        </p:spPr>
      </p:pic>
      <p:pic>
        <p:nvPicPr>
          <p:cNvPr id="97" name="Google Shape;97;p13"/>
          <p:cNvPicPr preferRelativeResize="0"/>
          <p:nvPr/>
        </p:nvPicPr>
        <p:blipFill>
          <a:blip r:embed="rId3">
            <a:alphaModFix amt="10000"/>
          </a:blip>
          <a:stretch>
            <a:fillRect/>
          </a:stretch>
        </p:blipFill>
        <p:spPr>
          <a:xfrm rot="192552">
            <a:off x="-3672213" y="-2264066"/>
            <a:ext cx="6969776" cy="4514658"/>
          </a:xfrm>
          <a:prstGeom prst="rect">
            <a:avLst/>
          </a:prstGeom>
          <a:noFill/>
          <a:ln>
            <a:noFill/>
          </a:ln>
        </p:spPr>
      </p:pic>
      <p:pic>
        <p:nvPicPr>
          <p:cNvPr id="98" name="Google Shape;98;p13"/>
          <p:cNvPicPr preferRelativeResize="0"/>
          <p:nvPr/>
        </p:nvPicPr>
        <p:blipFill>
          <a:blip r:embed="rId3">
            <a:alphaModFix amt="10000"/>
          </a:blip>
          <a:stretch>
            <a:fillRect/>
          </a:stretch>
        </p:blipFill>
        <p:spPr>
          <a:xfrm rot="192552">
            <a:off x="6371512" y="-1785566"/>
            <a:ext cx="6969776" cy="4514658"/>
          </a:xfrm>
          <a:prstGeom prst="rect">
            <a:avLst/>
          </a:prstGeom>
          <a:noFill/>
          <a:ln>
            <a:noFill/>
          </a:ln>
        </p:spPr>
      </p:pic>
      <p:pic>
        <p:nvPicPr>
          <p:cNvPr id="99" name="Google Shape;99;p13"/>
          <p:cNvPicPr preferRelativeResize="0"/>
          <p:nvPr/>
        </p:nvPicPr>
        <p:blipFill>
          <a:blip r:embed="rId4">
            <a:alphaModFix/>
          </a:blip>
          <a:stretch>
            <a:fillRect/>
          </a:stretch>
        </p:blipFill>
        <p:spPr>
          <a:xfrm>
            <a:off x="7263450" y="-908625"/>
            <a:ext cx="2629649" cy="2589525"/>
          </a:xfrm>
          <a:prstGeom prst="rect">
            <a:avLst/>
          </a:prstGeom>
          <a:noFill/>
          <a:ln>
            <a:noFill/>
          </a:ln>
        </p:spPr>
      </p:pic>
      <p:sp>
        <p:nvSpPr>
          <p:cNvPr id="100" name="Google Shape;100;p13"/>
          <p:cNvSpPr txBox="1">
            <a:spLocks noGrp="1"/>
          </p:cNvSpPr>
          <p:nvPr>
            <p:ph type="title"/>
          </p:nvPr>
        </p:nvSpPr>
        <p:spPr>
          <a:xfrm>
            <a:off x="2003326" y="1514275"/>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13"/>
          <p:cNvSpPr txBox="1">
            <a:spLocks noGrp="1"/>
          </p:cNvSpPr>
          <p:nvPr>
            <p:ph type="subTitle" idx="1"/>
          </p:nvPr>
        </p:nvSpPr>
        <p:spPr>
          <a:xfrm>
            <a:off x="2003326" y="204197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2"/>
          </p:nvPr>
        </p:nvSpPr>
        <p:spPr>
          <a:xfrm>
            <a:off x="5856674" y="1514275"/>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13"/>
          <p:cNvSpPr txBox="1">
            <a:spLocks noGrp="1"/>
          </p:cNvSpPr>
          <p:nvPr>
            <p:ph type="subTitle" idx="3"/>
          </p:nvPr>
        </p:nvSpPr>
        <p:spPr>
          <a:xfrm>
            <a:off x="5856676" y="204197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13"/>
          <p:cNvSpPr txBox="1">
            <a:spLocks noGrp="1"/>
          </p:cNvSpPr>
          <p:nvPr>
            <p:ph type="title" idx="4"/>
          </p:nvPr>
        </p:nvSpPr>
        <p:spPr>
          <a:xfrm>
            <a:off x="2003326" y="3024923"/>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5"/>
          </p:nvPr>
        </p:nvSpPr>
        <p:spPr>
          <a:xfrm>
            <a:off x="2003326" y="355263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13"/>
          <p:cNvSpPr txBox="1">
            <a:spLocks noGrp="1"/>
          </p:cNvSpPr>
          <p:nvPr>
            <p:ph type="title" idx="6"/>
          </p:nvPr>
        </p:nvSpPr>
        <p:spPr>
          <a:xfrm>
            <a:off x="5856674" y="3024923"/>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13"/>
          <p:cNvSpPr txBox="1">
            <a:spLocks noGrp="1"/>
          </p:cNvSpPr>
          <p:nvPr>
            <p:ph type="subTitle" idx="7"/>
          </p:nvPr>
        </p:nvSpPr>
        <p:spPr>
          <a:xfrm>
            <a:off x="5856676" y="355263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8" hasCustomPrompt="1"/>
          </p:nvPr>
        </p:nvSpPr>
        <p:spPr>
          <a:xfrm>
            <a:off x="807825" y="12845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title" idx="9" hasCustomPrompt="1"/>
          </p:nvPr>
        </p:nvSpPr>
        <p:spPr>
          <a:xfrm>
            <a:off x="807825" y="27640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0" name="Google Shape;110;p13"/>
          <p:cNvSpPr txBox="1">
            <a:spLocks noGrp="1"/>
          </p:cNvSpPr>
          <p:nvPr>
            <p:ph type="title" idx="13" hasCustomPrompt="1"/>
          </p:nvPr>
        </p:nvSpPr>
        <p:spPr>
          <a:xfrm>
            <a:off x="4699313" y="12845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title" idx="14" hasCustomPrompt="1"/>
          </p:nvPr>
        </p:nvSpPr>
        <p:spPr>
          <a:xfrm>
            <a:off x="4699313" y="27640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_1_1_1_1_1_1">
    <p:spTree>
      <p:nvGrpSpPr>
        <p:cNvPr id="1" name="Shape 113"/>
        <p:cNvGrpSpPr/>
        <p:nvPr/>
      </p:nvGrpSpPr>
      <p:grpSpPr>
        <a:xfrm>
          <a:off x="0" y="0"/>
          <a:ext cx="0" cy="0"/>
          <a:chOff x="0" y="0"/>
          <a:chExt cx="0" cy="0"/>
        </a:xfrm>
      </p:grpSpPr>
      <p:pic>
        <p:nvPicPr>
          <p:cNvPr id="114" name="Google Shape;114;p14"/>
          <p:cNvPicPr preferRelativeResize="0"/>
          <p:nvPr/>
        </p:nvPicPr>
        <p:blipFill>
          <a:blip r:embed="rId2">
            <a:alphaModFix/>
          </a:blip>
          <a:stretch>
            <a:fillRect/>
          </a:stretch>
        </p:blipFill>
        <p:spPr>
          <a:xfrm rot="10800000" flipH="1">
            <a:off x="0" y="0"/>
            <a:ext cx="9144000" cy="5143500"/>
          </a:xfrm>
          <a:prstGeom prst="rect">
            <a:avLst/>
          </a:prstGeom>
          <a:noFill/>
          <a:ln>
            <a:noFill/>
          </a:ln>
        </p:spPr>
      </p:pic>
      <p:pic>
        <p:nvPicPr>
          <p:cNvPr id="115" name="Google Shape;115;p14"/>
          <p:cNvPicPr preferRelativeResize="0"/>
          <p:nvPr/>
        </p:nvPicPr>
        <p:blipFill>
          <a:blip r:embed="rId3">
            <a:alphaModFix amt="41000"/>
          </a:blip>
          <a:stretch>
            <a:fillRect/>
          </a:stretch>
        </p:blipFill>
        <p:spPr>
          <a:xfrm rot="10106008" flipH="1">
            <a:off x="5496169" y="-2724263"/>
            <a:ext cx="5422212" cy="3512224"/>
          </a:xfrm>
          <a:prstGeom prst="rect">
            <a:avLst/>
          </a:prstGeom>
          <a:noFill/>
          <a:ln>
            <a:noFill/>
          </a:ln>
        </p:spPr>
      </p:pic>
      <p:sp>
        <p:nvSpPr>
          <p:cNvPr id="116" name="Google Shape;116;p14"/>
          <p:cNvSpPr txBox="1">
            <a:spLocks noGrp="1"/>
          </p:cNvSpPr>
          <p:nvPr>
            <p:ph type="title"/>
          </p:nvPr>
        </p:nvSpPr>
        <p:spPr>
          <a:xfrm>
            <a:off x="1927126"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4"/>
          <p:cNvSpPr txBox="1">
            <a:spLocks noGrp="1"/>
          </p:cNvSpPr>
          <p:nvPr>
            <p:ph type="subTitle" idx="1"/>
          </p:nvPr>
        </p:nvSpPr>
        <p:spPr>
          <a:xfrm>
            <a:off x="192712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4"/>
          <p:cNvSpPr txBox="1">
            <a:spLocks noGrp="1"/>
          </p:cNvSpPr>
          <p:nvPr>
            <p:ph type="title" idx="2"/>
          </p:nvPr>
        </p:nvSpPr>
        <p:spPr>
          <a:xfrm>
            <a:off x="5780473"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4"/>
          <p:cNvSpPr txBox="1">
            <a:spLocks noGrp="1"/>
          </p:cNvSpPr>
          <p:nvPr>
            <p:ph type="subTitle" idx="3"/>
          </p:nvPr>
        </p:nvSpPr>
        <p:spPr>
          <a:xfrm>
            <a:off x="578047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4"/>
          <p:cNvSpPr txBox="1">
            <a:spLocks noGrp="1"/>
          </p:cNvSpPr>
          <p:nvPr>
            <p:ph type="title" idx="4"/>
          </p:nvPr>
        </p:nvSpPr>
        <p:spPr>
          <a:xfrm>
            <a:off x="1927126"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4"/>
          <p:cNvSpPr txBox="1">
            <a:spLocks noGrp="1"/>
          </p:cNvSpPr>
          <p:nvPr>
            <p:ph type="subTitle" idx="5"/>
          </p:nvPr>
        </p:nvSpPr>
        <p:spPr>
          <a:xfrm>
            <a:off x="192712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14"/>
          <p:cNvSpPr txBox="1">
            <a:spLocks noGrp="1"/>
          </p:cNvSpPr>
          <p:nvPr>
            <p:ph type="title" idx="6"/>
          </p:nvPr>
        </p:nvSpPr>
        <p:spPr>
          <a:xfrm>
            <a:off x="5780473"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14"/>
          <p:cNvSpPr txBox="1">
            <a:spLocks noGrp="1"/>
          </p:cNvSpPr>
          <p:nvPr>
            <p:ph type="subTitle" idx="7"/>
          </p:nvPr>
        </p:nvSpPr>
        <p:spPr>
          <a:xfrm>
            <a:off x="578047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14"/>
          <p:cNvSpPr txBox="1">
            <a:spLocks noGrp="1"/>
          </p:cNvSpPr>
          <p:nvPr>
            <p:ph type="title" idx="8" hasCustomPrompt="1"/>
          </p:nvPr>
        </p:nvSpPr>
        <p:spPr>
          <a:xfrm>
            <a:off x="884025"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5" name="Google Shape;125;p14"/>
          <p:cNvSpPr txBox="1">
            <a:spLocks noGrp="1"/>
          </p:cNvSpPr>
          <p:nvPr>
            <p:ph type="title" idx="9" hasCustomPrompt="1"/>
          </p:nvPr>
        </p:nvSpPr>
        <p:spPr>
          <a:xfrm>
            <a:off x="884025"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4"/>
          <p:cNvSpPr txBox="1">
            <a:spLocks noGrp="1"/>
          </p:cNvSpPr>
          <p:nvPr>
            <p:ph type="title" idx="13" hasCustomPrompt="1"/>
          </p:nvPr>
        </p:nvSpPr>
        <p:spPr>
          <a:xfrm>
            <a:off x="4734200"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7" name="Google Shape;127;p14"/>
          <p:cNvSpPr txBox="1">
            <a:spLocks noGrp="1"/>
          </p:cNvSpPr>
          <p:nvPr>
            <p:ph type="title" idx="14" hasCustomPrompt="1"/>
          </p:nvPr>
        </p:nvSpPr>
        <p:spPr>
          <a:xfrm>
            <a:off x="4734200"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8" name="Google Shape;128;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9" name="Google Shape;129;p14"/>
          <p:cNvSpPr txBox="1">
            <a:spLocks noGrp="1"/>
          </p:cNvSpPr>
          <p:nvPr>
            <p:ph type="title" idx="16"/>
          </p:nvPr>
        </p:nvSpPr>
        <p:spPr>
          <a:xfrm>
            <a:off x="1927126"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0" name="Google Shape;130;p14"/>
          <p:cNvSpPr txBox="1">
            <a:spLocks noGrp="1"/>
          </p:cNvSpPr>
          <p:nvPr>
            <p:ph type="subTitle" idx="17"/>
          </p:nvPr>
        </p:nvSpPr>
        <p:spPr>
          <a:xfrm>
            <a:off x="192712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4"/>
          <p:cNvSpPr txBox="1">
            <a:spLocks noGrp="1"/>
          </p:cNvSpPr>
          <p:nvPr>
            <p:ph type="title" idx="18"/>
          </p:nvPr>
        </p:nvSpPr>
        <p:spPr>
          <a:xfrm>
            <a:off x="5780473"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2" name="Google Shape;132;p14"/>
          <p:cNvSpPr txBox="1">
            <a:spLocks noGrp="1"/>
          </p:cNvSpPr>
          <p:nvPr>
            <p:ph type="subTitle" idx="19"/>
          </p:nvPr>
        </p:nvSpPr>
        <p:spPr>
          <a:xfrm>
            <a:off x="578047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4"/>
          <p:cNvSpPr txBox="1">
            <a:spLocks noGrp="1"/>
          </p:cNvSpPr>
          <p:nvPr>
            <p:ph type="title" idx="20" hasCustomPrompt="1"/>
          </p:nvPr>
        </p:nvSpPr>
        <p:spPr>
          <a:xfrm>
            <a:off x="884025"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14"/>
          <p:cNvSpPr txBox="1">
            <a:spLocks noGrp="1"/>
          </p:cNvSpPr>
          <p:nvPr>
            <p:ph type="title" idx="21" hasCustomPrompt="1"/>
          </p:nvPr>
        </p:nvSpPr>
        <p:spPr>
          <a:xfrm>
            <a:off x="4734200"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4"/>
        <p:cNvGrpSpPr/>
        <p:nvPr/>
      </p:nvGrpSpPr>
      <p:grpSpPr>
        <a:xfrm>
          <a:off x="0" y="0"/>
          <a:ext cx="0" cy="0"/>
          <a:chOff x="0" y="0"/>
          <a:chExt cx="0" cy="0"/>
        </a:xfrm>
      </p:grpSpPr>
      <p:pic>
        <p:nvPicPr>
          <p:cNvPr id="145" name="Google Shape;145;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46" name="Google Shape;146;p16"/>
          <p:cNvPicPr preferRelativeResize="0"/>
          <p:nvPr/>
        </p:nvPicPr>
        <p:blipFill>
          <a:blip r:embed="rId3">
            <a:alphaModFix amt="41000"/>
          </a:blip>
          <a:stretch>
            <a:fillRect/>
          </a:stretch>
        </p:blipFill>
        <p:spPr>
          <a:xfrm rot="-136180">
            <a:off x="-4014720" y="-1268999"/>
            <a:ext cx="6073816" cy="3934297"/>
          </a:xfrm>
          <a:prstGeom prst="rect">
            <a:avLst/>
          </a:prstGeom>
          <a:noFill/>
          <a:ln>
            <a:noFill/>
          </a:ln>
        </p:spPr>
      </p:pic>
      <p:pic>
        <p:nvPicPr>
          <p:cNvPr id="147" name="Google Shape;147;p16"/>
          <p:cNvPicPr preferRelativeResize="0"/>
          <p:nvPr/>
        </p:nvPicPr>
        <p:blipFill>
          <a:blip r:embed="rId3">
            <a:alphaModFix amt="10000"/>
          </a:blip>
          <a:stretch>
            <a:fillRect/>
          </a:stretch>
        </p:blipFill>
        <p:spPr>
          <a:xfrm rot="192551">
            <a:off x="-80253" y="569262"/>
            <a:ext cx="8910555" cy="5771771"/>
          </a:xfrm>
          <a:prstGeom prst="rect">
            <a:avLst/>
          </a:prstGeom>
          <a:noFill/>
          <a:ln>
            <a:noFill/>
          </a:ln>
        </p:spPr>
      </p:pic>
      <p:sp>
        <p:nvSpPr>
          <p:cNvPr id="148" name="Google Shape;148;p16"/>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9" name="Google Shape;149;p16"/>
          <p:cNvSpPr txBox="1">
            <a:spLocks noGrp="1"/>
          </p:cNvSpPr>
          <p:nvPr>
            <p:ph type="title" idx="2" hasCustomPrompt="1"/>
          </p:nvPr>
        </p:nvSpPr>
        <p:spPr>
          <a:xfrm>
            <a:off x="6562700" y="1241175"/>
            <a:ext cx="1762800" cy="7134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66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50" name="Google Shape;150;p16"/>
          <p:cNvSpPr txBox="1">
            <a:spLocks noGrp="1"/>
          </p:cNvSpPr>
          <p:nvPr>
            <p:ph type="subTitle" idx="1"/>
          </p:nvPr>
        </p:nvSpPr>
        <p:spPr>
          <a:xfrm>
            <a:off x="5244525" y="3679125"/>
            <a:ext cx="3081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51"/>
        <p:cNvGrpSpPr/>
        <p:nvPr/>
      </p:nvGrpSpPr>
      <p:grpSpPr>
        <a:xfrm>
          <a:off x="0" y="0"/>
          <a:ext cx="0" cy="0"/>
          <a:chOff x="0" y="0"/>
          <a:chExt cx="0" cy="0"/>
        </a:xfrm>
      </p:grpSpPr>
      <p:pic>
        <p:nvPicPr>
          <p:cNvPr id="152" name="Google Shape;152;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3" name="Google Shape;153;p17"/>
          <p:cNvPicPr preferRelativeResize="0"/>
          <p:nvPr/>
        </p:nvPicPr>
        <p:blipFill>
          <a:blip r:embed="rId3">
            <a:alphaModFix amt="41000"/>
          </a:blip>
          <a:stretch>
            <a:fillRect/>
          </a:stretch>
        </p:blipFill>
        <p:spPr>
          <a:xfrm rot="-1518493">
            <a:off x="6417701" y="-2563773"/>
            <a:ext cx="6350276" cy="4113372"/>
          </a:xfrm>
          <a:prstGeom prst="rect">
            <a:avLst/>
          </a:prstGeom>
          <a:noFill/>
          <a:ln>
            <a:noFill/>
          </a:ln>
        </p:spPr>
      </p:pic>
      <p:pic>
        <p:nvPicPr>
          <p:cNvPr id="154" name="Google Shape;154;p17"/>
          <p:cNvPicPr preferRelativeResize="0"/>
          <p:nvPr/>
        </p:nvPicPr>
        <p:blipFill>
          <a:blip r:embed="rId3">
            <a:alphaModFix amt="41000"/>
          </a:blip>
          <a:stretch>
            <a:fillRect/>
          </a:stretch>
        </p:blipFill>
        <p:spPr>
          <a:xfrm rot="2228383">
            <a:off x="-3220550" y="3008378"/>
            <a:ext cx="6350276" cy="4113372"/>
          </a:xfrm>
          <a:prstGeom prst="rect">
            <a:avLst/>
          </a:prstGeom>
          <a:noFill/>
          <a:ln>
            <a:noFill/>
          </a:ln>
        </p:spPr>
      </p:pic>
      <p:pic>
        <p:nvPicPr>
          <p:cNvPr id="155" name="Google Shape;155;p17"/>
          <p:cNvPicPr preferRelativeResize="0"/>
          <p:nvPr/>
        </p:nvPicPr>
        <p:blipFill>
          <a:blip r:embed="rId4">
            <a:alphaModFix/>
          </a:blip>
          <a:stretch>
            <a:fillRect/>
          </a:stretch>
        </p:blipFill>
        <p:spPr>
          <a:xfrm>
            <a:off x="6404042" y="3216075"/>
            <a:ext cx="3640043" cy="3584500"/>
          </a:xfrm>
          <a:prstGeom prst="rect">
            <a:avLst/>
          </a:prstGeom>
          <a:noFill/>
          <a:ln>
            <a:noFill/>
          </a:ln>
        </p:spPr>
      </p:pic>
      <p:pic>
        <p:nvPicPr>
          <p:cNvPr id="156" name="Google Shape;156;p17"/>
          <p:cNvPicPr preferRelativeResize="0"/>
          <p:nvPr/>
        </p:nvPicPr>
        <p:blipFill>
          <a:blip r:embed="rId4">
            <a:alphaModFix/>
          </a:blip>
          <a:stretch>
            <a:fillRect/>
          </a:stretch>
        </p:blipFill>
        <p:spPr>
          <a:xfrm>
            <a:off x="-961501" y="-445259"/>
            <a:ext cx="2629649" cy="2589525"/>
          </a:xfrm>
          <a:prstGeom prst="rect">
            <a:avLst/>
          </a:prstGeom>
          <a:noFill/>
          <a:ln>
            <a:noFill/>
          </a:ln>
        </p:spPr>
      </p:pic>
      <p:pic>
        <p:nvPicPr>
          <p:cNvPr id="157" name="Google Shape;157;p17"/>
          <p:cNvPicPr preferRelativeResize="0"/>
          <p:nvPr/>
        </p:nvPicPr>
        <p:blipFill>
          <a:blip r:embed="rId3">
            <a:alphaModFix amt="10000"/>
          </a:blip>
          <a:stretch>
            <a:fillRect/>
          </a:stretch>
        </p:blipFill>
        <p:spPr>
          <a:xfrm rot="192551">
            <a:off x="1509934" y="-3561813"/>
            <a:ext cx="8910555" cy="5771771"/>
          </a:xfrm>
          <a:prstGeom prst="rect">
            <a:avLst/>
          </a:prstGeom>
          <a:noFill/>
          <a:ln>
            <a:noFill/>
          </a:ln>
        </p:spPr>
      </p:pic>
      <p:pic>
        <p:nvPicPr>
          <p:cNvPr id="158" name="Google Shape;158;p17"/>
          <p:cNvPicPr preferRelativeResize="0"/>
          <p:nvPr/>
        </p:nvPicPr>
        <p:blipFill>
          <a:blip r:embed="rId3">
            <a:alphaModFix amt="10000"/>
          </a:blip>
          <a:stretch>
            <a:fillRect/>
          </a:stretch>
        </p:blipFill>
        <p:spPr>
          <a:xfrm rot="1088216">
            <a:off x="2726309" y="4234513"/>
            <a:ext cx="8910557" cy="5771771"/>
          </a:xfrm>
          <a:prstGeom prst="rect">
            <a:avLst/>
          </a:prstGeom>
          <a:noFill/>
          <a:ln>
            <a:noFill/>
          </a:ln>
        </p:spPr>
      </p:pic>
      <p:sp>
        <p:nvSpPr>
          <p:cNvPr id="159" name="Google Shape;159;p17"/>
          <p:cNvSpPr txBox="1">
            <a:spLocks noGrp="1"/>
          </p:cNvSpPr>
          <p:nvPr>
            <p:ph type="title"/>
          </p:nvPr>
        </p:nvSpPr>
        <p:spPr>
          <a:xfrm>
            <a:off x="994913" y="2302100"/>
            <a:ext cx="4530000" cy="12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0" name="Google Shape;160;p17"/>
          <p:cNvSpPr txBox="1">
            <a:spLocks noGrp="1"/>
          </p:cNvSpPr>
          <p:nvPr>
            <p:ph type="title" idx="2" hasCustomPrompt="1"/>
          </p:nvPr>
        </p:nvSpPr>
        <p:spPr>
          <a:xfrm>
            <a:off x="2494438" y="1164975"/>
            <a:ext cx="15309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17"/>
          <p:cNvSpPr txBox="1">
            <a:spLocks noGrp="1"/>
          </p:cNvSpPr>
          <p:nvPr>
            <p:ph type="subTitle" idx="1"/>
          </p:nvPr>
        </p:nvSpPr>
        <p:spPr>
          <a:xfrm>
            <a:off x="1719388" y="3679125"/>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7425" y="445025"/>
            <a:ext cx="7969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1pPr>
            <a:lvl2pPr lvl="1"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2pPr>
            <a:lvl3pPr lvl="2"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3pPr>
            <a:lvl4pPr lvl="3"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4pPr>
            <a:lvl5pPr lvl="4"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5pPr>
            <a:lvl6pPr lvl="5"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6pPr>
            <a:lvl7pPr lvl="6"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7pPr>
            <a:lvl8pPr lvl="7"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8pPr>
            <a:lvl9pPr lvl="8"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9pPr>
          </a:lstStyle>
          <a:p>
            <a:endParaRPr/>
          </a:p>
        </p:txBody>
      </p:sp>
      <p:sp>
        <p:nvSpPr>
          <p:cNvPr id="7" name="Google Shape;7;p1"/>
          <p:cNvSpPr txBox="1">
            <a:spLocks noGrp="1"/>
          </p:cNvSpPr>
          <p:nvPr>
            <p:ph type="body" idx="1"/>
          </p:nvPr>
        </p:nvSpPr>
        <p:spPr>
          <a:xfrm>
            <a:off x="587425" y="1152475"/>
            <a:ext cx="796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1pPr>
            <a:lvl2pPr marL="914400" lvl="1"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1"/>
              </a:buClr>
              <a:buSzPts val="1400"/>
              <a:buFont typeface="Work Sans"/>
              <a:buChar char="■"/>
              <a:defRPr>
                <a:solidFill>
                  <a:schemeClr val="accen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2" r:id="rId8"/>
    <p:sldLayoutId id="2147483663" r:id="rId9"/>
    <p:sldLayoutId id="2147483664" r:id="rId10"/>
    <p:sldLayoutId id="2147483672" r:id="rId11"/>
    <p:sldLayoutId id="2147483677" r:id="rId12"/>
    <p:sldLayoutId id="2147483683" r:id="rId13"/>
    <p:sldLayoutId id="2147483697" r:id="rId14"/>
    <p:sldLayoutId id="2147483698" r:id="rId15"/>
    <p:sldLayoutId id="214748369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59"/>
          <p:cNvSpPr txBox="1">
            <a:spLocks noGrp="1"/>
          </p:cNvSpPr>
          <p:nvPr>
            <p:ph type="subTitle" idx="1"/>
          </p:nvPr>
        </p:nvSpPr>
        <p:spPr>
          <a:xfrm>
            <a:off x="720000" y="2905908"/>
            <a:ext cx="4668429" cy="1360719"/>
          </a:xfrm>
          <a:prstGeom prst="rect">
            <a:avLst/>
          </a:prstGeom>
        </p:spPr>
        <p:txBody>
          <a:bodyPr spcFirstLastPara="1" wrap="square" lIns="91425" tIns="91425" rIns="91425" bIns="91425" anchor="t" anchorCtr="0">
            <a:noAutofit/>
          </a:bodyPr>
          <a:lstStyle/>
          <a:p>
            <a:pPr marL="0" lvl="0" indent="0"/>
            <a:r>
              <a:rPr lang="en-ID" dirty="0"/>
              <a:t>Wahyu </a:t>
            </a:r>
            <a:r>
              <a:rPr lang="en-ID" dirty="0" err="1"/>
              <a:t>Eko</a:t>
            </a:r>
            <a:r>
              <a:rPr lang="en-ID" dirty="0"/>
              <a:t> </a:t>
            </a:r>
            <a:r>
              <a:rPr lang="en-ID" dirty="0" err="1"/>
              <a:t>Setyo</a:t>
            </a:r>
            <a:r>
              <a:rPr lang="en-ID" dirty="0"/>
              <a:t> </a:t>
            </a:r>
            <a:r>
              <a:rPr lang="en-ID" dirty="0" err="1"/>
              <a:t>Pribowo</a:t>
            </a:r>
            <a:r>
              <a:rPr lang="en-ID" dirty="0"/>
              <a:t> (24060124120015)</a:t>
            </a:r>
          </a:p>
          <a:p>
            <a:pPr marL="0" lvl="0" indent="0"/>
            <a:r>
              <a:rPr lang="en-ID" dirty="0" err="1"/>
              <a:t>Wipin</a:t>
            </a:r>
            <a:r>
              <a:rPr lang="en-ID" dirty="0"/>
              <a:t> Saputra </a:t>
            </a:r>
            <a:r>
              <a:rPr lang="en-ID" dirty="0" err="1"/>
              <a:t>Poh</a:t>
            </a:r>
            <a:r>
              <a:rPr lang="en-ID" dirty="0"/>
              <a:t> (24060124130080)</a:t>
            </a:r>
          </a:p>
          <a:p>
            <a:pPr marL="0" lvl="0" indent="0"/>
            <a:r>
              <a:rPr lang="en-ID" dirty="0"/>
              <a:t>Yuma </a:t>
            </a:r>
            <a:r>
              <a:rPr lang="en-ID" dirty="0" err="1"/>
              <a:t>Hazza</a:t>
            </a:r>
            <a:r>
              <a:rPr lang="en-ID" dirty="0"/>
              <a:t> </a:t>
            </a:r>
            <a:r>
              <a:rPr lang="en-ID" dirty="0" err="1"/>
              <a:t>Yuditama</a:t>
            </a:r>
            <a:r>
              <a:rPr lang="en-ID" dirty="0"/>
              <a:t> (24060124120035)</a:t>
            </a:r>
          </a:p>
          <a:p>
            <a:pPr marL="0" lvl="0" indent="0"/>
            <a:r>
              <a:rPr lang="en-ID" dirty="0"/>
              <a:t>Yasmina </a:t>
            </a:r>
            <a:r>
              <a:rPr lang="en-ID" dirty="0" err="1"/>
              <a:t>Syahidah</a:t>
            </a:r>
            <a:r>
              <a:rPr lang="en-ID" dirty="0"/>
              <a:t> (24060124130116)</a:t>
            </a:r>
          </a:p>
          <a:p>
            <a:pPr marL="0" lvl="0" indent="0"/>
            <a:r>
              <a:rPr lang="en-ID" dirty="0"/>
              <a:t>Yustinus Hendi Setyawan (24060124130114)</a:t>
            </a:r>
          </a:p>
          <a:p>
            <a:pPr marL="0" lvl="0" indent="0"/>
            <a:r>
              <a:rPr lang="en-ID" dirty="0" err="1"/>
              <a:t>Zulfa</a:t>
            </a:r>
            <a:r>
              <a:rPr lang="en-ID" dirty="0"/>
              <a:t> Nabila (24060124130095)</a:t>
            </a:r>
            <a:endParaRPr dirty="0"/>
          </a:p>
        </p:txBody>
      </p:sp>
      <p:sp>
        <p:nvSpPr>
          <p:cNvPr id="571" name="Google Shape;571;p59"/>
          <p:cNvSpPr txBox="1">
            <a:spLocks noGrp="1"/>
          </p:cNvSpPr>
          <p:nvPr>
            <p:ph type="ctrTitle"/>
          </p:nvPr>
        </p:nvSpPr>
        <p:spPr>
          <a:xfrm>
            <a:off x="720000" y="728992"/>
            <a:ext cx="5825400" cy="21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Pancasila Di Antara </a:t>
            </a:r>
            <a:r>
              <a:rPr lang="en-US" sz="4400" dirty="0" err="1"/>
              <a:t>Ideologi</a:t>
            </a:r>
            <a:r>
              <a:rPr lang="en-US" sz="4400" dirty="0"/>
              <a:t> </a:t>
            </a:r>
            <a:r>
              <a:rPr lang="en-US" sz="4400" dirty="0" err="1"/>
              <a:t>Ideologi</a:t>
            </a:r>
            <a:r>
              <a:rPr lang="en-US" sz="4400" dirty="0"/>
              <a:t> Dunia</a:t>
            </a:r>
            <a:endParaRPr sz="4000" dirty="0"/>
          </a:p>
        </p:txBody>
      </p:sp>
      <p:grpSp>
        <p:nvGrpSpPr>
          <p:cNvPr id="573" name="Google Shape;573;p59"/>
          <p:cNvGrpSpPr/>
          <p:nvPr/>
        </p:nvGrpSpPr>
        <p:grpSpPr>
          <a:xfrm>
            <a:off x="6027022" y="1005766"/>
            <a:ext cx="2287695" cy="2289334"/>
            <a:chOff x="1192500" y="238125"/>
            <a:chExt cx="5235000" cy="5238750"/>
          </a:xfrm>
        </p:grpSpPr>
        <p:sp>
          <p:nvSpPr>
            <p:cNvPr id="574" name="Google Shape;574;p59"/>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9"/>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9"/>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9"/>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9"/>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9"/>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9"/>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9"/>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9"/>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9"/>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9"/>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9"/>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9"/>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9"/>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9"/>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9"/>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9"/>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9"/>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9"/>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9"/>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9"/>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9"/>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9"/>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9"/>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9"/>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9"/>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9"/>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9"/>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9"/>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9"/>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9"/>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9"/>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9"/>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9"/>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9"/>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9"/>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9"/>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9"/>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9"/>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9"/>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9"/>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9"/>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9"/>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9"/>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9"/>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9"/>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9"/>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9"/>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9"/>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9"/>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9"/>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9"/>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9"/>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9"/>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9"/>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9"/>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9"/>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9"/>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9"/>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9"/>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9"/>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9"/>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9"/>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9"/>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9"/>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9"/>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9"/>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9"/>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9"/>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9"/>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9"/>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9"/>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9"/>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9"/>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9"/>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9"/>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9"/>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9"/>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9"/>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9"/>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9"/>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9"/>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9"/>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9"/>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9"/>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par>
                          <p:cTn id="11" fill="hold">
                            <p:stCondLst>
                              <p:cond delay="1000"/>
                            </p:stCondLst>
                            <p:childTnLst>
                              <p:par>
                                <p:cTn id="12" presetID="8" presetClass="emph" presetSubtype="0" fill="hold" nodeType="afterEffect">
                                  <p:stCondLst>
                                    <p:cond delay="0"/>
                                  </p:stCondLst>
                                  <p:childTnLst>
                                    <p:animRot by="-21600000">
                                      <p:cBhvr>
                                        <p:cTn id="13" dur="1000" fill="hold"/>
                                        <p:tgtEl>
                                          <p:spTgt spid="5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69"/>
          <p:cNvSpPr txBox="1">
            <a:spLocks noGrp="1"/>
          </p:cNvSpPr>
          <p:nvPr>
            <p:ph type="title"/>
          </p:nvPr>
        </p:nvSpPr>
        <p:spPr>
          <a:xfrm>
            <a:off x="1276225" y="445025"/>
            <a:ext cx="6591600" cy="647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Fasism</a:t>
            </a:r>
            <a:endParaRPr dirty="0"/>
          </a:p>
        </p:txBody>
      </p:sp>
      <p:sp>
        <p:nvSpPr>
          <p:cNvPr id="1082" name="Google Shape;1082;p69"/>
          <p:cNvSpPr txBox="1">
            <a:spLocks noGrp="1"/>
          </p:cNvSpPr>
          <p:nvPr>
            <p:ph type="subTitle" idx="1"/>
          </p:nvPr>
        </p:nvSpPr>
        <p:spPr>
          <a:xfrm>
            <a:off x="977560" y="1190579"/>
            <a:ext cx="7188879" cy="295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Fasisme adalah sebuah paham yang paham yang menjunjung kekuasaan absolut dan mengabaikan demokrasi,namun ada juga yang mengatakan bahwa fasisme adalah paham radikal yang mengedepankan negaranya sendiri dan memandang rendah negara lain (fanatisme terhadap negaranya sendiri).</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Fasisme memiliki beberapa gagasan yang di antaranya adalah gagasan tentang ras superior,anti-semitisme,totalitarisme,dan gagasan tentang elite.</a:t>
            </a:r>
          </a:p>
          <a:p>
            <a:pPr marL="0" lvl="0" indent="0" algn="l" rtl="0">
              <a:spcBef>
                <a:spcPts val="0"/>
              </a:spcBef>
              <a:spcAft>
                <a:spcPts val="0"/>
              </a:spcAft>
              <a:buNone/>
            </a:pPr>
            <a:endParaRPr lang="en" dirty="0"/>
          </a:p>
          <a:p>
            <a:pPr marL="0" lvl="0" indent="0" algn="l" rtl="0">
              <a:spcBef>
                <a:spcPts val="0"/>
              </a:spcBef>
              <a:spcAft>
                <a:spcPts val="0"/>
              </a:spcAft>
              <a:buNone/>
            </a:pPr>
            <a:r>
              <a:rPr lang="en-ID" dirty="0"/>
              <a:t>P</a:t>
            </a:r>
            <a:r>
              <a:rPr lang="en" dirty="0"/>
              <a:t>aham ini tidak bertahan lama hanya pernah digunakan oleh segelintir negara yang sekarang telah tiada,diantaranya ada German di bawah kepemimpinan Adolf Hitler (1933-1945),Kekaisaran Jepang di bawah kepemimpinan Kaisar Hirohito,dan Italia saat berada di bawah kepemimpinan Benito Mussolini.Atau singkatnya adalah anggota pihak Poros pada era Perang Dunia Ke 2.</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720000" y="2447099"/>
            <a:ext cx="4800664" cy="12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Capitalism</a:t>
            </a:r>
            <a:endParaRPr sz="3600" dirty="0"/>
          </a:p>
        </p:txBody>
      </p:sp>
      <p:sp>
        <p:nvSpPr>
          <p:cNvPr id="812" name="Google Shape;812;p64"/>
          <p:cNvSpPr txBox="1">
            <a:spLocks noGrp="1"/>
          </p:cNvSpPr>
          <p:nvPr>
            <p:ph type="title" idx="2"/>
          </p:nvPr>
        </p:nvSpPr>
        <p:spPr>
          <a:xfrm>
            <a:off x="886250" y="1213046"/>
            <a:ext cx="1364699"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814" name="Google Shape;814;p64"/>
          <p:cNvCxnSpPr/>
          <p:nvPr/>
        </p:nvCxnSpPr>
        <p:spPr>
          <a:xfrm>
            <a:off x="886250"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815" name="Google Shape;815;p64"/>
          <p:cNvGrpSpPr/>
          <p:nvPr/>
        </p:nvGrpSpPr>
        <p:grpSpPr>
          <a:xfrm>
            <a:off x="4712859" y="2535991"/>
            <a:ext cx="2287695" cy="2289334"/>
            <a:chOff x="1192500" y="238125"/>
            <a:chExt cx="5235000" cy="5238750"/>
          </a:xfrm>
        </p:grpSpPr>
        <p:sp>
          <p:nvSpPr>
            <p:cNvPr id="816" name="Google Shape;816;p6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717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8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71"/>
          <p:cNvSpPr txBox="1">
            <a:spLocks noGrp="1"/>
          </p:cNvSpPr>
          <p:nvPr>
            <p:ph type="title"/>
          </p:nvPr>
        </p:nvSpPr>
        <p:spPr>
          <a:xfrm>
            <a:off x="720000" y="445025"/>
            <a:ext cx="7704000" cy="672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Capitalism</a:t>
            </a:r>
            <a:endParaRPr dirty="0"/>
          </a:p>
        </p:txBody>
      </p:sp>
      <p:sp>
        <p:nvSpPr>
          <p:cNvPr id="2" name="Google Shape;1082;p69">
            <a:extLst>
              <a:ext uri="{FF2B5EF4-FFF2-40B4-BE49-F238E27FC236}">
                <a16:creationId xmlns:a16="http://schemas.microsoft.com/office/drawing/2014/main" id="{C0F01437-AA79-2559-49D8-5D639695F463}"/>
              </a:ext>
            </a:extLst>
          </p:cNvPr>
          <p:cNvSpPr txBox="1">
            <a:spLocks/>
          </p:cNvSpPr>
          <p:nvPr/>
        </p:nvSpPr>
        <p:spPr>
          <a:xfrm>
            <a:off x="977560" y="1360699"/>
            <a:ext cx="7188879" cy="29580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b="0" i="0" dirty="0" err="1">
                <a:solidFill>
                  <a:srgbClr val="000000"/>
                </a:solidFill>
                <a:effectLst/>
                <a:latin typeface="Work Sans" pitchFamily="2" charset="0"/>
              </a:rPr>
              <a:t>Kapitalisme</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sistem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ekonomi</a:t>
            </a:r>
            <a:r>
              <a:rPr lang="en-ID" b="0" i="0" dirty="0">
                <a:solidFill>
                  <a:srgbClr val="000000"/>
                </a:solidFill>
                <a:effectLst/>
                <a:latin typeface="Work Sans" pitchFamily="2" charset="0"/>
              </a:rPr>
              <a:t> di mana </a:t>
            </a:r>
            <a:r>
              <a:rPr lang="en-ID" b="0" i="0" dirty="0" err="1">
                <a:solidFill>
                  <a:srgbClr val="000000"/>
                </a:solidFill>
                <a:effectLst/>
                <a:latin typeface="Work Sans" pitchFamily="2" charset="0"/>
              </a:rPr>
              <a:t>perdagangan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industri</a:t>
            </a:r>
            <a:r>
              <a:rPr lang="en-ID" b="0" i="0" dirty="0">
                <a:solidFill>
                  <a:srgbClr val="000000"/>
                </a:solidFill>
                <a:effectLst/>
                <a:latin typeface="Work Sans" pitchFamily="2" charset="0"/>
              </a:rPr>
              <a:t> dan </a:t>
            </a:r>
            <a:r>
              <a:rPr lang="en-ID" b="0" i="0" dirty="0" err="1">
                <a:solidFill>
                  <a:srgbClr val="000000"/>
                </a:solidFill>
                <a:effectLst/>
                <a:latin typeface="Work Sans" pitchFamily="2" charset="0"/>
              </a:rPr>
              <a:t>alat-alat</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produksi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dikendalikan</a:t>
            </a:r>
            <a:r>
              <a:rPr lang="en-ID" b="0" i="0" dirty="0">
                <a:solidFill>
                  <a:srgbClr val="000000"/>
                </a:solidFill>
                <a:effectLst/>
                <a:latin typeface="Work Sans" pitchFamily="2" charset="0"/>
              </a:rPr>
              <a:t> oleh </a:t>
            </a:r>
            <a:r>
              <a:rPr lang="en-ID" b="0" i="0" dirty="0" err="1">
                <a:solidFill>
                  <a:srgbClr val="000000"/>
                </a:solidFill>
                <a:effectLst/>
                <a:latin typeface="Work Sans" pitchFamily="2" charset="0"/>
              </a:rPr>
              <a:t>pemilik</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swasta</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dengan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tujuan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memperoleh</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keuntungan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dalam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ekonomi</a:t>
            </a:r>
            <a:r>
              <a:rPr lang="en-ID" b="0" i="0" dirty="0">
                <a:solidFill>
                  <a:srgbClr val="000000"/>
                </a:solidFill>
                <a:effectLst/>
                <a:latin typeface="Work Sans" pitchFamily="2" charset="0"/>
              </a:rPr>
              <a:t> pasar.</a:t>
            </a:r>
          </a:p>
          <a:p>
            <a:endParaRPr lang="en-ID" dirty="0">
              <a:latin typeface="Work Sans" pitchFamily="2" charset="0"/>
            </a:endParaRPr>
          </a:p>
          <a:p>
            <a:r>
              <a:rPr lang="en-ID" b="0" i="0" dirty="0" err="1">
                <a:solidFill>
                  <a:srgbClr val="000000"/>
                </a:solidFill>
                <a:effectLst/>
                <a:latin typeface="Work Sans" pitchFamily="2" charset="0"/>
              </a:rPr>
              <a:t>Menurut</a:t>
            </a:r>
            <a:r>
              <a:rPr lang="en-ID" b="0" i="0" dirty="0">
                <a:solidFill>
                  <a:srgbClr val="000000"/>
                </a:solidFill>
                <a:effectLst/>
                <a:latin typeface="Work Sans" pitchFamily="2" charset="0"/>
              </a:rPr>
              <a:t> Ayn Rand (1970), </a:t>
            </a:r>
            <a:r>
              <a:rPr lang="en-ID" b="0" i="0" dirty="0" err="1">
                <a:solidFill>
                  <a:srgbClr val="000000"/>
                </a:solidFill>
                <a:effectLst/>
                <a:latin typeface="Work Sans" pitchFamily="2" charset="0"/>
              </a:rPr>
              <a:t>kapitalisme</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b="0" i="0" dirty="0">
                <a:solidFill>
                  <a:srgbClr val="000000"/>
                </a:solidFill>
                <a:effectLst/>
                <a:latin typeface="Work Sans" pitchFamily="2" charset="0"/>
              </a:rPr>
              <a:t> "a social system based on the recognition of individual rights, including property rights, in which all property is privately owned". </a:t>
            </a:r>
          </a:p>
          <a:p>
            <a:endParaRPr lang="en-ID" dirty="0">
              <a:latin typeface="Work Sans" pitchFamily="2" charset="0"/>
            </a:endParaRPr>
          </a:p>
          <a:p>
            <a:r>
              <a:rPr lang="en-ID" b="0" i="0" dirty="0">
                <a:solidFill>
                  <a:srgbClr val="000000"/>
                </a:solidFill>
                <a:effectLst/>
                <a:latin typeface="Work Sans" pitchFamily="2" charset="0"/>
              </a:rPr>
              <a:t>Ciri </a:t>
            </a:r>
            <a:r>
              <a:rPr lang="en-ID" b="0" i="0" dirty="0" err="1">
                <a:solidFill>
                  <a:srgbClr val="000000"/>
                </a:solidFill>
                <a:effectLst/>
                <a:latin typeface="Work Sans" pitchFamily="2" charset="0"/>
              </a:rPr>
              <a:t>ciri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paham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ini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dirty="0">
                <a:latin typeface="Work Sans" pitchFamily="2" charset="0"/>
              </a:rPr>
              <a:t> </a:t>
            </a:r>
            <a:r>
              <a:rPr lang="en-ID" dirty="0" err="1">
                <a:latin typeface="Work Sans" pitchFamily="2" charset="0"/>
              </a:rPr>
              <a:t>pengakuan</a:t>
            </a:r>
            <a:r>
              <a:rPr lang="en-ID" dirty="0">
                <a:latin typeface="Work Sans" pitchFamily="2" charset="0"/>
              </a:rPr>
              <a:t> </a:t>
            </a:r>
            <a:r>
              <a:rPr lang="en-ID" dirty="0" err="1">
                <a:latin typeface="Work Sans" pitchFamily="2" charset="0"/>
              </a:rPr>
              <a:t>atas</a:t>
            </a:r>
            <a:r>
              <a:rPr lang="en-ID" dirty="0">
                <a:latin typeface="Work Sans" pitchFamily="2" charset="0"/>
              </a:rPr>
              <a:t> </a:t>
            </a:r>
            <a:r>
              <a:rPr lang="en-ID" dirty="0" err="1">
                <a:latin typeface="Work Sans" pitchFamily="2" charset="0"/>
              </a:rPr>
              <a:t>hak</a:t>
            </a:r>
            <a:r>
              <a:rPr lang="en-ID" dirty="0">
                <a:latin typeface="Work Sans" pitchFamily="2" charset="0"/>
              </a:rPr>
              <a:t> </a:t>
            </a:r>
            <a:r>
              <a:rPr lang="en-ID" dirty="0" err="1">
                <a:latin typeface="Work Sans" pitchFamily="2" charset="0"/>
              </a:rPr>
              <a:t>hak</a:t>
            </a:r>
            <a:r>
              <a:rPr lang="en-ID" dirty="0">
                <a:latin typeface="Work Sans" pitchFamily="2" charset="0"/>
              </a:rPr>
              <a:t> </a:t>
            </a:r>
            <a:r>
              <a:rPr lang="en-ID" dirty="0" err="1">
                <a:latin typeface="Work Sans" pitchFamily="2" charset="0"/>
              </a:rPr>
              <a:t>pribadi,alat</a:t>
            </a:r>
            <a:r>
              <a:rPr lang="en-ID" dirty="0">
                <a:latin typeface="Work Sans" pitchFamily="2" charset="0"/>
              </a:rPr>
              <a:t> </a:t>
            </a:r>
            <a:r>
              <a:rPr lang="en-ID" dirty="0" err="1">
                <a:latin typeface="Work Sans" pitchFamily="2" charset="0"/>
              </a:rPr>
              <a:t>alat</a:t>
            </a:r>
            <a:r>
              <a:rPr lang="en-ID" dirty="0">
                <a:latin typeface="Work Sans" pitchFamily="2" charset="0"/>
              </a:rPr>
              <a:t> </a:t>
            </a:r>
            <a:r>
              <a:rPr lang="en-ID" dirty="0" err="1">
                <a:latin typeface="Work Sans" pitchFamily="2" charset="0"/>
              </a:rPr>
              <a:t>produksi</a:t>
            </a:r>
            <a:r>
              <a:rPr lang="en-ID" dirty="0">
                <a:latin typeface="Work Sans" pitchFamily="2" charset="0"/>
              </a:rPr>
              <a:t> oleh masing </a:t>
            </a:r>
            <a:r>
              <a:rPr lang="en-ID" dirty="0" err="1">
                <a:latin typeface="Work Sans" pitchFamily="2" charset="0"/>
              </a:rPr>
              <a:t>masing</a:t>
            </a:r>
            <a:r>
              <a:rPr lang="en-ID" dirty="0">
                <a:latin typeface="Work Sans" pitchFamily="2" charset="0"/>
              </a:rPr>
              <a:t> </a:t>
            </a:r>
            <a:r>
              <a:rPr lang="en-ID" dirty="0" err="1">
                <a:latin typeface="Work Sans" pitchFamily="2" charset="0"/>
              </a:rPr>
              <a:t>individu,ekonomi</a:t>
            </a:r>
            <a:r>
              <a:rPr lang="en-ID" dirty="0">
                <a:latin typeface="Work Sans" pitchFamily="2" charset="0"/>
              </a:rPr>
              <a:t> </a:t>
            </a:r>
            <a:r>
              <a:rPr lang="en-ID" dirty="0" err="1">
                <a:latin typeface="Work Sans" pitchFamily="2" charset="0"/>
              </a:rPr>
              <a:t>diatur</a:t>
            </a:r>
            <a:r>
              <a:rPr lang="en-ID" dirty="0">
                <a:latin typeface="Work Sans" pitchFamily="2" charset="0"/>
              </a:rPr>
              <a:t> oleh </a:t>
            </a:r>
            <a:r>
              <a:rPr lang="en-ID" dirty="0" err="1">
                <a:latin typeface="Work Sans" pitchFamily="2" charset="0"/>
              </a:rPr>
              <a:t>pasar,pemerintah</a:t>
            </a:r>
            <a:r>
              <a:rPr lang="en-ID" dirty="0">
                <a:latin typeface="Work Sans" pitchFamily="2" charset="0"/>
              </a:rPr>
              <a:t> </a:t>
            </a:r>
            <a:r>
              <a:rPr lang="en-ID" dirty="0" err="1">
                <a:latin typeface="Work Sans" pitchFamily="2" charset="0"/>
              </a:rPr>
              <a:t>memiliki</a:t>
            </a:r>
            <a:r>
              <a:rPr lang="en-ID" dirty="0">
                <a:latin typeface="Work Sans" pitchFamily="2" charset="0"/>
              </a:rPr>
              <a:t> </a:t>
            </a:r>
            <a:r>
              <a:rPr lang="en-ID" dirty="0" err="1">
                <a:latin typeface="Work Sans" pitchFamily="2" charset="0"/>
              </a:rPr>
              <a:t>sedikit</a:t>
            </a:r>
            <a:r>
              <a:rPr lang="en-ID" dirty="0">
                <a:latin typeface="Work Sans" pitchFamily="2" charset="0"/>
              </a:rPr>
              <a:t> </a:t>
            </a:r>
            <a:r>
              <a:rPr lang="en-ID" dirty="0" err="1">
                <a:latin typeface="Work Sans" pitchFamily="2" charset="0"/>
              </a:rPr>
              <a:t>kuasa</a:t>
            </a:r>
            <a:r>
              <a:rPr lang="en-ID" dirty="0">
                <a:latin typeface="Work Sans" pitchFamily="2" charset="0"/>
              </a:rPr>
              <a:t> </a:t>
            </a:r>
            <a:r>
              <a:rPr lang="en-ID" dirty="0" err="1">
                <a:latin typeface="Work Sans" pitchFamily="2" charset="0"/>
              </a:rPr>
              <a:t>dalam</a:t>
            </a:r>
            <a:r>
              <a:rPr lang="en-ID" dirty="0">
                <a:latin typeface="Work Sans" pitchFamily="2" charset="0"/>
              </a:rPr>
              <a:t> </a:t>
            </a:r>
            <a:r>
              <a:rPr lang="en-ID" dirty="0" err="1">
                <a:latin typeface="Work Sans" pitchFamily="2" charset="0"/>
              </a:rPr>
              <a:t>ekonomi,manusia</a:t>
            </a:r>
            <a:r>
              <a:rPr lang="en-ID" dirty="0">
                <a:latin typeface="Work Sans" pitchFamily="2" charset="0"/>
              </a:rPr>
              <a:t> </a:t>
            </a:r>
            <a:r>
              <a:rPr lang="en-ID" dirty="0" err="1">
                <a:latin typeface="Work Sans" pitchFamily="2" charset="0"/>
              </a:rPr>
              <a:t>dipandang</a:t>
            </a:r>
            <a:r>
              <a:rPr lang="en-ID" dirty="0">
                <a:latin typeface="Work Sans" pitchFamily="2" charset="0"/>
              </a:rPr>
              <a:t> </a:t>
            </a:r>
            <a:r>
              <a:rPr lang="en-ID" dirty="0" err="1">
                <a:latin typeface="Work Sans" pitchFamily="2" charset="0"/>
              </a:rPr>
              <a:t>sebagai</a:t>
            </a:r>
            <a:r>
              <a:rPr lang="en-ID" dirty="0">
                <a:latin typeface="Work Sans" pitchFamily="2" charset="0"/>
              </a:rPr>
              <a:t> </a:t>
            </a:r>
            <a:r>
              <a:rPr lang="en-ID" dirty="0" err="1">
                <a:latin typeface="Work Sans" pitchFamily="2" charset="0"/>
              </a:rPr>
              <a:t>pribadi</a:t>
            </a:r>
            <a:r>
              <a:rPr lang="en-ID" dirty="0">
                <a:latin typeface="Work Sans" pitchFamily="2" charset="0"/>
              </a:rPr>
              <a:t> yang </a:t>
            </a:r>
            <a:r>
              <a:rPr lang="en-ID" dirty="0" err="1">
                <a:latin typeface="Work Sans" pitchFamily="2" charset="0"/>
              </a:rPr>
              <a:t>selalu</a:t>
            </a:r>
            <a:r>
              <a:rPr lang="en-ID" dirty="0">
                <a:latin typeface="Work Sans" pitchFamily="2" charset="0"/>
              </a:rPr>
              <a:t> </a:t>
            </a:r>
            <a:r>
              <a:rPr lang="en-ID" dirty="0" err="1">
                <a:latin typeface="Work Sans" pitchFamily="2" charset="0"/>
              </a:rPr>
              <a:t>mengejar</a:t>
            </a:r>
            <a:r>
              <a:rPr lang="en-ID" dirty="0">
                <a:latin typeface="Work Sans" pitchFamily="2" charset="0"/>
              </a:rPr>
              <a:t> </a:t>
            </a:r>
            <a:r>
              <a:rPr lang="en-ID" dirty="0" err="1">
                <a:latin typeface="Work Sans" pitchFamily="2" charset="0"/>
              </a:rPr>
              <a:t>keuntungan</a:t>
            </a:r>
            <a:r>
              <a:rPr lang="en-ID" dirty="0">
                <a:latin typeface="Work Sans" pitchFamily="2" charset="0"/>
              </a:rPr>
              <a:t> </a:t>
            </a:r>
            <a:r>
              <a:rPr lang="en-ID" dirty="0" err="1">
                <a:latin typeface="Work Sans" pitchFamily="2" charset="0"/>
              </a:rPr>
              <a:t>pribadi,didasarkan</a:t>
            </a:r>
            <a:r>
              <a:rPr lang="en-ID" dirty="0">
                <a:latin typeface="Work Sans" pitchFamily="2" charset="0"/>
              </a:rPr>
              <a:t> pada </a:t>
            </a:r>
            <a:r>
              <a:rPr lang="en-ID" dirty="0" err="1">
                <a:latin typeface="Work Sans" pitchFamily="2" charset="0"/>
              </a:rPr>
              <a:t>materialisme</a:t>
            </a:r>
            <a:r>
              <a:rPr lang="en-ID" dirty="0">
                <a:latin typeface="Work Sans" pitchFamily="2" charset="0"/>
              </a:rPr>
              <a:t> dan </a:t>
            </a:r>
            <a:r>
              <a:rPr lang="en-ID" dirty="0" err="1">
                <a:latin typeface="Work Sans" pitchFamily="2" charset="0"/>
              </a:rPr>
              <a:t>hedonisme</a:t>
            </a:r>
            <a:r>
              <a:rPr lang="en-ID" dirty="0">
                <a:latin typeface="Work Sans" pitchFamily="2" charset="0"/>
              </a:rPr>
              <a:t> yang </a:t>
            </a:r>
            <a:r>
              <a:rPr lang="en-ID" dirty="0" err="1">
                <a:latin typeface="Work Sans" pitchFamily="2" charset="0"/>
              </a:rPr>
              <a:t>membentuk</a:t>
            </a:r>
            <a:r>
              <a:rPr lang="en-ID" dirty="0">
                <a:latin typeface="Work Sans" pitchFamily="2" charset="0"/>
              </a:rPr>
              <a:t> </a:t>
            </a:r>
            <a:r>
              <a:rPr lang="en-ID" dirty="0" err="1">
                <a:latin typeface="Work Sans" pitchFamily="2" charset="0"/>
              </a:rPr>
              <a:t>individualisme</a:t>
            </a:r>
            <a:r>
              <a:rPr lang="en-ID" dirty="0">
                <a:latin typeface="Work Sans" pitchFamily="2" charset="0"/>
              </a:rPr>
              <a:t>.</a:t>
            </a:r>
          </a:p>
          <a:p>
            <a:endParaRPr lang="en-ID" b="0" i="0" dirty="0">
              <a:solidFill>
                <a:srgbClr val="000000"/>
              </a:solidFill>
              <a:effectLst/>
              <a:latin typeface="Work Sans" pitchFamily="2" charset="0"/>
            </a:endParaRPr>
          </a:p>
          <a:p>
            <a:r>
              <a:rPr lang="en-ID" dirty="0" err="1">
                <a:latin typeface="Work Sans" pitchFamily="2" charset="0"/>
              </a:rPr>
              <a:t>Mudahnya</a:t>
            </a:r>
            <a:r>
              <a:rPr lang="en-ID" dirty="0">
                <a:latin typeface="Work Sans" pitchFamily="2" charset="0"/>
              </a:rPr>
              <a:t> </a:t>
            </a:r>
            <a:r>
              <a:rPr lang="en-ID" dirty="0" err="1">
                <a:latin typeface="Work Sans" pitchFamily="2" charset="0"/>
              </a:rPr>
              <a:t>kapitalisme</a:t>
            </a:r>
            <a:r>
              <a:rPr lang="en-ID" dirty="0">
                <a:latin typeface="Work Sans" pitchFamily="2" charset="0"/>
              </a:rPr>
              <a:t> </a:t>
            </a:r>
            <a:r>
              <a:rPr lang="en-ID" dirty="0" err="1">
                <a:latin typeface="Work Sans" pitchFamily="2" charset="0"/>
              </a:rPr>
              <a:t>adalah</a:t>
            </a:r>
            <a:r>
              <a:rPr lang="en-ID" dirty="0">
                <a:latin typeface="Work Sans" pitchFamily="2" charset="0"/>
              </a:rPr>
              <a:t> </a:t>
            </a:r>
            <a:r>
              <a:rPr lang="en-ID" dirty="0" err="1">
                <a:latin typeface="Work Sans" pitchFamily="2" charset="0"/>
              </a:rPr>
              <a:t>lawan</a:t>
            </a:r>
            <a:r>
              <a:rPr lang="en-ID" dirty="0">
                <a:latin typeface="Work Sans" pitchFamily="2" charset="0"/>
              </a:rPr>
              <a:t> </a:t>
            </a:r>
            <a:r>
              <a:rPr lang="en-ID" dirty="0" err="1">
                <a:latin typeface="Work Sans" pitchFamily="2" charset="0"/>
              </a:rPr>
              <a:t>dari</a:t>
            </a:r>
            <a:r>
              <a:rPr lang="en-ID" dirty="0">
                <a:latin typeface="Work Sans" pitchFamily="2" charset="0"/>
              </a:rPr>
              <a:t> </a:t>
            </a:r>
            <a:r>
              <a:rPr lang="en-ID" dirty="0" err="1">
                <a:latin typeface="Work Sans" pitchFamily="2" charset="0"/>
              </a:rPr>
              <a:t>ideologi</a:t>
            </a:r>
            <a:r>
              <a:rPr lang="en-ID" dirty="0">
                <a:latin typeface="Work Sans" pitchFamily="2" charset="0"/>
              </a:rPr>
              <a:t> </a:t>
            </a:r>
            <a:r>
              <a:rPr lang="en-ID" dirty="0" err="1">
                <a:latin typeface="Work Sans" pitchFamily="2" charset="0"/>
              </a:rPr>
              <a:t>komunisme</a:t>
            </a:r>
            <a:r>
              <a:rPr lang="en-ID" dirty="0">
                <a:latin typeface="Work Sans" pitchFamily="2" charset="0"/>
              </a:rPr>
              <a:t> yang </a:t>
            </a:r>
            <a:r>
              <a:rPr lang="en-ID" dirty="0" err="1">
                <a:latin typeface="Work Sans" pitchFamily="2" charset="0"/>
              </a:rPr>
              <a:t>memiliki</a:t>
            </a:r>
            <a:r>
              <a:rPr lang="en-ID" dirty="0">
                <a:latin typeface="Work Sans" pitchFamily="2" charset="0"/>
              </a:rPr>
              <a:t> </a:t>
            </a:r>
            <a:r>
              <a:rPr lang="en-ID" dirty="0" err="1">
                <a:latin typeface="Work Sans" pitchFamily="2" charset="0"/>
              </a:rPr>
              <a:t>esensi</a:t>
            </a:r>
            <a:r>
              <a:rPr lang="en-ID" dirty="0">
                <a:latin typeface="Work Sans" pitchFamily="2" charset="0"/>
              </a:rPr>
              <a:t> </a:t>
            </a:r>
            <a:r>
              <a:rPr lang="en-ID" dirty="0" err="1">
                <a:latin typeface="Work Sans" pitchFamily="2" charset="0"/>
              </a:rPr>
              <a:t>sama</a:t>
            </a:r>
            <a:r>
              <a:rPr lang="en-ID" dirty="0">
                <a:latin typeface="Work Sans" pitchFamily="2" charset="0"/>
              </a:rPr>
              <a:t> rata </a:t>
            </a:r>
            <a:r>
              <a:rPr lang="en-ID" dirty="0" err="1">
                <a:latin typeface="Work Sans" pitchFamily="2" charset="0"/>
              </a:rPr>
              <a:t>sama</a:t>
            </a:r>
            <a:r>
              <a:rPr lang="en-ID" dirty="0">
                <a:latin typeface="Work Sans" pitchFamily="2" charset="0"/>
              </a:rPr>
              <a:t> rasa.</a:t>
            </a:r>
            <a:endParaRPr lang="en-ID" b="0" i="0" dirty="0">
              <a:solidFill>
                <a:srgbClr val="000000"/>
              </a:solidFill>
              <a:effectLst/>
              <a:latin typeface="Work Sans"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4"/>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Liberalism</a:t>
            </a:r>
            <a:endParaRPr dirty="0"/>
          </a:p>
        </p:txBody>
      </p:sp>
      <p:sp>
        <p:nvSpPr>
          <p:cNvPr id="1392" name="Google Shape;1392;p74"/>
          <p:cNvSpPr txBox="1">
            <a:spLocks noGrp="1"/>
          </p:cNvSpPr>
          <p:nvPr>
            <p:ph type="title" idx="2"/>
          </p:nvPr>
        </p:nvSpPr>
        <p:spPr>
          <a:xfrm>
            <a:off x="6562700" y="1241175"/>
            <a:ext cx="1762800"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cxnSp>
        <p:nvCxnSpPr>
          <p:cNvPr id="1394" name="Google Shape;1394;p74"/>
          <p:cNvCxnSpPr/>
          <p:nvPr/>
        </p:nvCxnSpPr>
        <p:spPr>
          <a:xfrm>
            <a:off x="6849150" y="2134753"/>
            <a:ext cx="1364700" cy="0"/>
          </a:xfrm>
          <a:prstGeom prst="straightConnector1">
            <a:avLst/>
          </a:prstGeom>
          <a:noFill/>
          <a:ln w="9525" cap="flat" cmpd="sng">
            <a:solidFill>
              <a:schemeClr val="dk1"/>
            </a:solidFill>
            <a:prstDash val="solid"/>
            <a:round/>
            <a:headEnd type="none" w="med" len="med"/>
            <a:tailEnd type="none" w="med" len="med"/>
          </a:ln>
        </p:spPr>
      </p:cxnSp>
      <p:pic>
        <p:nvPicPr>
          <p:cNvPr id="1395" name="Google Shape;1395;p74"/>
          <p:cNvPicPr preferRelativeResize="0"/>
          <p:nvPr/>
        </p:nvPicPr>
        <p:blipFill>
          <a:blip r:embed="rId3">
            <a:alphaModFix amt="41000"/>
          </a:blip>
          <a:stretch>
            <a:fillRect/>
          </a:stretch>
        </p:blipFill>
        <p:spPr>
          <a:xfrm rot="-703988">
            <a:off x="-1540757" y="2530473"/>
            <a:ext cx="6907361" cy="4474230"/>
          </a:xfrm>
          <a:prstGeom prst="rect">
            <a:avLst/>
          </a:prstGeom>
          <a:noFill/>
          <a:ln>
            <a:noFill/>
          </a:ln>
        </p:spPr>
      </p:pic>
      <p:grpSp>
        <p:nvGrpSpPr>
          <p:cNvPr id="1396" name="Google Shape;1396;p74"/>
          <p:cNvGrpSpPr/>
          <p:nvPr/>
        </p:nvGrpSpPr>
        <p:grpSpPr>
          <a:xfrm>
            <a:off x="1969472" y="529416"/>
            <a:ext cx="2287695" cy="2289334"/>
            <a:chOff x="1192500" y="238125"/>
            <a:chExt cx="5235000" cy="5238750"/>
          </a:xfrm>
        </p:grpSpPr>
        <p:sp>
          <p:nvSpPr>
            <p:cNvPr id="1397" name="Google Shape;1397;p7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3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396"/>
                                        </p:tgtEl>
                                        <p:attrNameLst>
                                          <p:attrName>r</p:attrName>
                                        </p:attrNameLst>
                                      </p:cBhvr>
                                    </p:animRo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91"/>
                                        </p:tgtEl>
                                        <p:attrNameLst>
                                          <p:attrName>style.visibility</p:attrName>
                                        </p:attrNameLst>
                                      </p:cBhvr>
                                      <p:to>
                                        <p:strVal val="visible"/>
                                      </p:to>
                                    </p:set>
                                    <p:animEffect transition="in" filter="fade">
                                      <p:cBhvr>
                                        <p:cTn id="10" dur="1000"/>
                                        <p:tgtEl>
                                          <p:spTgt spid="1391"/>
                                        </p:tgtEl>
                                      </p:cBhvr>
                                    </p:animEffect>
                                  </p:childTnLst>
                                </p:cTn>
                              </p:par>
                              <p:par>
                                <p:cTn id="11" presetID="10" presetClass="entr" presetSubtype="0" fill="hold" nodeType="withEffect">
                                  <p:stCondLst>
                                    <p:cond delay="0"/>
                                  </p:stCondLst>
                                  <p:childTnLst>
                                    <p:set>
                                      <p:cBhvr>
                                        <p:cTn id="12" dur="1" fill="hold">
                                          <p:stCondLst>
                                            <p:cond delay="0"/>
                                          </p:stCondLst>
                                        </p:cTn>
                                        <p:tgtEl>
                                          <p:spTgt spid="1392"/>
                                        </p:tgtEl>
                                        <p:attrNameLst>
                                          <p:attrName>style.visibility</p:attrName>
                                        </p:attrNameLst>
                                      </p:cBhvr>
                                      <p:to>
                                        <p:strVal val="visible"/>
                                      </p:to>
                                    </p:set>
                                    <p:animEffect transition="in" filter="fade">
                                      <p:cBhvr>
                                        <p:cTn id="13" dur="1000"/>
                                        <p:tgtEl>
                                          <p:spTgt spid="1392"/>
                                        </p:tgtEl>
                                      </p:cBhvr>
                                    </p:animEffect>
                                  </p:childTnLst>
                                </p:cTn>
                              </p:par>
                              <p:par>
                                <p:cTn id="14" presetID="10" presetClass="entr" presetSubtype="0" fill="hold" nodeType="withEffect">
                                  <p:stCondLst>
                                    <p:cond delay="0"/>
                                  </p:stCondLst>
                                  <p:childTnLst>
                                    <p:set>
                                      <p:cBhvr>
                                        <p:cTn id="15" dur="1" fill="hold">
                                          <p:stCondLst>
                                            <p:cond delay="0"/>
                                          </p:stCondLst>
                                        </p:cTn>
                                        <p:tgtEl>
                                          <p:spTgt spid="1394"/>
                                        </p:tgtEl>
                                        <p:attrNameLst>
                                          <p:attrName>style.visibility</p:attrName>
                                        </p:attrNameLst>
                                      </p:cBhvr>
                                      <p:to>
                                        <p:strVal val="visible"/>
                                      </p:to>
                                    </p:set>
                                    <p:animEffect transition="in" filter="fade">
                                      <p:cBhvr>
                                        <p:cTn id="16" dur="10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5" name="Google Shape;765;p62"/>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Liberalism</a:t>
            </a:r>
            <a:endParaRPr dirty="0"/>
          </a:p>
        </p:txBody>
      </p:sp>
      <p:sp>
        <p:nvSpPr>
          <p:cNvPr id="773" name="Google Shape;773;p62"/>
          <p:cNvSpPr txBox="1">
            <a:spLocks noGrp="1"/>
          </p:cNvSpPr>
          <p:nvPr>
            <p:ph type="subTitle" idx="7"/>
          </p:nvPr>
        </p:nvSpPr>
        <p:spPr>
          <a:xfrm>
            <a:off x="693154" y="1304258"/>
            <a:ext cx="7757692" cy="2401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Liberalisme</a:t>
            </a:r>
            <a:r>
              <a:rPr lang="en-US" dirty="0"/>
              <a:t> </a:t>
            </a:r>
            <a:r>
              <a:rPr lang="en-US" dirty="0" err="1"/>
              <a:t>berasal</a:t>
            </a:r>
            <a:r>
              <a:rPr lang="en-US" dirty="0"/>
              <a:t> </a:t>
            </a:r>
            <a:r>
              <a:rPr lang="en-US" dirty="0" err="1"/>
              <a:t>dari</a:t>
            </a:r>
            <a:r>
              <a:rPr lang="en-US" dirty="0"/>
              <a:t> Bahasa Latin </a:t>
            </a:r>
            <a:r>
              <a:rPr lang="en-US" dirty="0" err="1"/>
              <a:t>yaitu</a:t>
            </a:r>
            <a:r>
              <a:rPr lang="en-US" dirty="0"/>
              <a:t> liber yang </a:t>
            </a:r>
            <a:r>
              <a:rPr lang="en-US" dirty="0" err="1"/>
              <a:t>artinya</a:t>
            </a:r>
            <a:r>
              <a:rPr lang="en-US" dirty="0"/>
              <a:t> </a:t>
            </a:r>
            <a:r>
              <a:rPr lang="en-US" dirty="0" err="1"/>
              <a:t>bebas,pada</a:t>
            </a:r>
            <a:r>
              <a:rPr lang="en-US" dirty="0"/>
              <a:t> </a:t>
            </a:r>
            <a:r>
              <a:rPr lang="en-US" dirty="0" err="1"/>
              <a:t>awalnya</a:t>
            </a:r>
            <a:r>
              <a:rPr lang="en-US" dirty="0"/>
              <a:t> </a:t>
            </a:r>
            <a:r>
              <a:rPr lang="en-US" dirty="0" err="1"/>
              <a:t>hal</a:t>
            </a:r>
            <a:r>
              <a:rPr lang="en-US" dirty="0"/>
              <a:t> </a:t>
            </a:r>
            <a:r>
              <a:rPr lang="en-US" dirty="0" err="1"/>
              <a:t>ini</a:t>
            </a:r>
            <a:r>
              <a:rPr lang="en-US" dirty="0"/>
              <a:t> </a:t>
            </a:r>
            <a:r>
              <a:rPr lang="en-US" dirty="0" err="1"/>
              <a:t>merujuk</a:t>
            </a:r>
            <a:r>
              <a:rPr lang="en-US" dirty="0"/>
              <a:t> pada </a:t>
            </a:r>
            <a:r>
              <a:rPr lang="en-US" dirty="0" err="1"/>
              <a:t>manusia</a:t>
            </a:r>
            <a:r>
              <a:rPr lang="en-US" dirty="0"/>
              <a:t> yang </a:t>
            </a:r>
            <a:r>
              <a:rPr lang="en-US" dirty="0" err="1"/>
              <a:t>bebas</a:t>
            </a:r>
            <a:r>
              <a:rPr lang="en-US" dirty="0"/>
              <a:t> </a:t>
            </a:r>
            <a:r>
              <a:rPr lang="en-US" dirty="0" err="1"/>
              <a:t>dari</a:t>
            </a:r>
            <a:r>
              <a:rPr lang="en-US" dirty="0"/>
              <a:t> </a:t>
            </a:r>
            <a:r>
              <a:rPr lang="en-US" dirty="0" err="1"/>
              <a:t>perbudakan</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id-ID" dirty="0">
                <a:effectLst/>
                <a:latin typeface="Work Sans" pitchFamily="2" charset="0"/>
                <a:ea typeface="Times New Roman" panose="02020603050405020304" pitchFamily="18" charset="0"/>
                <a:cs typeface="Times New Roman" panose="02020603050405020304" pitchFamily="18" charset="0"/>
              </a:rPr>
              <a:t>Liberalisme pertama kali dikeluarkan oleh negara Prancis. Istilah liberalisme dikuatkan dengan adanya moto revolusi Prancis yaitu liberte, egaliter, dan fraternite. </a:t>
            </a:r>
            <a:endParaRPr lang="en-US" dirty="0">
              <a:effectLst/>
              <a:latin typeface="Work Sans" pitchFamily="2"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Work Sans" pitchFamily="2" charset="0"/>
              <a:cs typeface="Times New Roman" panose="02020603050405020304" pitchFamily="18" charset="0"/>
            </a:endParaRPr>
          </a:p>
          <a:p>
            <a:pPr marL="0" lvl="0" indent="0" algn="l" rtl="0">
              <a:spcBef>
                <a:spcPts val="0"/>
              </a:spcBef>
              <a:spcAft>
                <a:spcPts val="0"/>
              </a:spcAft>
              <a:buNone/>
            </a:pPr>
            <a:r>
              <a:rPr lang="id-ID" dirty="0">
                <a:effectLst/>
                <a:latin typeface="Work Sans" pitchFamily="2" charset="0"/>
                <a:ea typeface="Times New Roman" panose="02020603050405020304" pitchFamily="18" charset="0"/>
                <a:cs typeface="Times New Roman" panose="02020603050405020304" pitchFamily="18" charset="0"/>
              </a:rPr>
              <a:t>Pemahaman mengenai liberalisme yang dibawa oleh para filsuf itu menuntut kebebasan terhadap diri individu yang seluas-luasnya, penghapusan atas hak-hak istimewa yang dimiliki oleh gereja atau raja, dan menolak adanya klaim pemegang kekuasaan </a:t>
            </a:r>
            <a:r>
              <a:rPr lang="en-US" dirty="0">
                <a:effectLst/>
                <a:latin typeface="Work Sans" pitchFamily="2" charset="0"/>
                <a:ea typeface="Times New Roman" panose="02020603050405020304" pitchFamily="18" charset="0"/>
                <a:cs typeface="Times New Roman" panose="02020603050405020304" pitchFamily="18" charset="0"/>
              </a:rPr>
              <a:t>T</a:t>
            </a:r>
            <a:r>
              <a:rPr lang="id-ID" dirty="0">
                <a:effectLst/>
                <a:latin typeface="Work Sans" pitchFamily="2" charset="0"/>
                <a:ea typeface="Times New Roman" panose="02020603050405020304" pitchFamily="18" charset="0"/>
                <a:cs typeface="Times New Roman" panose="02020603050405020304" pitchFamily="18" charset="0"/>
              </a:rPr>
              <a:t>uhan. Dalam liberalisme, terdapat tiga hal mendasar yang digunakan yaitu: Life (Kehidupan), Liberty (Kebebasan), dan Property (Kepemilikan).</a:t>
            </a:r>
            <a:endParaRPr lang="en-US" dirty="0">
              <a:effectLst/>
              <a:latin typeface="Work Sans" pitchFamily="2"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000" dirty="0">
              <a:latin typeface="Work Sans" pitchFamily="2" charset="0"/>
              <a:cs typeface="Times New Roman" panose="02020603050405020304" pitchFamily="18" charset="0"/>
            </a:endParaRPr>
          </a:p>
          <a:p>
            <a:pPr marL="0" lvl="0" indent="0" algn="l" rtl="0">
              <a:spcBef>
                <a:spcPts val="0"/>
              </a:spcBef>
              <a:spcAft>
                <a:spcPts val="0"/>
              </a:spcAft>
              <a:buNone/>
            </a:pPr>
            <a:r>
              <a:rPr lang="en-US" dirty="0" err="1">
                <a:latin typeface="Work Sans" pitchFamily="2" charset="0"/>
              </a:rPr>
              <a:t>Beberapa</a:t>
            </a:r>
            <a:r>
              <a:rPr lang="en-US" dirty="0">
                <a:latin typeface="Work Sans" pitchFamily="2" charset="0"/>
              </a:rPr>
              <a:t> negara yang </a:t>
            </a:r>
            <a:r>
              <a:rPr lang="en-US" dirty="0" err="1">
                <a:latin typeface="Work Sans" pitchFamily="2" charset="0"/>
              </a:rPr>
              <a:t>menganut</a:t>
            </a:r>
            <a:r>
              <a:rPr lang="en-US" dirty="0">
                <a:latin typeface="Work Sans" pitchFamily="2" charset="0"/>
              </a:rPr>
              <a:t> </a:t>
            </a:r>
            <a:r>
              <a:rPr lang="en-US" dirty="0" err="1">
                <a:latin typeface="Work Sans" pitchFamily="2" charset="0"/>
              </a:rPr>
              <a:t>paham</a:t>
            </a:r>
            <a:r>
              <a:rPr lang="en-US" dirty="0">
                <a:latin typeface="Work Sans" pitchFamily="2" charset="0"/>
              </a:rPr>
              <a:t> </a:t>
            </a:r>
            <a:r>
              <a:rPr lang="en-US" dirty="0" err="1">
                <a:latin typeface="Work Sans" pitchFamily="2" charset="0"/>
              </a:rPr>
              <a:t>ini</a:t>
            </a:r>
            <a:r>
              <a:rPr lang="en-US" dirty="0">
                <a:latin typeface="Work Sans" pitchFamily="2" charset="0"/>
              </a:rPr>
              <a:t> di </a:t>
            </a:r>
            <a:r>
              <a:rPr lang="en-US" dirty="0" err="1">
                <a:latin typeface="Work Sans" pitchFamily="2" charset="0"/>
              </a:rPr>
              <a:t>antaranya</a:t>
            </a:r>
            <a:r>
              <a:rPr lang="en-US" dirty="0">
                <a:latin typeface="Work Sans" pitchFamily="2" charset="0"/>
              </a:rPr>
              <a:t> </a:t>
            </a:r>
            <a:r>
              <a:rPr lang="en-US" dirty="0" err="1">
                <a:latin typeface="Work Sans" pitchFamily="2" charset="0"/>
              </a:rPr>
              <a:t>adalah</a:t>
            </a:r>
            <a:r>
              <a:rPr lang="en-US" dirty="0">
                <a:latin typeface="Work Sans" pitchFamily="2" charset="0"/>
              </a:rPr>
              <a:t> negara </a:t>
            </a:r>
            <a:r>
              <a:rPr lang="en-US" dirty="0" err="1">
                <a:latin typeface="Work Sans" pitchFamily="2" charset="0"/>
              </a:rPr>
              <a:t>negara</a:t>
            </a:r>
            <a:r>
              <a:rPr lang="en-US" dirty="0">
                <a:latin typeface="Work Sans" pitchFamily="2" charset="0"/>
              </a:rPr>
              <a:t> </a:t>
            </a:r>
            <a:r>
              <a:rPr lang="en-US" dirty="0" err="1">
                <a:latin typeface="Work Sans" pitchFamily="2" charset="0"/>
              </a:rPr>
              <a:t>seperti</a:t>
            </a:r>
            <a:r>
              <a:rPr lang="en-US" dirty="0">
                <a:latin typeface="Work Sans" pitchFamily="2" charset="0"/>
              </a:rPr>
              <a:t> </a:t>
            </a:r>
            <a:r>
              <a:rPr lang="en-US" dirty="0" err="1">
                <a:latin typeface="Work Sans" pitchFamily="2" charset="0"/>
              </a:rPr>
              <a:t>USA,German,Australia,Perancis,dll</a:t>
            </a:r>
            <a:endParaRPr dirty="0">
              <a:latin typeface="Work Sans"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Pancasila VS Other Ideologies</a:t>
            </a:r>
            <a:endParaRPr dirty="0"/>
          </a:p>
        </p:txBody>
      </p:sp>
      <p:sp>
        <p:nvSpPr>
          <p:cNvPr id="748" name="Google Shape;748;p60"/>
          <p:cNvSpPr txBox="1">
            <a:spLocks noGrp="1"/>
          </p:cNvSpPr>
          <p:nvPr>
            <p:ph type="body" idx="1"/>
          </p:nvPr>
        </p:nvSpPr>
        <p:spPr>
          <a:xfrm>
            <a:off x="1124033" y="1273050"/>
            <a:ext cx="6895933" cy="3526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1 = </a:t>
            </a:r>
            <a:r>
              <a:rPr lang="en-US" sz="1400" dirty="0" err="1">
                <a:solidFill>
                  <a:schemeClr val="tx1"/>
                </a:solidFill>
                <a:latin typeface="Work Sans" pitchFamily="2" charset="0"/>
              </a:rPr>
              <a:t>Ideologi</a:t>
            </a:r>
            <a:r>
              <a:rPr lang="en-US" sz="1400" dirty="0">
                <a:solidFill>
                  <a:schemeClr val="tx1"/>
                </a:solidFill>
                <a:latin typeface="Work Sans" pitchFamily="2" charset="0"/>
              </a:rPr>
              <a:t> Pancasila </a:t>
            </a:r>
            <a:r>
              <a:rPr lang="en-US" sz="1400" dirty="0" err="1">
                <a:solidFill>
                  <a:schemeClr val="tx1"/>
                </a:solidFill>
                <a:latin typeface="Work Sans" pitchFamily="2" charset="0"/>
              </a:rPr>
              <a:t>tidak</a:t>
            </a:r>
            <a:r>
              <a:rPr lang="en-US" sz="1400" dirty="0">
                <a:solidFill>
                  <a:schemeClr val="tx1"/>
                </a:solidFill>
                <a:latin typeface="Work Sans" pitchFamily="2" charset="0"/>
              </a:rPr>
              <a:t> </a:t>
            </a:r>
            <a:r>
              <a:rPr lang="en-US" sz="1400" dirty="0" err="1">
                <a:solidFill>
                  <a:schemeClr val="tx1"/>
                </a:solidFill>
                <a:latin typeface="Work Sans" pitchFamily="2" charset="0"/>
              </a:rPr>
              <a:t>melupakan</a:t>
            </a:r>
            <a:r>
              <a:rPr lang="en-US" sz="1400" dirty="0">
                <a:solidFill>
                  <a:schemeClr val="tx1"/>
                </a:solidFill>
                <a:latin typeface="Work Sans" pitchFamily="2" charset="0"/>
              </a:rPr>
              <a:t> </a:t>
            </a:r>
            <a:r>
              <a:rPr lang="en-US" sz="1400" dirty="0" err="1">
                <a:solidFill>
                  <a:schemeClr val="tx1"/>
                </a:solidFill>
                <a:latin typeface="Work Sans" pitchFamily="2" charset="0"/>
              </a:rPr>
              <a:t>peran</a:t>
            </a:r>
            <a:r>
              <a:rPr lang="en-US" sz="1400" dirty="0">
                <a:solidFill>
                  <a:schemeClr val="tx1"/>
                </a:solidFill>
                <a:latin typeface="Work Sans" pitchFamily="2" charset="0"/>
              </a:rPr>
              <a:t> dan </a:t>
            </a:r>
            <a:r>
              <a:rPr lang="en-US" sz="1400" dirty="0" err="1">
                <a:solidFill>
                  <a:schemeClr val="tx1"/>
                </a:solidFill>
                <a:latin typeface="Work Sans" pitchFamily="2" charset="0"/>
              </a:rPr>
              <a:t>keberadaan</a:t>
            </a:r>
            <a:r>
              <a:rPr lang="en-US" sz="1400" dirty="0">
                <a:solidFill>
                  <a:schemeClr val="tx1"/>
                </a:solidFill>
                <a:latin typeface="Work Sans" pitchFamily="2" charset="0"/>
              </a:rPr>
              <a:t> </a:t>
            </a:r>
            <a:r>
              <a:rPr lang="en-US" sz="1400" dirty="0" err="1">
                <a:solidFill>
                  <a:schemeClr val="tx1"/>
                </a:solidFill>
                <a:latin typeface="Work Sans" pitchFamily="2" charset="0"/>
              </a:rPr>
              <a:t>Tuhan,dan</a:t>
            </a:r>
            <a:r>
              <a:rPr lang="en-US" sz="1400" dirty="0">
                <a:solidFill>
                  <a:schemeClr val="tx1"/>
                </a:solidFill>
                <a:latin typeface="Work Sans" pitchFamily="2" charset="0"/>
              </a:rPr>
              <a:t> </a:t>
            </a:r>
            <a:r>
              <a:rPr lang="en-US" sz="1400" dirty="0" err="1">
                <a:solidFill>
                  <a:schemeClr val="tx1"/>
                </a:solidFill>
                <a:latin typeface="Work Sans" pitchFamily="2" charset="0"/>
              </a:rPr>
              <a:t>tidak</a:t>
            </a:r>
            <a:r>
              <a:rPr lang="en-US" sz="1400" dirty="0">
                <a:solidFill>
                  <a:schemeClr val="tx1"/>
                </a:solidFill>
                <a:latin typeface="Work Sans" pitchFamily="2" charset="0"/>
              </a:rPr>
              <a:t> </a:t>
            </a:r>
            <a:r>
              <a:rPr lang="en-US" sz="1400" dirty="0" err="1">
                <a:solidFill>
                  <a:schemeClr val="tx1"/>
                </a:solidFill>
                <a:latin typeface="Work Sans" pitchFamily="2" charset="0"/>
              </a:rPr>
              <a:t>bersifat</a:t>
            </a:r>
            <a:r>
              <a:rPr lang="en-US" sz="1400" dirty="0">
                <a:solidFill>
                  <a:schemeClr val="tx1"/>
                </a:solidFill>
                <a:latin typeface="Work Sans" pitchFamily="2" charset="0"/>
              </a:rPr>
              <a:t> </a:t>
            </a:r>
            <a:r>
              <a:rPr lang="en-US" sz="1400" dirty="0" err="1">
                <a:solidFill>
                  <a:schemeClr val="tx1"/>
                </a:solidFill>
                <a:latin typeface="Work Sans" pitchFamily="2" charset="0"/>
              </a:rPr>
              <a:t>sekuler</a:t>
            </a:r>
            <a:r>
              <a:rPr lang="en-US" sz="1400" dirty="0">
                <a:solidFill>
                  <a:schemeClr val="tx1"/>
                </a:solidFill>
                <a:latin typeface="Work Sans" pitchFamily="2" charset="0"/>
              </a:rPr>
              <a:t> (</a:t>
            </a:r>
            <a:r>
              <a:rPr lang="en-US" sz="1400" dirty="0" err="1">
                <a:solidFill>
                  <a:schemeClr val="tx1"/>
                </a:solidFill>
                <a:latin typeface="Work Sans" pitchFamily="2" charset="0"/>
              </a:rPr>
              <a:t>memisahkan</a:t>
            </a:r>
            <a:r>
              <a:rPr lang="en-US" sz="1400" dirty="0">
                <a:solidFill>
                  <a:schemeClr val="tx1"/>
                </a:solidFill>
                <a:latin typeface="Work Sans" pitchFamily="2" charset="0"/>
              </a:rPr>
              <a:t> agama dan negara)</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2 = </a:t>
            </a:r>
            <a:r>
              <a:rPr lang="en-US" sz="1400" dirty="0" err="1">
                <a:solidFill>
                  <a:schemeClr val="tx1"/>
                </a:solidFill>
                <a:latin typeface="Work Sans" pitchFamily="2" charset="0"/>
              </a:rPr>
              <a:t>Manusia</a:t>
            </a:r>
            <a:r>
              <a:rPr lang="en-US" sz="1400" dirty="0">
                <a:solidFill>
                  <a:schemeClr val="tx1"/>
                </a:solidFill>
                <a:latin typeface="Work Sans" pitchFamily="2" charset="0"/>
              </a:rPr>
              <a:t> </a:t>
            </a:r>
            <a:r>
              <a:rPr lang="en-US" sz="1400" dirty="0" err="1">
                <a:solidFill>
                  <a:schemeClr val="tx1"/>
                </a:solidFill>
                <a:latin typeface="Work Sans" pitchFamily="2" charset="0"/>
              </a:rPr>
              <a:t>diperlakukan</a:t>
            </a:r>
            <a:r>
              <a:rPr lang="en-US" sz="1400" dirty="0">
                <a:solidFill>
                  <a:schemeClr val="tx1"/>
                </a:solidFill>
                <a:latin typeface="Work Sans" pitchFamily="2" charset="0"/>
              </a:rPr>
              <a:t> </a:t>
            </a:r>
            <a:r>
              <a:rPr lang="en-US" sz="1400" dirty="0" err="1">
                <a:solidFill>
                  <a:schemeClr val="tx1"/>
                </a:solidFill>
                <a:latin typeface="Work Sans" pitchFamily="2" charset="0"/>
              </a:rPr>
              <a:t>secara</a:t>
            </a:r>
            <a:r>
              <a:rPr lang="en-US" sz="1400" dirty="0">
                <a:solidFill>
                  <a:schemeClr val="tx1"/>
                </a:solidFill>
                <a:latin typeface="Work Sans" pitchFamily="2" charset="0"/>
              </a:rPr>
              <a:t> </a:t>
            </a:r>
            <a:r>
              <a:rPr lang="en-US" sz="1400" dirty="0" err="1">
                <a:solidFill>
                  <a:schemeClr val="tx1"/>
                </a:solidFill>
                <a:latin typeface="Work Sans" pitchFamily="2" charset="0"/>
              </a:rPr>
              <a:t>setara</a:t>
            </a:r>
            <a:r>
              <a:rPr lang="en-US" sz="1400" dirty="0">
                <a:solidFill>
                  <a:schemeClr val="tx1"/>
                </a:solidFill>
                <a:latin typeface="Work Sans" pitchFamily="2" charset="0"/>
              </a:rPr>
              <a:t> dan </a:t>
            </a:r>
            <a:r>
              <a:rPr lang="en-US" sz="1400" dirty="0" err="1">
                <a:solidFill>
                  <a:schemeClr val="tx1"/>
                </a:solidFill>
                <a:latin typeface="Work Sans" pitchFamily="2" charset="0"/>
              </a:rPr>
              <a:t>adil</a:t>
            </a:r>
            <a:r>
              <a:rPr lang="en-US" sz="1400" dirty="0">
                <a:solidFill>
                  <a:schemeClr val="tx1"/>
                </a:solidFill>
                <a:latin typeface="Work Sans" pitchFamily="2" charset="0"/>
              </a:rPr>
              <a:t> </a:t>
            </a:r>
            <a:r>
              <a:rPr lang="en-US" sz="1400" dirty="0" err="1">
                <a:solidFill>
                  <a:schemeClr val="tx1"/>
                </a:solidFill>
                <a:latin typeface="Work Sans" pitchFamily="2" charset="0"/>
              </a:rPr>
              <a:t>tanpa</a:t>
            </a:r>
            <a:r>
              <a:rPr lang="en-US" sz="1400" dirty="0">
                <a:solidFill>
                  <a:schemeClr val="tx1"/>
                </a:solidFill>
                <a:latin typeface="Work Sans" pitchFamily="2" charset="0"/>
              </a:rPr>
              <a:t> </a:t>
            </a:r>
            <a:r>
              <a:rPr lang="en-US" sz="1400" dirty="0" err="1">
                <a:solidFill>
                  <a:schemeClr val="tx1"/>
                </a:solidFill>
                <a:latin typeface="Work Sans" pitchFamily="2" charset="0"/>
              </a:rPr>
              <a:t>memandang</a:t>
            </a:r>
            <a:r>
              <a:rPr lang="en-US" sz="1400" dirty="0">
                <a:solidFill>
                  <a:schemeClr val="tx1"/>
                </a:solidFill>
                <a:latin typeface="Work Sans" pitchFamily="2" charset="0"/>
              </a:rPr>
              <a:t> </a:t>
            </a:r>
            <a:r>
              <a:rPr lang="en-US" sz="1400" dirty="0" err="1">
                <a:solidFill>
                  <a:schemeClr val="tx1"/>
                </a:solidFill>
                <a:latin typeface="Work Sans" pitchFamily="2" charset="0"/>
              </a:rPr>
              <a:t>bulu</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3 = </a:t>
            </a:r>
            <a:r>
              <a:rPr lang="en-US" sz="1400" dirty="0" err="1">
                <a:solidFill>
                  <a:schemeClr val="tx1"/>
                </a:solidFill>
                <a:latin typeface="Work Sans" pitchFamily="2" charset="0"/>
              </a:rPr>
              <a:t>Persatuan</a:t>
            </a:r>
            <a:r>
              <a:rPr lang="en-US" sz="1400" dirty="0">
                <a:solidFill>
                  <a:schemeClr val="tx1"/>
                </a:solidFill>
                <a:latin typeface="Work Sans" pitchFamily="2" charset="0"/>
              </a:rPr>
              <a:t> yang </a:t>
            </a:r>
            <a:r>
              <a:rPr lang="en-US" sz="1400" dirty="0" err="1">
                <a:solidFill>
                  <a:schemeClr val="tx1"/>
                </a:solidFill>
                <a:latin typeface="Work Sans" pitchFamily="2" charset="0"/>
              </a:rPr>
              <a:t>dapat</a:t>
            </a:r>
            <a:r>
              <a:rPr lang="en-US" sz="1400" dirty="0">
                <a:solidFill>
                  <a:schemeClr val="tx1"/>
                </a:solidFill>
                <a:latin typeface="Work Sans" pitchFamily="2" charset="0"/>
              </a:rPr>
              <a:t> </a:t>
            </a:r>
            <a:r>
              <a:rPr lang="en-US" sz="1400" dirty="0" err="1">
                <a:solidFill>
                  <a:schemeClr val="tx1"/>
                </a:solidFill>
                <a:latin typeface="Work Sans" pitchFamily="2" charset="0"/>
              </a:rPr>
              <a:t>menyatukan</a:t>
            </a:r>
            <a:r>
              <a:rPr lang="en-US" sz="1400" dirty="0">
                <a:solidFill>
                  <a:schemeClr val="tx1"/>
                </a:solidFill>
                <a:latin typeface="Work Sans" pitchFamily="2" charset="0"/>
              </a:rPr>
              <a:t> </a:t>
            </a:r>
            <a:r>
              <a:rPr lang="en-US" sz="1400" dirty="0" err="1">
                <a:solidFill>
                  <a:schemeClr val="tx1"/>
                </a:solidFill>
                <a:latin typeface="Work Sans" pitchFamily="2" charset="0"/>
              </a:rPr>
              <a:t>berbagai</a:t>
            </a:r>
            <a:r>
              <a:rPr lang="en-US" sz="1400" dirty="0">
                <a:solidFill>
                  <a:schemeClr val="tx1"/>
                </a:solidFill>
                <a:latin typeface="Work Sans" pitchFamily="2" charset="0"/>
              </a:rPr>
              <a:t> </a:t>
            </a:r>
            <a:r>
              <a:rPr lang="en-US" sz="1400" dirty="0" err="1">
                <a:solidFill>
                  <a:schemeClr val="tx1"/>
                </a:solidFill>
                <a:latin typeface="Work Sans" pitchFamily="2" charset="0"/>
              </a:rPr>
              <a:t>perbedaan</a:t>
            </a:r>
            <a:r>
              <a:rPr lang="en-US" sz="1400" dirty="0">
                <a:solidFill>
                  <a:schemeClr val="tx1"/>
                </a:solidFill>
                <a:latin typeface="Work Sans" pitchFamily="2" charset="0"/>
              </a:rPr>
              <a:t> yang </a:t>
            </a:r>
            <a:r>
              <a:rPr lang="en-US" sz="1400" dirty="0" err="1">
                <a:solidFill>
                  <a:schemeClr val="tx1"/>
                </a:solidFill>
                <a:latin typeface="Work Sans" pitchFamily="2" charset="0"/>
              </a:rPr>
              <a:t>ada</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4 = </a:t>
            </a:r>
            <a:r>
              <a:rPr lang="en-US" sz="1400" dirty="0" err="1">
                <a:solidFill>
                  <a:schemeClr val="tx1"/>
                </a:solidFill>
                <a:latin typeface="Work Sans" pitchFamily="2" charset="0"/>
              </a:rPr>
              <a:t>Opini</a:t>
            </a:r>
            <a:r>
              <a:rPr lang="en-US" sz="1400" dirty="0">
                <a:solidFill>
                  <a:schemeClr val="tx1"/>
                </a:solidFill>
                <a:latin typeface="Work Sans" pitchFamily="2" charset="0"/>
              </a:rPr>
              <a:t> rakyat </a:t>
            </a:r>
            <a:r>
              <a:rPr lang="en-US" sz="1400" dirty="0" err="1">
                <a:solidFill>
                  <a:schemeClr val="tx1"/>
                </a:solidFill>
                <a:latin typeface="Work Sans" pitchFamily="2" charset="0"/>
              </a:rPr>
              <a:t>lebih</a:t>
            </a:r>
            <a:r>
              <a:rPr lang="en-US" sz="1400" dirty="0">
                <a:solidFill>
                  <a:schemeClr val="tx1"/>
                </a:solidFill>
                <a:latin typeface="Work Sans" pitchFamily="2" charset="0"/>
              </a:rPr>
              <a:t> </a:t>
            </a:r>
            <a:r>
              <a:rPr lang="en-US" sz="1400" dirty="0" err="1">
                <a:solidFill>
                  <a:schemeClr val="tx1"/>
                </a:solidFill>
                <a:latin typeface="Work Sans" pitchFamily="2" charset="0"/>
              </a:rPr>
              <a:t>diperhatikan</a:t>
            </a:r>
            <a:r>
              <a:rPr lang="en-US" sz="1400" dirty="0">
                <a:solidFill>
                  <a:schemeClr val="tx1"/>
                </a:solidFill>
                <a:latin typeface="Work Sans" pitchFamily="2" charset="0"/>
              </a:rPr>
              <a:t> oleh </a:t>
            </a:r>
            <a:r>
              <a:rPr lang="en-US" sz="1400" dirty="0" err="1">
                <a:solidFill>
                  <a:schemeClr val="tx1"/>
                </a:solidFill>
                <a:latin typeface="Work Sans" pitchFamily="2" charset="0"/>
              </a:rPr>
              <a:t>pemerintah,artinya</a:t>
            </a:r>
            <a:r>
              <a:rPr lang="en-US" sz="1400" dirty="0">
                <a:solidFill>
                  <a:schemeClr val="tx1"/>
                </a:solidFill>
                <a:latin typeface="Work Sans" pitchFamily="2" charset="0"/>
              </a:rPr>
              <a:t> </a:t>
            </a:r>
            <a:r>
              <a:rPr lang="en-US" sz="1400" dirty="0" err="1">
                <a:solidFill>
                  <a:schemeClr val="tx1"/>
                </a:solidFill>
                <a:latin typeface="Work Sans" pitchFamily="2" charset="0"/>
              </a:rPr>
              <a:t>merupakan</a:t>
            </a:r>
            <a:r>
              <a:rPr lang="en-US" sz="1400" dirty="0">
                <a:solidFill>
                  <a:schemeClr val="tx1"/>
                </a:solidFill>
                <a:latin typeface="Work Sans" pitchFamily="2" charset="0"/>
              </a:rPr>
              <a:t> </a:t>
            </a:r>
            <a:r>
              <a:rPr lang="en-US" sz="1400" dirty="0" err="1">
                <a:solidFill>
                  <a:schemeClr val="tx1"/>
                </a:solidFill>
                <a:latin typeface="Work Sans" pitchFamily="2" charset="0"/>
              </a:rPr>
              <a:t>pemerintah</a:t>
            </a:r>
            <a:r>
              <a:rPr lang="en-US" sz="1400" dirty="0">
                <a:solidFill>
                  <a:schemeClr val="tx1"/>
                </a:solidFill>
                <a:latin typeface="Work Sans" pitchFamily="2" charset="0"/>
              </a:rPr>
              <a:t> </a:t>
            </a:r>
            <a:r>
              <a:rPr lang="en-US" sz="1400" dirty="0" err="1">
                <a:solidFill>
                  <a:schemeClr val="tx1"/>
                </a:solidFill>
                <a:latin typeface="Work Sans" pitchFamily="2" charset="0"/>
              </a:rPr>
              <a:t>bukanlah</a:t>
            </a:r>
            <a:r>
              <a:rPr lang="en-US" sz="1400" dirty="0">
                <a:solidFill>
                  <a:schemeClr val="tx1"/>
                </a:solidFill>
                <a:latin typeface="Work Sans" pitchFamily="2" charset="0"/>
              </a:rPr>
              <a:t> </a:t>
            </a:r>
            <a:r>
              <a:rPr lang="en-US" sz="1400" dirty="0" err="1">
                <a:solidFill>
                  <a:schemeClr val="tx1"/>
                </a:solidFill>
                <a:latin typeface="Work Sans" pitchFamily="2" charset="0"/>
              </a:rPr>
              <a:t>pemerintahan</a:t>
            </a:r>
            <a:r>
              <a:rPr lang="en-US" sz="1400" dirty="0">
                <a:solidFill>
                  <a:schemeClr val="tx1"/>
                </a:solidFill>
                <a:latin typeface="Work Sans" pitchFamily="2" charset="0"/>
              </a:rPr>
              <a:t> yang </a:t>
            </a:r>
            <a:r>
              <a:rPr lang="en-US" sz="1400" dirty="0" err="1">
                <a:solidFill>
                  <a:schemeClr val="tx1"/>
                </a:solidFill>
                <a:latin typeface="Work Sans" pitchFamily="2" charset="0"/>
              </a:rPr>
              <a:t>absolut</a:t>
            </a:r>
            <a:r>
              <a:rPr lang="en-US" sz="1400" dirty="0">
                <a:solidFill>
                  <a:schemeClr val="tx1"/>
                </a:solidFill>
                <a:latin typeface="Work Sans" pitchFamily="2" charset="0"/>
              </a:rPr>
              <a:t> </a:t>
            </a:r>
            <a:r>
              <a:rPr lang="en-US" sz="1400" dirty="0" err="1">
                <a:solidFill>
                  <a:schemeClr val="tx1"/>
                </a:solidFill>
                <a:latin typeface="Work Sans" pitchFamily="2" charset="0"/>
              </a:rPr>
              <a:t>atau</a:t>
            </a:r>
            <a:r>
              <a:rPr lang="en-US" sz="1400" dirty="0">
                <a:solidFill>
                  <a:schemeClr val="tx1"/>
                </a:solidFill>
                <a:latin typeface="Work Sans" pitchFamily="2" charset="0"/>
              </a:rPr>
              <a:t> </a:t>
            </a:r>
            <a:r>
              <a:rPr lang="en-US" sz="1400" dirty="0" err="1">
                <a:solidFill>
                  <a:schemeClr val="tx1"/>
                </a:solidFill>
                <a:latin typeface="Work Sans" pitchFamily="2" charset="0"/>
              </a:rPr>
              <a:t>oligarki</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5 = </a:t>
            </a:r>
            <a:r>
              <a:rPr lang="en-US" sz="1400" dirty="0" err="1">
                <a:solidFill>
                  <a:schemeClr val="tx1"/>
                </a:solidFill>
                <a:latin typeface="Work Sans" pitchFamily="2" charset="0"/>
              </a:rPr>
              <a:t>Menggunakan</a:t>
            </a:r>
            <a:r>
              <a:rPr lang="en-US" sz="1400" dirty="0">
                <a:solidFill>
                  <a:schemeClr val="tx1"/>
                </a:solidFill>
                <a:latin typeface="Work Sans" pitchFamily="2" charset="0"/>
              </a:rPr>
              <a:t> </a:t>
            </a:r>
            <a:r>
              <a:rPr lang="en-US" sz="1400" dirty="0" err="1">
                <a:solidFill>
                  <a:schemeClr val="tx1"/>
                </a:solidFill>
                <a:latin typeface="Work Sans" pitchFamily="2" charset="0"/>
              </a:rPr>
              <a:t>asas</a:t>
            </a:r>
            <a:r>
              <a:rPr lang="en-US" sz="1400" dirty="0">
                <a:solidFill>
                  <a:schemeClr val="tx1"/>
                </a:solidFill>
                <a:latin typeface="Work Sans" pitchFamily="2" charset="0"/>
              </a:rPr>
              <a:t> </a:t>
            </a:r>
            <a:r>
              <a:rPr lang="en-US" sz="1400" dirty="0" err="1">
                <a:solidFill>
                  <a:schemeClr val="tx1"/>
                </a:solidFill>
                <a:latin typeface="Work Sans" pitchFamily="2" charset="0"/>
              </a:rPr>
              <a:t>persamaan</a:t>
            </a:r>
            <a:r>
              <a:rPr lang="en-US" sz="1400" dirty="0">
                <a:solidFill>
                  <a:schemeClr val="tx1"/>
                </a:solidFill>
                <a:latin typeface="Work Sans" pitchFamily="2" charset="0"/>
              </a:rPr>
              <a:t> demi </a:t>
            </a:r>
            <a:r>
              <a:rPr lang="en-US" sz="1400" dirty="0" err="1">
                <a:solidFill>
                  <a:schemeClr val="tx1"/>
                </a:solidFill>
                <a:latin typeface="Work Sans" pitchFamily="2" charset="0"/>
              </a:rPr>
              <a:t>kemakmuran</a:t>
            </a:r>
            <a:r>
              <a:rPr lang="en-US" sz="1400" dirty="0">
                <a:solidFill>
                  <a:schemeClr val="tx1"/>
                </a:solidFill>
                <a:latin typeface="Work Sans" pitchFamily="2" charset="0"/>
              </a:rPr>
              <a:t> rakyat </a:t>
            </a:r>
            <a:r>
              <a:rPr lang="en-US" sz="1400" dirty="0" err="1">
                <a:solidFill>
                  <a:schemeClr val="tx1"/>
                </a:solidFill>
                <a:latin typeface="Work Sans" pitchFamily="2" charset="0"/>
              </a:rPr>
              <a:t>bukan</a:t>
            </a:r>
            <a:r>
              <a:rPr lang="en-US" sz="1400" dirty="0">
                <a:solidFill>
                  <a:schemeClr val="tx1"/>
                </a:solidFill>
                <a:latin typeface="Work Sans" pitchFamily="2" charset="0"/>
              </a:rPr>
              <a:t> </a:t>
            </a:r>
            <a:r>
              <a:rPr lang="en-US" sz="1400" dirty="0" err="1">
                <a:solidFill>
                  <a:schemeClr val="tx1"/>
                </a:solidFill>
                <a:latin typeface="Work Sans" pitchFamily="2" charset="0"/>
              </a:rPr>
              <a:t>kemakmuran</a:t>
            </a:r>
            <a:r>
              <a:rPr lang="en-US" sz="1400" dirty="0">
                <a:solidFill>
                  <a:schemeClr val="tx1"/>
                </a:solidFill>
                <a:latin typeface="Work Sans" pitchFamily="2" charset="0"/>
              </a:rPr>
              <a:t> </a:t>
            </a:r>
            <a:r>
              <a:rPr lang="en-US" sz="1400" dirty="0" err="1">
                <a:solidFill>
                  <a:schemeClr val="tx1"/>
                </a:solidFill>
                <a:latin typeface="Work Sans" pitchFamily="2" charset="0"/>
              </a:rPr>
              <a:t>pribadi</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endParaRPr lang="en-US" sz="1400" dirty="0">
              <a:solidFill>
                <a:schemeClr val="tx1"/>
              </a:solidFill>
              <a:latin typeface="Work Sans" pitchFamily="2" charset="0"/>
            </a:endParaRPr>
          </a:p>
          <a:p>
            <a:pPr marL="0" lvl="0" indent="0" algn="l" rtl="0">
              <a:spcBef>
                <a:spcPts val="0"/>
              </a:spcBef>
              <a:spcAft>
                <a:spcPts val="0"/>
              </a:spcAft>
              <a:buNone/>
            </a:pPr>
            <a:r>
              <a:rPr lang="en-US" sz="1400" dirty="0">
                <a:solidFill>
                  <a:schemeClr val="tx1"/>
                </a:solidFill>
                <a:latin typeface="Work Sans" pitchFamily="2" charset="0"/>
              </a:rPr>
              <a:t>Pancasila </a:t>
            </a:r>
            <a:r>
              <a:rPr lang="en-US" sz="1400" dirty="0" err="1">
                <a:solidFill>
                  <a:schemeClr val="tx1"/>
                </a:solidFill>
                <a:latin typeface="Work Sans" pitchFamily="2" charset="0"/>
              </a:rPr>
              <a:t>masih</a:t>
            </a:r>
            <a:r>
              <a:rPr lang="en-US" sz="1400" dirty="0">
                <a:solidFill>
                  <a:schemeClr val="tx1"/>
                </a:solidFill>
                <a:latin typeface="Work Sans" pitchFamily="2" charset="0"/>
              </a:rPr>
              <a:t> </a:t>
            </a:r>
            <a:r>
              <a:rPr lang="en-US" sz="1400" dirty="0" err="1">
                <a:solidFill>
                  <a:schemeClr val="tx1"/>
                </a:solidFill>
                <a:latin typeface="Work Sans" pitchFamily="2" charset="0"/>
              </a:rPr>
              <a:t>berdiri</a:t>
            </a:r>
            <a:r>
              <a:rPr lang="en-US" sz="1400" dirty="0">
                <a:solidFill>
                  <a:schemeClr val="tx1"/>
                </a:solidFill>
                <a:latin typeface="Work Sans" pitchFamily="2" charset="0"/>
              </a:rPr>
              <a:t> </a:t>
            </a:r>
            <a:r>
              <a:rPr lang="en-US" sz="1400" dirty="0" err="1">
                <a:solidFill>
                  <a:schemeClr val="tx1"/>
                </a:solidFill>
                <a:latin typeface="Work Sans" pitchFamily="2" charset="0"/>
              </a:rPr>
              <a:t>kokoh</a:t>
            </a:r>
            <a:r>
              <a:rPr lang="en-US" sz="1400" dirty="0">
                <a:solidFill>
                  <a:schemeClr val="tx1"/>
                </a:solidFill>
                <a:latin typeface="Work Sans" pitchFamily="2" charset="0"/>
              </a:rPr>
              <a:t> </a:t>
            </a:r>
            <a:r>
              <a:rPr lang="en-US" sz="1400" dirty="0" err="1">
                <a:solidFill>
                  <a:schemeClr val="tx1"/>
                </a:solidFill>
                <a:latin typeface="Work Sans" pitchFamily="2" charset="0"/>
              </a:rPr>
              <a:t>meski</a:t>
            </a:r>
            <a:r>
              <a:rPr lang="en-US" sz="1400" dirty="0">
                <a:solidFill>
                  <a:schemeClr val="tx1"/>
                </a:solidFill>
                <a:latin typeface="Work Sans" pitchFamily="2" charset="0"/>
              </a:rPr>
              <a:t> </a:t>
            </a:r>
            <a:r>
              <a:rPr lang="en-US" sz="1400" dirty="0" err="1">
                <a:solidFill>
                  <a:schemeClr val="tx1"/>
                </a:solidFill>
                <a:latin typeface="Work Sans" pitchFamily="2" charset="0"/>
              </a:rPr>
              <a:t>telah</a:t>
            </a:r>
            <a:r>
              <a:rPr lang="en-US" sz="1400" dirty="0">
                <a:solidFill>
                  <a:schemeClr val="tx1"/>
                </a:solidFill>
                <a:latin typeface="Work Sans" pitchFamily="2" charset="0"/>
              </a:rPr>
              <a:t> </a:t>
            </a:r>
            <a:r>
              <a:rPr lang="en-US" sz="1400" dirty="0" err="1">
                <a:solidFill>
                  <a:schemeClr val="tx1"/>
                </a:solidFill>
                <a:latin typeface="Work Sans" pitchFamily="2" charset="0"/>
              </a:rPr>
              <a:t>menghadapi</a:t>
            </a:r>
            <a:r>
              <a:rPr lang="en-US" sz="1400" dirty="0">
                <a:solidFill>
                  <a:schemeClr val="tx1"/>
                </a:solidFill>
                <a:latin typeface="Work Sans" pitchFamily="2" charset="0"/>
              </a:rPr>
              <a:t> </a:t>
            </a:r>
            <a:r>
              <a:rPr lang="en-US" sz="1400" dirty="0" err="1">
                <a:solidFill>
                  <a:schemeClr val="tx1"/>
                </a:solidFill>
                <a:latin typeface="Work Sans" pitchFamily="2" charset="0"/>
              </a:rPr>
              <a:t>banyak</a:t>
            </a:r>
            <a:r>
              <a:rPr lang="en-US" sz="1400" dirty="0">
                <a:solidFill>
                  <a:schemeClr val="tx1"/>
                </a:solidFill>
                <a:latin typeface="Work Sans" pitchFamily="2" charset="0"/>
              </a:rPr>
              <a:t> </a:t>
            </a:r>
            <a:r>
              <a:rPr lang="en-US" sz="1400" dirty="0" err="1">
                <a:solidFill>
                  <a:schemeClr val="tx1"/>
                </a:solidFill>
                <a:latin typeface="Work Sans" pitchFamily="2" charset="0"/>
              </a:rPr>
              <a:t>ancaman</a:t>
            </a:r>
            <a:r>
              <a:rPr lang="en-US" sz="1400" dirty="0">
                <a:solidFill>
                  <a:schemeClr val="tx1"/>
                </a:solidFill>
                <a:latin typeface="Work Sans" pitchFamily="2" charset="0"/>
              </a:rPr>
              <a:t> dan </a:t>
            </a:r>
            <a:r>
              <a:rPr lang="en-US" sz="1400" dirty="0" err="1">
                <a:solidFill>
                  <a:schemeClr val="tx1"/>
                </a:solidFill>
                <a:latin typeface="Work Sans" pitchFamily="2" charset="0"/>
              </a:rPr>
              <a:t>rongrongan</a:t>
            </a:r>
            <a:r>
              <a:rPr lang="en-US" sz="1400" dirty="0">
                <a:solidFill>
                  <a:schemeClr val="tx1"/>
                </a:solidFill>
                <a:latin typeface="Work Sans" pitchFamily="2" charset="0"/>
              </a:rPr>
              <a:t> </a:t>
            </a:r>
            <a:r>
              <a:rPr lang="en-US" sz="1400" dirty="0" err="1">
                <a:solidFill>
                  <a:schemeClr val="tx1"/>
                </a:solidFill>
                <a:latin typeface="Work Sans" pitchFamily="2" charset="0"/>
              </a:rPr>
              <a:t>seperti</a:t>
            </a:r>
            <a:r>
              <a:rPr lang="en-US" sz="1400" dirty="0">
                <a:solidFill>
                  <a:schemeClr val="tx1"/>
                </a:solidFill>
                <a:latin typeface="Work Sans" pitchFamily="2" charset="0"/>
              </a:rPr>
              <a:t> </a:t>
            </a:r>
            <a:r>
              <a:rPr lang="en-US" sz="1400" dirty="0" err="1">
                <a:solidFill>
                  <a:schemeClr val="tx1"/>
                </a:solidFill>
                <a:latin typeface="Work Sans" pitchFamily="2" charset="0"/>
              </a:rPr>
              <a:t>peristiwa</a:t>
            </a:r>
            <a:r>
              <a:rPr lang="en-US" sz="1400" dirty="0">
                <a:solidFill>
                  <a:schemeClr val="tx1"/>
                </a:solidFill>
                <a:latin typeface="Work Sans" pitchFamily="2" charset="0"/>
              </a:rPr>
              <a:t> G30S PKI,PKI </a:t>
            </a:r>
            <a:r>
              <a:rPr lang="en-US" sz="1400" dirty="0" err="1">
                <a:solidFill>
                  <a:schemeClr val="tx1"/>
                </a:solidFill>
                <a:latin typeface="Work Sans" pitchFamily="2" charset="0"/>
              </a:rPr>
              <a:t>Madiun,DI</a:t>
            </a:r>
            <a:r>
              <a:rPr lang="en-US" sz="1400" dirty="0">
                <a:solidFill>
                  <a:schemeClr val="tx1"/>
                </a:solidFill>
                <a:latin typeface="Work Sans" pitchFamily="2" charset="0"/>
              </a:rPr>
              <a:t>/</a:t>
            </a:r>
            <a:r>
              <a:rPr lang="en-US" sz="1400" dirty="0" err="1">
                <a:solidFill>
                  <a:schemeClr val="tx1"/>
                </a:solidFill>
                <a:latin typeface="Work Sans" pitchFamily="2" charset="0"/>
              </a:rPr>
              <a:t>TII,NII,dll,menunjukan</a:t>
            </a:r>
            <a:r>
              <a:rPr lang="en-US" sz="1400" dirty="0">
                <a:solidFill>
                  <a:schemeClr val="tx1"/>
                </a:solidFill>
                <a:latin typeface="Work Sans" pitchFamily="2" charset="0"/>
              </a:rPr>
              <a:t> </a:t>
            </a:r>
            <a:r>
              <a:rPr lang="en-US" sz="1400" dirty="0" err="1">
                <a:solidFill>
                  <a:schemeClr val="tx1"/>
                </a:solidFill>
                <a:latin typeface="Work Sans" pitchFamily="2" charset="0"/>
              </a:rPr>
              <a:t>bahwa</a:t>
            </a:r>
            <a:r>
              <a:rPr lang="en-US" sz="1400" dirty="0">
                <a:solidFill>
                  <a:schemeClr val="tx1"/>
                </a:solidFill>
                <a:latin typeface="Work Sans" pitchFamily="2" charset="0"/>
              </a:rPr>
              <a:t> Pancasila </a:t>
            </a:r>
            <a:r>
              <a:rPr lang="en-US" sz="1400" dirty="0" err="1">
                <a:solidFill>
                  <a:schemeClr val="tx1"/>
                </a:solidFill>
                <a:latin typeface="Work Sans" pitchFamily="2" charset="0"/>
              </a:rPr>
              <a:t>merupakan</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yang </a:t>
            </a:r>
            <a:r>
              <a:rPr lang="en-US" sz="1400" dirty="0" err="1">
                <a:solidFill>
                  <a:schemeClr val="tx1"/>
                </a:solidFill>
                <a:latin typeface="Work Sans" pitchFamily="2" charset="0"/>
              </a:rPr>
              <a:t>kuat,dan</a:t>
            </a:r>
            <a:r>
              <a:rPr lang="en-US" sz="1400" dirty="0">
                <a:solidFill>
                  <a:schemeClr val="tx1"/>
                </a:solidFill>
                <a:latin typeface="Work Sans" pitchFamily="2" charset="0"/>
              </a:rPr>
              <a:t> </a:t>
            </a:r>
            <a:r>
              <a:rPr lang="en-US" sz="1400" dirty="0" err="1">
                <a:solidFill>
                  <a:schemeClr val="tx1"/>
                </a:solidFill>
                <a:latin typeface="Work Sans" pitchFamily="2" charset="0"/>
              </a:rPr>
              <a:t>dapat</a:t>
            </a:r>
            <a:r>
              <a:rPr lang="en-US" sz="1400" dirty="0">
                <a:solidFill>
                  <a:schemeClr val="tx1"/>
                </a:solidFill>
                <a:latin typeface="Work Sans" pitchFamily="2" charset="0"/>
              </a:rPr>
              <a:t> </a:t>
            </a:r>
            <a:r>
              <a:rPr lang="en-US" sz="1400" dirty="0" err="1">
                <a:solidFill>
                  <a:schemeClr val="tx1"/>
                </a:solidFill>
                <a:latin typeface="Work Sans" pitchFamily="2" charset="0"/>
              </a:rPr>
              <a:t>bersaing</a:t>
            </a:r>
            <a:r>
              <a:rPr lang="en-US" sz="1400" dirty="0">
                <a:solidFill>
                  <a:schemeClr val="tx1"/>
                </a:solidFill>
                <a:latin typeface="Work Sans" pitchFamily="2" charset="0"/>
              </a:rPr>
              <a:t> </a:t>
            </a:r>
            <a:r>
              <a:rPr lang="en-US" sz="1400" dirty="0" err="1">
                <a:solidFill>
                  <a:schemeClr val="tx1"/>
                </a:solidFill>
                <a:latin typeface="Work Sans" pitchFamily="2" charset="0"/>
              </a:rPr>
              <a:t>dengan</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a:t>
            </a:r>
            <a:r>
              <a:rPr lang="en-US" sz="1400" dirty="0" err="1">
                <a:solidFill>
                  <a:schemeClr val="tx1"/>
                </a:solidFill>
                <a:latin typeface="Work Sans" pitchFamily="2" charset="0"/>
              </a:rPr>
              <a:t>besar</a:t>
            </a:r>
            <a:r>
              <a:rPr lang="en-US" sz="1400" dirty="0">
                <a:solidFill>
                  <a:schemeClr val="tx1"/>
                </a:solidFill>
                <a:latin typeface="Work Sans" pitchFamily="2" charset="0"/>
              </a:rPr>
              <a:t> lain.</a:t>
            </a:r>
            <a:endParaRPr sz="1400" dirty="0">
              <a:solidFill>
                <a:schemeClr val="tx1"/>
              </a:solidFill>
              <a:latin typeface="Work Sans" pitchFamily="2" charset="0"/>
            </a:endParaRPr>
          </a:p>
        </p:txBody>
      </p:sp>
    </p:spTree>
    <p:extLst>
      <p:ext uri="{BB962C8B-B14F-4D97-AF65-F5344CB8AC3E}">
        <p14:creationId xmlns:p14="http://schemas.microsoft.com/office/powerpoint/2010/main" val="209505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9"/>
        <p:cNvGrpSpPr/>
        <p:nvPr/>
      </p:nvGrpSpPr>
      <p:grpSpPr>
        <a:xfrm>
          <a:off x="0" y="0"/>
          <a:ext cx="0" cy="0"/>
          <a:chOff x="0" y="0"/>
          <a:chExt cx="0" cy="0"/>
        </a:xfrm>
      </p:grpSpPr>
      <p:sp>
        <p:nvSpPr>
          <p:cNvPr id="3022" name="Google Shape;3022;p119"/>
          <p:cNvSpPr txBox="1">
            <a:spLocks noGrp="1"/>
          </p:cNvSpPr>
          <p:nvPr>
            <p:ph type="title"/>
          </p:nvPr>
        </p:nvSpPr>
        <p:spPr>
          <a:xfrm>
            <a:off x="825451" y="1875713"/>
            <a:ext cx="45162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grpSp>
        <p:nvGrpSpPr>
          <p:cNvPr id="3038" name="Google Shape;3038;p119"/>
          <p:cNvGrpSpPr/>
          <p:nvPr/>
        </p:nvGrpSpPr>
        <p:grpSpPr>
          <a:xfrm>
            <a:off x="6027022" y="1005766"/>
            <a:ext cx="2287695" cy="2289334"/>
            <a:chOff x="1192500" y="238125"/>
            <a:chExt cx="5235000" cy="5238750"/>
          </a:xfrm>
        </p:grpSpPr>
        <p:sp>
          <p:nvSpPr>
            <p:cNvPr id="3039" name="Google Shape;3039;p119"/>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19"/>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19"/>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19"/>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19"/>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19"/>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19"/>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19"/>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19"/>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19"/>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19"/>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19"/>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19"/>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19"/>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19"/>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19"/>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19"/>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19"/>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19"/>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19"/>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19"/>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19"/>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19"/>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19"/>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19"/>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19"/>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19"/>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19"/>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19"/>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19"/>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19"/>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19"/>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19"/>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19"/>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19"/>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19"/>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19"/>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19"/>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19"/>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19"/>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19"/>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19"/>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19"/>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19"/>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19"/>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19"/>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19"/>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19"/>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19"/>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19"/>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19"/>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19"/>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19"/>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19"/>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19"/>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19"/>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19"/>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19"/>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19"/>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19"/>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19"/>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19"/>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19"/>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19"/>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19"/>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19"/>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19"/>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19"/>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19"/>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19"/>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19"/>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19"/>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19"/>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19"/>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19"/>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19"/>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19"/>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19"/>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19"/>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19"/>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19"/>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19"/>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19"/>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19"/>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19"/>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19"/>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19"/>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19"/>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19"/>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19"/>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19"/>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19"/>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19"/>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19"/>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19"/>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19"/>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19"/>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19"/>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19"/>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19"/>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19"/>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19"/>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19"/>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19"/>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19"/>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19"/>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19"/>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19"/>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19"/>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19"/>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19"/>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19"/>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19"/>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19"/>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19"/>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19"/>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19"/>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19"/>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19"/>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19"/>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19"/>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19"/>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19"/>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19"/>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19"/>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19"/>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19"/>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19"/>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19"/>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19"/>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19"/>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19"/>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19"/>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19"/>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19"/>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19"/>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19"/>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19"/>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19"/>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19"/>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19"/>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19"/>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19"/>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19"/>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19"/>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19"/>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19"/>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19"/>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19"/>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19"/>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19"/>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19"/>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19"/>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19"/>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19"/>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19"/>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19"/>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19"/>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19"/>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19"/>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19"/>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19"/>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19"/>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19"/>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19"/>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19"/>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19"/>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19"/>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19"/>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08" name="Google Shape;3208;p119"/>
          <p:cNvPicPr preferRelativeResize="0"/>
          <p:nvPr/>
        </p:nvPicPr>
        <p:blipFill rotWithShape="1">
          <a:blip r:embed="rId3">
            <a:alphaModFix amt="41000"/>
          </a:blip>
          <a:srcRect r="58275"/>
          <a:stretch/>
        </p:blipFill>
        <p:spPr>
          <a:xfrm rot="5">
            <a:off x="3672236" y="-1917587"/>
            <a:ext cx="2614561" cy="40590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30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3">
            <a:hlinkClick r:id="rId3" action="ppaction://hlinksldjump"/>
          </p:cNvPr>
          <p:cNvSpPr txBox="1">
            <a:spLocks noGrp="1"/>
          </p:cNvSpPr>
          <p:nvPr>
            <p:ph type="title" idx="20"/>
          </p:nvPr>
        </p:nvSpPr>
        <p:spPr>
          <a:xfrm>
            <a:off x="884025" y="366592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83" name="Google Shape;783;p63">
            <a:hlinkClick r:id="rId3" action="ppaction://hlinksldjump"/>
          </p:cNvPr>
          <p:cNvSpPr txBox="1">
            <a:spLocks noGrp="1"/>
          </p:cNvSpPr>
          <p:nvPr>
            <p:ph type="title" idx="16"/>
          </p:nvPr>
        </p:nvSpPr>
        <p:spPr>
          <a:xfrm>
            <a:off x="1927125" y="3801976"/>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Communism</a:t>
            </a:r>
            <a:endParaRPr dirty="0"/>
          </a:p>
        </p:txBody>
      </p:sp>
      <p:sp>
        <p:nvSpPr>
          <p:cNvPr id="785" name="Google Shape;785;p63">
            <a:hlinkClick r:id="" action="ppaction://noaction"/>
          </p:cNvPr>
          <p:cNvSpPr txBox="1">
            <a:spLocks noGrp="1"/>
          </p:cNvSpPr>
          <p:nvPr>
            <p:ph type="title" idx="18"/>
          </p:nvPr>
        </p:nvSpPr>
        <p:spPr>
          <a:xfrm>
            <a:off x="5780473" y="3806518"/>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Liberalism</a:t>
            </a:r>
            <a:endParaRPr dirty="0"/>
          </a:p>
        </p:txBody>
      </p:sp>
      <p:sp>
        <p:nvSpPr>
          <p:cNvPr id="787" name="Google Shape;787;p63">
            <a:hlinkClick r:id="rId4" action="ppaction://hlinksldjump"/>
          </p:cNvPr>
          <p:cNvSpPr txBox="1">
            <a:spLocks noGrp="1"/>
          </p:cNvSpPr>
          <p:nvPr>
            <p:ph type="title" idx="9"/>
          </p:nvPr>
        </p:nvSpPr>
        <p:spPr>
          <a:xfrm>
            <a:off x="884025" y="2557101"/>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88" name="Google Shape;788;p63">
            <a:hlinkClick r:id="rId5" action="ppaction://hlinksldjump"/>
          </p:cNvPr>
          <p:cNvSpPr txBox="1">
            <a:spLocks noGrp="1"/>
          </p:cNvSpPr>
          <p:nvPr>
            <p:ph type="title" idx="8"/>
          </p:nvPr>
        </p:nvSpPr>
        <p:spPr>
          <a:xfrm>
            <a:off x="884025" y="1448300"/>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89" name="Google Shape;789;p63">
            <a:hlinkClick r:id="rId6" action="ppaction://hlinksldjump"/>
          </p:cNvPr>
          <p:cNvSpPr txBox="1">
            <a:spLocks noGrp="1"/>
          </p:cNvSpPr>
          <p:nvPr>
            <p:ph type="title" idx="13"/>
          </p:nvPr>
        </p:nvSpPr>
        <p:spPr>
          <a:xfrm>
            <a:off x="4734200" y="1448300"/>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90" name="Google Shape;790;p63">
            <a:hlinkClick r:id="" action="ppaction://noaction"/>
          </p:cNvPr>
          <p:cNvSpPr txBox="1">
            <a:spLocks noGrp="1"/>
          </p:cNvSpPr>
          <p:nvPr>
            <p:ph type="title" idx="14"/>
          </p:nvPr>
        </p:nvSpPr>
        <p:spPr>
          <a:xfrm>
            <a:off x="4734200" y="2557101"/>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791" name="Google Shape;791;p6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92" name="Google Shape;792;p63">
            <a:hlinkClick r:id="rId5" action="ppaction://hlinksldjump"/>
          </p:cNvPr>
          <p:cNvSpPr txBox="1">
            <a:spLocks noGrp="1"/>
          </p:cNvSpPr>
          <p:nvPr>
            <p:ph type="title"/>
          </p:nvPr>
        </p:nvSpPr>
        <p:spPr>
          <a:xfrm>
            <a:off x="1927125" y="1487196"/>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Ideology Fundamentals</a:t>
            </a:r>
            <a:endParaRPr dirty="0"/>
          </a:p>
        </p:txBody>
      </p:sp>
      <p:sp>
        <p:nvSpPr>
          <p:cNvPr id="794" name="Google Shape;794;p63">
            <a:hlinkClick r:id="rId6" action="ppaction://hlinksldjump"/>
          </p:cNvPr>
          <p:cNvSpPr txBox="1">
            <a:spLocks noGrp="1"/>
          </p:cNvSpPr>
          <p:nvPr>
            <p:ph type="title" idx="2"/>
          </p:nvPr>
        </p:nvSpPr>
        <p:spPr>
          <a:xfrm>
            <a:off x="5780473" y="1578403"/>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Fasism</a:t>
            </a:r>
            <a:endParaRPr dirty="0"/>
          </a:p>
        </p:txBody>
      </p:sp>
      <p:sp>
        <p:nvSpPr>
          <p:cNvPr id="796" name="Google Shape;796;p63">
            <a:hlinkClick r:id="rId4" action="ppaction://hlinksldjump"/>
          </p:cNvPr>
          <p:cNvSpPr txBox="1">
            <a:spLocks noGrp="1"/>
          </p:cNvSpPr>
          <p:nvPr>
            <p:ph type="title" idx="4"/>
          </p:nvPr>
        </p:nvSpPr>
        <p:spPr>
          <a:xfrm>
            <a:off x="1927125" y="2687228"/>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Pancasila </a:t>
            </a:r>
            <a:endParaRPr dirty="0"/>
          </a:p>
        </p:txBody>
      </p:sp>
      <p:sp>
        <p:nvSpPr>
          <p:cNvPr id="798" name="Google Shape;798;p63">
            <a:hlinkClick r:id="" action="ppaction://noaction"/>
          </p:cNvPr>
          <p:cNvSpPr txBox="1">
            <a:spLocks noGrp="1"/>
          </p:cNvSpPr>
          <p:nvPr>
            <p:ph type="title" idx="6"/>
          </p:nvPr>
        </p:nvSpPr>
        <p:spPr>
          <a:xfrm>
            <a:off x="5780473" y="2699380"/>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Capitalism</a:t>
            </a:r>
            <a:endParaRPr dirty="0"/>
          </a:p>
        </p:txBody>
      </p:sp>
      <p:cxnSp>
        <p:nvCxnSpPr>
          <p:cNvPr id="800" name="Google Shape;800;p63"/>
          <p:cNvCxnSpPr/>
          <p:nvPr/>
        </p:nvCxnSpPr>
        <p:spPr>
          <a:xfrm>
            <a:off x="1004175" y="215113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1" name="Google Shape;801;p63"/>
          <p:cNvCxnSpPr/>
          <p:nvPr/>
        </p:nvCxnSpPr>
        <p:spPr>
          <a:xfrm>
            <a:off x="1004175" y="326608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2" name="Google Shape;802;p63"/>
          <p:cNvCxnSpPr/>
          <p:nvPr/>
        </p:nvCxnSpPr>
        <p:spPr>
          <a:xfrm>
            <a:off x="1004175" y="4370511"/>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3" name="Google Shape;803;p63"/>
          <p:cNvCxnSpPr/>
          <p:nvPr/>
        </p:nvCxnSpPr>
        <p:spPr>
          <a:xfrm>
            <a:off x="4854350" y="215113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4" name="Google Shape;804;p63"/>
          <p:cNvCxnSpPr/>
          <p:nvPr/>
        </p:nvCxnSpPr>
        <p:spPr>
          <a:xfrm>
            <a:off x="4854350" y="326608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5" name="Google Shape;805;p63"/>
          <p:cNvCxnSpPr/>
          <p:nvPr/>
        </p:nvCxnSpPr>
        <p:spPr>
          <a:xfrm>
            <a:off x="4854350" y="4370511"/>
            <a:ext cx="807900" cy="0"/>
          </a:xfrm>
          <a:prstGeom prst="straightConnector1">
            <a:avLst/>
          </a:prstGeom>
          <a:noFill/>
          <a:ln w="9525" cap="flat" cmpd="sng">
            <a:solidFill>
              <a:schemeClr val="dk1"/>
            </a:solidFill>
            <a:prstDash val="solid"/>
            <a:round/>
            <a:headEnd type="none" w="med" len="med"/>
            <a:tailEnd type="none" w="med" len="med"/>
          </a:ln>
        </p:spPr>
      </p:cxnSp>
      <p:sp>
        <p:nvSpPr>
          <p:cNvPr id="806" name="Google Shape;806;p63">
            <a:hlinkClick r:id="" action="ppaction://noaction"/>
          </p:cNvPr>
          <p:cNvSpPr txBox="1">
            <a:spLocks noGrp="1"/>
          </p:cNvSpPr>
          <p:nvPr>
            <p:ph type="title" idx="21"/>
          </p:nvPr>
        </p:nvSpPr>
        <p:spPr>
          <a:xfrm>
            <a:off x="4734200" y="366592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8"/>
                                        </p:tgtEl>
                                        <p:attrNameLst>
                                          <p:attrName>style.visibility</p:attrName>
                                        </p:attrNameLst>
                                      </p:cBhvr>
                                      <p:to>
                                        <p:strVal val="visible"/>
                                      </p:to>
                                    </p:set>
                                    <p:animEffect transition="in" filter="fade">
                                      <p:cBhvr>
                                        <p:cTn id="7" dur="1000"/>
                                        <p:tgtEl>
                                          <p:spTgt spid="788"/>
                                        </p:tgtEl>
                                      </p:cBhvr>
                                    </p:animEffect>
                                  </p:childTnLst>
                                </p:cTn>
                              </p:par>
                              <p:par>
                                <p:cTn id="8" presetID="10" presetClass="entr" presetSubtype="0"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fade">
                                      <p:cBhvr>
                                        <p:cTn id="10" dur="1000"/>
                                        <p:tgtEl>
                                          <p:spTgt spid="792"/>
                                        </p:tgtEl>
                                      </p:cBhvr>
                                    </p:animEffect>
                                  </p:childTnLst>
                                </p:cTn>
                              </p:par>
                              <p:par>
                                <p:cTn id="11" presetID="10" presetClass="entr" presetSubtype="0" fill="hold" nodeType="withEffect">
                                  <p:stCondLst>
                                    <p:cond delay="0"/>
                                  </p:stCondLst>
                                  <p:childTnLst>
                                    <p:set>
                                      <p:cBhvr>
                                        <p:cTn id="12" dur="1" fill="hold">
                                          <p:stCondLst>
                                            <p:cond delay="0"/>
                                          </p:stCondLst>
                                        </p:cTn>
                                        <p:tgtEl>
                                          <p:spTgt spid="800"/>
                                        </p:tgtEl>
                                        <p:attrNameLst>
                                          <p:attrName>style.visibility</p:attrName>
                                        </p:attrNameLst>
                                      </p:cBhvr>
                                      <p:to>
                                        <p:strVal val="visible"/>
                                      </p:to>
                                    </p:set>
                                    <p:animEffect transition="in" filter="fade">
                                      <p:cBhvr>
                                        <p:cTn id="13" dur="1000"/>
                                        <p:tgtEl>
                                          <p:spTgt spid="80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87"/>
                                        </p:tgtEl>
                                        <p:attrNameLst>
                                          <p:attrName>style.visibility</p:attrName>
                                        </p:attrNameLst>
                                      </p:cBhvr>
                                      <p:to>
                                        <p:strVal val="visible"/>
                                      </p:to>
                                    </p:set>
                                    <p:animEffect transition="in" filter="fade">
                                      <p:cBhvr>
                                        <p:cTn id="17" dur="1000"/>
                                        <p:tgtEl>
                                          <p:spTgt spid="787"/>
                                        </p:tgtEl>
                                      </p:cBhvr>
                                    </p:animEffect>
                                  </p:childTnLst>
                                </p:cTn>
                              </p:par>
                              <p:par>
                                <p:cTn id="18" presetID="10" presetClass="entr" presetSubtype="0" fill="hold" nodeType="withEffect">
                                  <p:stCondLst>
                                    <p:cond delay="0"/>
                                  </p:stCondLst>
                                  <p:childTnLst>
                                    <p:set>
                                      <p:cBhvr>
                                        <p:cTn id="19" dur="1" fill="hold">
                                          <p:stCondLst>
                                            <p:cond delay="0"/>
                                          </p:stCondLst>
                                        </p:cTn>
                                        <p:tgtEl>
                                          <p:spTgt spid="796"/>
                                        </p:tgtEl>
                                        <p:attrNameLst>
                                          <p:attrName>style.visibility</p:attrName>
                                        </p:attrNameLst>
                                      </p:cBhvr>
                                      <p:to>
                                        <p:strVal val="visible"/>
                                      </p:to>
                                    </p:set>
                                    <p:animEffect transition="in" filter="fade">
                                      <p:cBhvr>
                                        <p:cTn id="20" dur="1000"/>
                                        <p:tgtEl>
                                          <p:spTgt spid="796"/>
                                        </p:tgtEl>
                                      </p:cBhvr>
                                    </p:animEffect>
                                  </p:childTnLst>
                                </p:cTn>
                              </p:par>
                              <p:par>
                                <p:cTn id="21" presetID="10" presetClass="entr" presetSubtype="0" fill="hold" nodeType="withEffect">
                                  <p:stCondLst>
                                    <p:cond delay="0"/>
                                  </p:stCondLst>
                                  <p:childTnLst>
                                    <p:set>
                                      <p:cBhvr>
                                        <p:cTn id="22" dur="1" fill="hold">
                                          <p:stCondLst>
                                            <p:cond delay="0"/>
                                          </p:stCondLst>
                                        </p:cTn>
                                        <p:tgtEl>
                                          <p:spTgt spid="801"/>
                                        </p:tgtEl>
                                        <p:attrNameLst>
                                          <p:attrName>style.visibility</p:attrName>
                                        </p:attrNameLst>
                                      </p:cBhvr>
                                      <p:to>
                                        <p:strVal val="visible"/>
                                      </p:to>
                                    </p:set>
                                    <p:animEffect transition="in" filter="fade">
                                      <p:cBhvr>
                                        <p:cTn id="23" dur="1000"/>
                                        <p:tgtEl>
                                          <p:spTgt spid="801"/>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82"/>
                                        </p:tgtEl>
                                        <p:attrNameLst>
                                          <p:attrName>style.visibility</p:attrName>
                                        </p:attrNameLst>
                                      </p:cBhvr>
                                      <p:to>
                                        <p:strVal val="visible"/>
                                      </p:to>
                                    </p:set>
                                    <p:animEffect transition="in" filter="fade">
                                      <p:cBhvr>
                                        <p:cTn id="27" dur="1000"/>
                                        <p:tgtEl>
                                          <p:spTgt spid="782"/>
                                        </p:tgtEl>
                                      </p:cBhvr>
                                    </p:animEffect>
                                  </p:childTnLst>
                                </p:cTn>
                              </p:par>
                              <p:par>
                                <p:cTn id="28" presetID="10" presetClass="entr" presetSubtype="0" fill="hold" nodeType="withEffect">
                                  <p:stCondLst>
                                    <p:cond delay="0"/>
                                  </p:stCondLst>
                                  <p:childTnLst>
                                    <p:set>
                                      <p:cBhvr>
                                        <p:cTn id="29" dur="1" fill="hold">
                                          <p:stCondLst>
                                            <p:cond delay="0"/>
                                          </p:stCondLst>
                                        </p:cTn>
                                        <p:tgtEl>
                                          <p:spTgt spid="783"/>
                                        </p:tgtEl>
                                        <p:attrNameLst>
                                          <p:attrName>style.visibility</p:attrName>
                                        </p:attrNameLst>
                                      </p:cBhvr>
                                      <p:to>
                                        <p:strVal val="visible"/>
                                      </p:to>
                                    </p:set>
                                    <p:animEffect transition="in" filter="fade">
                                      <p:cBhvr>
                                        <p:cTn id="30" dur="1000"/>
                                        <p:tgtEl>
                                          <p:spTgt spid="783"/>
                                        </p:tgtEl>
                                      </p:cBhvr>
                                    </p:animEffect>
                                  </p:childTnLst>
                                </p:cTn>
                              </p:par>
                              <p:par>
                                <p:cTn id="31" presetID="10" presetClass="entr" presetSubtype="0" fill="hold" nodeType="withEffect">
                                  <p:stCondLst>
                                    <p:cond delay="0"/>
                                  </p:stCondLst>
                                  <p:childTnLst>
                                    <p:set>
                                      <p:cBhvr>
                                        <p:cTn id="32" dur="1" fill="hold">
                                          <p:stCondLst>
                                            <p:cond delay="0"/>
                                          </p:stCondLst>
                                        </p:cTn>
                                        <p:tgtEl>
                                          <p:spTgt spid="802"/>
                                        </p:tgtEl>
                                        <p:attrNameLst>
                                          <p:attrName>style.visibility</p:attrName>
                                        </p:attrNameLst>
                                      </p:cBhvr>
                                      <p:to>
                                        <p:strVal val="visible"/>
                                      </p:to>
                                    </p:set>
                                    <p:animEffect transition="in" filter="fade">
                                      <p:cBhvr>
                                        <p:cTn id="33" dur="1000"/>
                                        <p:tgtEl>
                                          <p:spTgt spid="802"/>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789"/>
                                        </p:tgtEl>
                                        <p:attrNameLst>
                                          <p:attrName>style.visibility</p:attrName>
                                        </p:attrNameLst>
                                      </p:cBhvr>
                                      <p:to>
                                        <p:strVal val="visible"/>
                                      </p:to>
                                    </p:set>
                                    <p:animEffect transition="in" filter="fade">
                                      <p:cBhvr>
                                        <p:cTn id="37" dur="1000"/>
                                        <p:tgtEl>
                                          <p:spTgt spid="789"/>
                                        </p:tgtEl>
                                      </p:cBhvr>
                                    </p:animEffect>
                                  </p:childTnLst>
                                </p:cTn>
                              </p:par>
                              <p:par>
                                <p:cTn id="38" presetID="10" presetClass="entr" presetSubtype="0" fill="hold" nodeType="withEffect">
                                  <p:stCondLst>
                                    <p:cond delay="0"/>
                                  </p:stCondLst>
                                  <p:childTnLst>
                                    <p:set>
                                      <p:cBhvr>
                                        <p:cTn id="39" dur="1" fill="hold">
                                          <p:stCondLst>
                                            <p:cond delay="0"/>
                                          </p:stCondLst>
                                        </p:cTn>
                                        <p:tgtEl>
                                          <p:spTgt spid="794"/>
                                        </p:tgtEl>
                                        <p:attrNameLst>
                                          <p:attrName>style.visibility</p:attrName>
                                        </p:attrNameLst>
                                      </p:cBhvr>
                                      <p:to>
                                        <p:strVal val="visible"/>
                                      </p:to>
                                    </p:set>
                                    <p:animEffect transition="in" filter="fade">
                                      <p:cBhvr>
                                        <p:cTn id="40" dur="1000"/>
                                        <p:tgtEl>
                                          <p:spTgt spid="794"/>
                                        </p:tgtEl>
                                      </p:cBhvr>
                                    </p:animEffect>
                                  </p:childTnLst>
                                </p:cTn>
                              </p:par>
                              <p:par>
                                <p:cTn id="41" presetID="10" presetClass="entr" presetSubtype="0" fill="hold" nodeType="withEffect">
                                  <p:stCondLst>
                                    <p:cond delay="0"/>
                                  </p:stCondLst>
                                  <p:childTnLst>
                                    <p:set>
                                      <p:cBhvr>
                                        <p:cTn id="42" dur="1" fill="hold">
                                          <p:stCondLst>
                                            <p:cond delay="0"/>
                                          </p:stCondLst>
                                        </p:cTn>
                                        <p:tgtEl>
                                          <p:spTgt spid="803"/>
                                        </p:tgtEl>
                                        <p:attrNameLst>
                                          <p:attrName>style.visibility</p:attrName>
                                        </p:attrNameLst>
                                      </p:cBhvr>
                                      <p:to>
                                        <p:strVal val="visible"/>
                                      </p:to>
                                    </p:set>
                                    <p:animEffect transition="in" filter="fade">
                                      <p:cBhvr>
                                        <p:cTn id="43" dur="1000"/>
                                        <p:tgtEl>
                                          <p:spTgt spid="803"/>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790"/>
                                        </p:tgtEl>
                                        <p:attrNameLst>
                                          <p:attrName>style.visibility</p:attrName>
                                        </p:attrNameLst>
                                      </p:cBhvr>
                                      <p:to>
                                        <p:strVal val="visible"/>
                                      </p:to>
                                    </p:set>
                                    <p:animEffect transition="in" filter="fade">
                                      <p:cBhvr>
                                        <p:cTn id="47" dur="1000"/>
                                        <p:tgtEl>
                                          <p:spTgt spid="790"/>
                                        </p:tgtEl>
                                      </p:cBhvr>
                                    </p:animEffect>
                                  </p:childTnLst>
                                </p:cTn>
                              </p:par>
                              <p:par>
                                <p:cTn id="48" presetID="10" presetClass="entr" presetSubtype="0" fill="hold" nodeType="withEffect">
                                  <p:stCondLst>
                                    <p:cond delay="0"/>
                                  </p:stCondLst>
                                  <p:childTnLst>
                                    <p:set>
                                      <p:cBhvr>
                                        <p:cTn id="49" dur="1" fill="hold">
                                          <p:stCondLst>
                                            <p:cond delay="0"/>
                                          </p:stCondLst>
                                        </p:cTn>
                                        <p:tgtEl>
                                          <p:spTgt spid="798"/>
                                        </p:tgtEl>
                                        <p:attrNameLst>
                                          <p:attrName>style.visibility</p:attrName>
                                        </p:attrNameLst>
                                      </p:cBhvr>
                                      <p:to>
                                        <p:strVal val="visible"/>
                                      </p:to>
                                    </p:set>
                                    <p:animEffect transition="in" filter="fade">
                                      <p:cBhvr>
                                        <p:cTn id="50" dur="1000"/>
                                        <p:tgtEl>
                                          <p:spTgt spid="798"/>
                                        </p:tgtEl>
                                      </p:cBhvr>
                                    </p:animEffect>
                                  </p:childTnLst>
                                </p:cTn>
                              </p:par>
                              <p:par>
                                <p:cTn id="51" presetID="10" presetClass="entr" presetSubtype="0" fill="hold" nodeType="withEffect">
                                  <p:stCondLst>
                                    <p:cond delay="0"/>
                                  </p:stCondLst>
                                  <p:childTnLst>
                                    <p:set>
                                      <p:cBhvr>
                                        <p:cTn id="52" dur="1" fill="hold">
                                          <p:stCondLst>
                                            <p:cond delay="0"/>
                                          </p:stCondLst>
                                        </p:cTn>
                                        <p:tgtEl>
                                          <p:spTgt spid="804"/>
                                        </p:tgtEl>
                                        <p:attrNameLst>
                                          <p:attrName>style.visibility</p:attrName>
                                        </p:attrNameLst>
                                      </p:cBhvr>
                                      <p:to>
                                        <p:strVal val="visible"/>
                                      </p:to>
                                    </p:set>
                                    <p:animEffect transition="in" filter="fade">
                                      <p:cBhvr>
                                        <p:cTn id="53" dur="1000"/>
                                        <p:tgtEl>
                                          <p:spTgt spid="804"/>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806"/>
                                        </p:tgtEl>
                                        <p:attrNameLst>
                                          <p:attrName>style.visibility</p:attrName>
                                        </p:attrNameLst>
                                      </p:cBhvr>
                                      <p:to>
                                        <p:strVal val="visible"/>
                                      </p:to>
                                    </p:set>
                                    <p:animEffect transition="in" filter="fade">
                                      <p:cBhvr>
                                        <p:cTn id="57" dur="1000"/>
                                        <p:tgtEl>
                                          <p:spTgt spid="806"/>
                                        </p:tgtEl>
                                      </p:cBhvr>
                                    </p:animEffect>
                                  </p:childTnLst>
                                </p:cTn>
                              </p:par>
                              <p:par>
                                <p:cTn id="58" presetID="10" presetClass="entr" presetSubtype="0" fill="hold" nodeType="withEffect">
                                  <p:stCondLst>
                                    <p:cond delay="0"/>
                                  </p:stCondLst>
                                  <p:childTnLst>
                                    <p:set>
                                      <p:cBhvr>
                                        <p:cTn id="59" dur="1" fill="hold">
                                          <p:stCondLst>
                                            <p:cond delay="0"/>
                                          </p:stCondLst>
                                        </p:cTn>
                                        <p:tgtEl>
                                          <p:spTgt spid="785"/>
                                        </p:tgtEl>
                                        <p:attrNameLst>
                                          <p:attrName>style.visibility</p:attrName>
                                        </p:attrNameLst>
                                      </p:cBhvr>
                                      <p:to>
                                        <p:strVal val="visible"/>
                                      </p:to>
                                    </p:set>
                                    <p:animEffect transition="in" filter="fade">
                                      <p:cBhvr>
                                        <p:cTn id="60" dur="1000"/>
                                        <p:tgtEl>
                                          <p:spTgt spid="785"/>
                                        </p:tgtEl>
                                      </p:cBhvr>
                                    </p:animEffect>
                                  </p:childTnLst>
                                </p:cTn>
                              </p:par>
                              <p:par>
                                <p:cTn id="61" presetID="10" presetClass="entr" presetSubtype="0" fill="hold" nodeType="withEffect">
                                  <p:stCondLst>
                                    <p:cond delay="0"/>
                                  </p:stCondLst>
                                  <p:childTnLst>
                                    <p:set>
                                      <p:cBhvr>
                                        <p:cTn id="62" dur="1" fill="hold">
                                          <p:stCondLst>
                                            <p:cond delay="0"/>
                                          </p:stCondLst>
                                        </p:cTn>
                                        <p:tgtEl>
                                          <p:spTgt spid="805"/>
                                        </p:tgtEl>
                                        <p:attrNameLst>
                                          <p:attrName>style.visibility</p:attrName>
                                        </p:attrNameLst>
                                      </p:cBhvr>
                                      <p:to>
                                        <p:strVal val="visible"/>
                                      </p:to>
                                    </p:set>
                                    <p:animEffect transition="in" filter="fade">
                                      <p:cBhvr>
                                        <p:cTn id="63" dur="1000"/>
                                        <p:tgtEl>
                                          <p:spTgt spid="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720000" y="2447099"/>
            <a:ext cx="4800664" cy="12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Ideolgy Fundamentals</a:t>
            </a:r>
            <a:endParaRPr sz="3600" dirty="0"/>
          </a:p>
        </p:txBody>
      </p:sp>
      <p:sp>
        <p:nvSpPr>
          <p:cNvPr id="812" name="Google Shape;812;p64"/>
          <p:cNvSpPr txBox="1">
            <a:spLocks noGrp="1"/>
          </p:cNvSpPr>
          <p:nvPr>
            <p:ph type="title" idx="2"/>
          </p:nvPr>
        </p:nvSpPr>
        <p:spPr>
          <a:xfrm>
            <a:off x="720000" y="1164975"/>
            <a:ext cx="1276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814" name="Google Shape;814;p64"/>
          <p:cNvCxnSpPr/>
          <p:nvPr/>
        </p:nvCxnSpPr>
        <p:spPr>
          <a:xfrm>
            <a:off x="886250"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815" name="Google Shape;815;p64"/>
          <p:cNvGrpSpPr/>
          <p:nvPr/>
        </p:nvGrpSpPr>
        <p:grpSpPr>
          <a:xfrm>
            <a:off x="4712859" y="2535991"/>
            <a:ext cx="2287695" cy="2289334"/>
            <a:chOff x="1192500" y="238125"/>
            <a:chExt cx="5235000" cy="5238750"/>
          </a:xfrm>
        </p:grpSpPr>
        <p:sp>
          <p:nvSpPr>
            <p:cNvPr id="816" name="Google Shape;816;p6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8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66"/>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an ideology?</a:t>
            </a:r>
            <a:endParaRPr dirty="0"/>
          </a:p>
        </p:txBody>
      </p:sp>
      <p:sp>
        <p:nvSpPr>
          <p:cNvPr id="997" name="Google Shape;997;p66"/>
          <p:cNvSpPr txBox="1">
            <a:spLocks noGrp="1"/>
          </p:cNvSpPr>
          <p:nvPr>
            <p:ph type="body" idx="1"/>
          </p:nvPr>
        </p:nvSpPr>
        <p:spPr>
          <a:xfrm>
            <a:off x="720001" y="1543051"/>
            <a:ext cx="4260214" cy="2694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accent1"/>
                </a:solidFill>
              </a:rPr>
              <a:t>Dalam</a:t>
            </a:r>
            <a:r>
              <a:rPr lang="en-US" dirty="0">
                <a:solidFill>
                  <a:schemeClr val="accent1"/>
                </a:solidFill>
              </a:rPr>
              <a:t> Bahasa </a:t>
            </a:r>
            <a:r>
              <a:rPr lang="en-US" dirty="0" err="1">
                <a:solidFill>
                  <a:schemeClr val="accent1"/>
                </a:solidFill>
              </a:rPr>
              <a:t>Perancis</a:t>
            </a:r>
            <a:r>
              <a:rPr lang="en-US" dirty="0">
                <a:solidFill>
                  <a:schemeClr val="accent1"/>
                </a:solidFill>
              </a:rPr>
              <a:t> </a:t>
            </a:r>
            <a:r>
              <a:rPr lang="en-US" dirty="0" err="1">
                <a:solidFill>
                  <a:schemeClr val="accent1"/>
                </a:solidFill>
              </a:rPr>
              <a:t>idéologie</a:t>
            </a:r>
            <a:r>
              <a:rPr lang="en-US" dirty="0">
                <a:solidFill>
                  <a:schemeClr val="accent1"/>
                </a:solidFill>
              </a:rPr>
              <a:t> </a:t>
            </a:r>
            <a:r>
              <a:rPr lang="en-US" dirty="0" err="1">
                <a:solidFill>
                  <a:schemeClr val="accent1"/>
                </a:solidFill>
              </a:rPr>
              <a:t>diambil</a:t>
            </a:r>
            <a:r>
              <a:rPr lang="en-US" dirty="0">
                <a:solidFill>
                  <a:schemeClr val="accent1"/>
                </a:solidFill>
              </a:rPr>
              <a:t> </a:t>
            </a:r>
            <a:r>
              <a:rPr lang="en-US" dirty="0" err="1">
                <a:solidFill>
                  <a:schemeClr val="accent1"/>
                </a:solidFill>
              </a:rPr>
              <a:t>dari</a:t>
            </a:r>
            <a:r>
              <a:rPr lang="en-US" dirty="0">
                <a:solidFill>
                  <a:schemeClr val="accent1"/>
                </a:solidFill>
              </a:rPr>
              <a:t> 2 kata </a:t>
            </a:r>
            <a:r>
              <a:rPr lang="en-US" dirty="0" err="1">
                <a:solidFill>
                  <a:schemeClr val="accent1"/>
                </a:solidFill>
              </a:rPr>
              <a:t>dalam</a:t>
            </a:r>
            <a:r>
              <a:rPr lang="en-US" dirty="0">
                <a:solidFill>
                  <a:schemeClr val="accent1"/>
                </a:solidFill>
              </a:rPr>
              <a:t> Bahasa Yunani, </a:t>
            </a:r>
            <a:r>
              <a:rPr lang="en-US" dirty="0" err="1">
                <a:solidFill>
                  <a:schemeClr val="accent1"/>
                </a:solidFill>
              </a:rPr>
              <a:t>idéā</a:t>
            </a:r>
            <a:r>
              <a:rPr lang="en-US" dirty="0">
                <a:solidFill>
                  <a:schemeClr val="accent1"/>
                </a:solidFill>
              </a:rPr>
              <a:t> yang </a:t>
            </a:r>
            <a:r>
              <a:rPr lang="en-US" dirty="0" err="1">
                <a:solidFill>
                  <a:schemeClr val="accent1"/>
                </a:solidFill>
              </a:rPr>
              <a:t>artinya</a:t>
            </a:r>
            <a:r>
              <a:rPr lang="en-US" dirty="0">
                <a:solidFill>
                  <a:schemeClr val="accent1"/>
                </a:solidFill>
              </a:rPr>
              <a:t> </a:t>
            </a:r>
            <a:r>
              <a:rPr lang="en-US" dirty="0" err="1">
                <a:solidFill>
                  <a:schemeClr val="accent1"/>
                </a:solidFill>
              </a:rPr>
              <a:t>gagasan</a:t>
            </a:r>
            <a:r>
              <a:rPr lang="en-US" dirty="0">
                <a:solidFill>
                  <a:schemeClr val="accent1"/>
                </a:solidFill>
              </a:rPr>
              <a:t> dan </a:t>
            </a:r>
            <a:r>
              <a:rPr lang="en-US" dirty="0" err="1">
                <a:solidFill>
                  <a:schemeClr val="accent1"/>
                </a:solidFill>
              </a:rPr>
              <a:t>logíā</a:t>
            </a:r>
            <a:r>
              <a:rPr lang="en-US" dirty="0">
                <a:solidFill>
                  <a:schemeClr val="accent1"/>
                </a:solidFill>
              </a:rPr>
              <a:t> yang </a:t>
            </a:r>
            <a:r>
              <a:rPr lang="en-US" dirty="0" err="1">
                <a:solidFill>
                  <a:schemeClr val="accent1"/>
                </a:solidFill>
              </a:rPr>
              <a:t>berarti</a:t>
            </a:r>
            <a:r>
              <a:rPr lang="en-US" dirty="0">
                <a:solidFill>
                  <a:schemeClr val="accent1"/>
                </a:solidFill>
              </a:rPr>
              <a:t> </a:t>
            </a:r>
            <a:r>
              <a:rPr lang="en-US" dirty="0" err="1">
                <a:solidFill>
                  <a:schemeClr val="accent1"/>
                </a:solidFill>
              </a:rPr>
              <a:t>ilmu</a:t>
            </a:r>
            <a:r>
              <a:rPr lang="en-US" dirty="0">
                <a:solidFill>
                  <a:schemeClr val="accent1"/>
                </a:solidFill>
              </a:rPr>
              <a:t> yang </a:t>
            </a:r>
            <a:r>
              <a:rPr lang="en-US" dirty="0" err="1">
                <a:solidFill>
                  <a:schemeClr val="accent1"/>
                </a:solidFill>
              </a:rPr>
              <a:t>mempelajari</a:t>
            </a:r>
            <a:r>
              <a:rPr lang="en-US" dirty="0">
                <a:solidFill>
                  <a:schemeClr val="accent1"/>
                </a:solidFill>
              </a:rPr>
              <a:t> </a:t>
            </a:r>
            <a:r>
              <a:rPr lang="en-US" dirty="0" err="1">
                <a:solidFill>
                  <a:schemeClr val="accent1"/>
                </a:solidFill>
              </a:rPr>
              <a:t>atau</a:t>
            </a:r>
            <a:r>
              <a:rPr lang="en-US" dirty="0">
                <a:solidFill>
                  <a:schemeClr val="accent1"/>
                </a:solidFill>
              </a:rPr>
              <a:t> </a:t>
            </a:r>
            <a:r>
              <a:rPr lang="en-US" dirty="0" err="1">
                <a:solidFill>
                  <a:schemeClr val="accent1"/>
                </a:solidFill>
              </a:rPr>
              <a:t>studi</a:t>
            </a:r>
            <a:r>
              <a:rPr lang="en-US" dirty="0">
                <a:solidFill>
                  <a:schemeClr val="accent1"/>
                </a:solidFill>
              </a:rPr>
              <a:t> </a:t>
            </a:r>
            <a:r>
              <a:rPr lang="en-US" dirty="0" err="1">
                <a:solidFill>
                  <a:schemeClr val="accent1"/>
                </a:solidFill>
              </a:rPr>
              <a:t>tentang</a:t>
            </a:r>
            <a:r>
              <a:rPr lang="en-US" dirty="0">
                <a:solidFill>
                  <a:schemeClr val="accent1"/>
                </a:solidFill>
              </a:rPr>
              <a:t>.</a:t>
            </a:r>
          </a:p>
          <a:p>
            <a:pPr marL="0" lvl="0" indent="0" algn="l" rtl="0">
              <a:spcBef>
                <a:spcPts val="0"/>
              </a:spcBef>
              <a:spcAft>
                <a:spcPts val="0"/>
              </a:spcAft>
              <a:buNone/>
            </a:pPr>
            <a:endParaRPr lang="en-US" dirty="0">
              <a:solidFill>
                <a:schemeClr val="accent1"/>
              </a:solidFill>
            </a:endParaRPr>
          </a:p>
          <a:p>
            <a:pPr marL="0" lvl="0" indent="0" algn="l" rtl="0">
              <a:spcBef>
                <a:spcPts val="0"/>
              </a:spcBef>
              <a:spcAft>
                <a:spcPts val="0"/>
              </a:spcAft>
              <a:buNone/>
            </a:pPr>
            <a:r>
              <a:rPr lang="en-US" dirty="0">
                <a:solidFill>
                  <a:schemeClr val="accent1"/>
                </a:solidFill>
              </a:rPr>
              <a:t>Pada </a:t>
            </a:r>
            <a:r>
              <a:rPr lang="en-US" dirty="0" err="1">
                <a:solidFill>
                  <a:schemeClr val="accent1"/>
                </a:solidFill>
              </a:rPr>
              <a:t>dasarnya</a:t>
            </a:r>
            <a:r>
              <a:rPr lang="en-US" dirty="0">
                <a:solidFill>
                  <a:schemeClr val="accent1"/>
                </a:solidFill>
              </a:rPr>
              <a:t> </a:t>
            </a:r>
            <a:r>
              <a:rPr lang="en-US" dirty="0" err="1">
                <a:solidFill>
                  <a:schemeClr val="accent1"/>
                </a:solidFill>
              </a:rPr>
              <a:t>ideologi</a:t>
            </a:r>
            <a:r>
              <a:rPr lang="en-US" dirty="0">
                <a:solidFill>
                  <a:schemeClr val="accent1"/>
                </a:solidFill>
              </a:rPr>
              <a:t> </a:t>
            </a:r>
            <a:r>
              <a:rPr lang="en-US" dirty="0" err="1">
                <a:solidFill>
                  <a:schemeClr val="accent1"/>
                </a:solidFill>
              </a:rPr>
              <a:t>merupakan</a:t>
            </a:r>
            <a:r>
              <a:rPr lang="en-US" dirty="0">
                <a:solidFill>
                  <a:schemeClr val="accent1"/>
                </a:solidFill>
              </a:rPr>
              <a:t> </a:t>
            </a:r>
            <a:r>
              <a:rPr lang="en-US" dirty="0" err="1">
                <a:solidFill>
                  <a:schemeClr val="accent1"/>
                </a:solidFill>
              </a:rPr>
              <a:t>kumpulan</a:t>
            </a:r>
            <a:r>
              <a:rPr lang="en-US" dirty="0">
                <a:solidFill>
                  <a:schemeClr val="accent1"/>
                </a:solidFill>
              </a:rPr>
              <a:t> </a:t>
            </a:r>
            <a:r>
              <a:rPr lang="en-US" dirty="0" err="1">
                <a:solidFill>
                  <a:schemeClr val="accent1"/>
                </a:solidFill>
              </a:rPr>
              <a:t>gagasan</a:t>
            </a:r>
            <a:r>
              <a:rPr lang="en-US" dirty="0">
                <a:solidFill>
                  <a:schemeClr val="accent1"/>
                </a:solidFill>
              </a:rPr>
              <a:t>, </a:t>
            </a:r>
            <a:r>
              <a:rPr lang="en-US" dirty="0" err="1">
                <a:solidFill>
                  <a:schemeClr val="accent1"/>
                </a:solidFill>
              </a:rPr>
              <a:t>keyakinan</a:t>
            </a:r>
            <a:r>
              <a:rPr lang="en-US" dirty="0">
                <a:solidFill>
                  <a:schemeClr val="accent1"/>
                </a:solidFill>
              </a:rPr>
              <a:t>, dan </a:t>
            </a:r>
            <a:r>
              <a:rPr lang="en-US" dirty="0" err="1">
                <a:solidFill>
                  <a:schemeClr val="accent1"/>
                </a:solidFill>
              </a:rPr>
              <a:t>kepercayaan</a:t>
            </a:r>
            <a:r>
              <a:rPr lang="en-US" dirty="0">
                <a:solidFill>
                  <a:schemeClr val="accent1"/>
                </a:solidFill>
              </a:rPr>
              <a:t> yang </a:t>
            </a:r>
            <a:r>
              <a:rPr lang="en-US" dirty="0" err="1">
                <a:solidFill>
                  <a:schemeClr val="accent1"/>
                </a:solidFill>
              </a:rPr>
              <a:t>menyeluruh</a:t>
            </a:r>
            <a:r>
              <a:rPr lang="en-US" dirty="0">
                <a:solidFill>
                  <a:schemeClr val="accent1"/>
                </a:solidFill>
              </a:rPr>
              <a:t> dan </a:t>
            </a:r>
            <a:r>
              <a:rPr lang="en-US" dirty="0" err="1">
                <a:solidFill>
                  <a:schemeClr val="accent1"/>
                </a:solidFill>
              </a:rPr>
              <a:t>sistematis</a:t>
            </a:r>
            <a:r>
              <a:rPr lang="en-US" dirty="0">
                <a:solidFill>
                  <a:schemeClr val="accent1"/>
                </a:solidFill>
              </a:rPr>
              <a:t> yang </a:t>
            </a:r>
            <a:r>
              <a:rPr lang="en-US" dirty="0" err="1">
                <a:solidFill>
                  <a:schemeClr val="accent1"/>
                </a:solidFill>
              </a:rPr>
              <a:t>menjadi</a:t>
            </a:r>
            <a:r>
              <a:rPr lang="en-US" dirty="0">
                <a:solidFill>
                  <a:schemeClr val="accent1"/>
                </a:solidFill>
              </a:rPr>
              <a:t> </a:t>
            </a:r>
            <a:r>
              <a:rPr lang="en-US" dirty="0" err="1">
                <a:solidFill>
                  <a:schemeClr val="accent1"/>
                </a:solidFill>
              </a:rPr>
              <a:t>pedoman</a:t>
            </a:r>
            <a:r>
              <a:rPr lang="en-US" dirty="0">
                <a:solidFill>
                  <a:schemeClr val="accent1"/>
                </a:solidFill>
              </a:rPr>
              <a:t> </a:t>
            </a:r>
            <a:r>
              <a:rPr lang="en-US" dirty="0" err="1">
                <a:solidFill>
                  <a:schemeClr val="accent1"/>
                </a:solidFill>
              </a:rPr>
              <a:t>berpikir</a:t>
            </a:r>
            <a:r>
              <a:rPr lang="en-US" dirty="0">
                <a:solidFill>
                  <a:schemeClr val="accent1"/>
                </a:solidFill>
              </a:rPr>
              <a:t> dan </a:t>
            </a:r>
            <a:r>
              <a:rPr lang="en-US" dirty="0" err="1">
                <a:solidFill>
                  <a:schemeClr val="accent1"/>
                </a:solidFill>
              </a:rPr>
              <a:t>bertindak</a:t>
            </a:r>
            <a:r>
              <a:rPr lang="en-US" dirty="0">
                <a:solidFill>
                  <a:schemeClr val="accent1"/>
                </a:solidFill>
              </a:rPr>
              <a:t> </a:t>
            </a:r>
            <a:r>
              <a:rPr lang="en-US" dirty="0" err="1">
                <a:solidFill>
                  <a:schemeClr val="accent1"/>
                </a:solidFill>
              </a:rPr>
              <a:t>bagi</a:t>
            </a:r>
            <a:r>
              <a:rPr lang="en-US" dirty="0">
                <a:solidFill>
                  <a:schemeClr val="accent1"/>
                </a:solidFill>
              </a:rPr>
              <a:t> </a:t>
            </a:r>
            <a:r>
              <a:rPr lang="en-US" dirty="0" err="1">
                <a:solidFill>
                  <a:schemeClr val="accent1"/>
                </a:solidFill>
              </a:rPr>
              <a:t>sekelompok</a:t>
            </a:r>
            <a:r>
              <a:rPr lang="en-US" dirty="0">
                <a:solidFill>
                  <a:schemeClr val="accent1"/>
                </a:solidFill>
              </a:rPr>
              <a:t> </a:t>
            </a:r>
            <a:r>
              <a:rPr lang="en-US" dirty="0" err="1">
                <a:solidFill>
                  <a:schemeClr val="accent1"/>
                </a:solidFill>
              </a:rPr>
              <a:t>masyarakat</a:t>
            </a:r>
            <a:endParaRPr lang="en-US" dirty="0">
              <a:solidFill>
                <a:schemeClr val="accent1"/>
              </a:solidFill>
            </a:endParaRPr>
          </a:p>
        </p:txBody>
      </p:sp>
      <p:pic>
        <p:nvPicPr>
          <p:cNvPr id="998" name="Google Shape;998;p66"/>
          <p:cNvPicPr preferRelativeResize="0"/>
          <p:nvPr/>
        </p:nvPicPr>
        <p:blipFill>
          <a:blip r:embed="rId3">
            <a:alphaModFix amt="41000"/>
          </a:blip>
          <a:stretch>
            <a:fillRect/>
          </a:stretch>
        </p:blipFill>
        <p:spPr>
          <a:xfrm rot="186918">
            <a:off x="4923369" y="1341135"/>
            <a:ext cx="6907361" cy="44742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4"/>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Pancasila</a:t>
            </a:r>
            <a:endParaRPr dirty="0"/>
          </a:p>
        </p:txBody>
      </p:sp>
      <p:sp>
        <p:nvSpPr>
          <p:cNvPr id="1392" name="Google Shape;1392;p74"/>
          <p:cNvSpPr txBox="1">
            <a:spLocks noGrp="1"/>
          </p:cNvSpPr>
          <p:nvPr>
            <p:ph type="title" idx="2"/>
          </p:nvPr>
        </p:nvSpPr>
        <p:spPr>
          <a:xfrm>
            <a:off x="6562700" y="1241175"/>
            <a:ext cx="1762800"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1394" name="Google Shape;1394;p74"/>
          <p:cNvCxnSpPr/>
          <p:nvPr/>
        </p:nvCxnSpPr>
        <p:spPr>
          <a:xfrm>
            <a:off x="6849150" y="2134753"/>
            <a:ext cx="1364700" cy="0"/>
          </a:xfrm>
          <a:prstGeom prst="straightConnector1">
            <a:avLst/>
          </a:prstGeom>
          <a:noFill/>
          <a:ln w="9525" cap="flat" cmpd="sng">
            <a:solidFill>
              <a:schemeClr val="dk1"/>
            </a:solidFill>
            <a:prstDash val="solid"/>
            <a:round/>
            <a:headEnd type="none" w="med" len="med"/>
            <a:tailEnd type="none" w="med" len="med"/>
          </a:ln>
        </p:spPr>
      </p:cxnSp>
      <p:pic>
        <p:nvPicPr>
          <p:cNvPr id="1395" name="Google Shape;1395;p74"/>
          <p:cNvPicPr preferRelativeResize="0"/>
          <p:nvPr/>
        </p:nvPicPr>
        <p:blipFill>
          <a:blip r:embed="rId3">
            <a:alphaModFix amt="41000"/>
          </a:blip>
          <a:stretch>
            <a:fillRect/>
          </a:stretch>
        </p:blipFill>
        <p:spPr>
          <a:xfrm rot="-703988">
            <a:off x="-1540757" y="2530473"/>
            <a:ext cx="6907361" cy="4474230"/>
          </a:xfrm>
          <a:prstGeom prst="rect">
            <a:avLst/>
          </a:prstGeom>
          <a:noFill/>
          <a:ln>
            <a:noFill/>
          </a:ln>
        </p:spPr>
      </p:pic>
      <p:grpSp>
        <p:nvGrpSpPr>
          <p:cNvPr id="1396" name="Google Shape;1396;p74"/>
          <p:cNvGrpSpPr/>
          <p:nvPr/>
        </p:nvGrpSpPr>
        <p:grpSpPr>
          <a:xfrm>
            <a:off x="1969472" y="529416"/>
            <a:ext cx="2287695" cy="2289334"/>
            <a:chOff x="1192500" y="238125"/>
            <a:chExt cx="5235000" cy="5238750"/>
          </a:xfrm>
        </p:grpSpPr>
        <p:sp>
          <p:nvSpPr>
            <p:cNvPr id="1397" name="Google Shape;1397;p7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396"/>
                                        </p:tgtEl>
                                        <p:attrNameLst>
                                          <p:attrName>r</p:attrName>
                                        </p:attrNameLst>
                                      </p:cBhvr>
                                    </p:animRo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91"/>
                                        </p:tgtEl>
                                        <p:attrNameLst>
                                          <p:attrName>style.visibility</p:attrName>
                                        </p:attrNameLst>
                                      </p:cBhvr>
                                      <p:to>
                                        <p:strVal val="visible"/>
                                      </p:to>
                                    </p:set>
                                    <p:animEffect transition="in" filter="fade">
                                      <p:cBhvr>
                                        <p:cTn id="10" dur="1000"/>
                                        <p:tgtEl>
                                          <p:spTgt spid="1391"/>
                                        </p:tgtEl>
                                      </p:cBhvr>
                                    </p:animEffect>
                                  </p:childTnLst>
                                </p:cTn>
                              </p:par>
                              <p:par>
                                <p:cTn id="11" presetID="10" presetClass="entr" presetSubtype="0" fill="hold" nodeType="withEffect">
                                  <p:stCondLst>
                                    <p:cond delay="0"/>
                                  </p:stCondLst>
                                  <p:childTnLst>
                                    <p:set>
                                      <p:cBhvr>
                                        <p:cTn id="12" dur="1" fill="hold">
                                          <p:stCondLst>
                                            <p:cond delay="0"/>
                                          </p:stCondLst>
                                        </p:cTn>
                                        <p:tgtEl>
                                          <p:spTgt spid="1392"/>
                                        </p:tgtEl>
                                        <p:attrNameLst>
                                          <p:attrName>style.visibility</p:attrName>
                                        </p:attrNameLst>
                                      </p:cBhvr>
                                      <p:to>
                                        <p:strVal val="visible"/>
                                      </p:to>
                                    </p:set>
                                    <p:animEffect transition="in" filter="fade">
                                      <p:cBhvr>
                                        <p:cTn id="13" dur="1000"/>
                                        <p:tgtEl>
                                          <p:spTgt spid="1392"/>
                                        </p:tgtEl>
                                      </p:cBhvr>
                                    </p:animEffect>
                                  </p:childTnLst>
                                </p:cTn>
                              </p:par>
                              <p:par>
                                <p:cTn id="14" presetID="10" presetClass="entr" presetSubtype="0" fill="hold" nodeType="withEffect">
                                  <p:stCondLst>
                                    <p:cond delay="0"/>
                                  </p:stCondLst>
                                  <p:childTnLst>
                                    <p:set>
                                      <p:cBhvr>
                                        <p:cTn id="15" dur="1" fill="hold">
                                          <p:stCondLst>
                                            <p:cond delay="0"/>
                                          </p:stCondLst>
                                        </p:cTn>
                                        <p:tgtEl>
                                          <p:spTgt spid="1394"/>
                                        </p:tgtEl>
                                        <p:attrNameLst>
                                          <p:attrName>style.visibility</p:attrName>
                                        </p:attrNameLst>
                                      </p:cBhvr>
                                      <p:to>
                                        <p:strVal val="visible"/>
                                      </p:to>
                                    </p:set>
                                    <p:animEffect transition="in" filter="fade">
                                      <p:cBhvr>
                                        <p:cTn id="16" dur="10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83"/>
          <p:cNvSpPr txBox="1">
            <a:spLocks noGrp="1"/>
          </p:cNvSpPr>
          <p:nvPr>
            <p:ph type="title"/>
          </p:nvPr>
        </p:nvSpPr>
        <p:spPr>
          <a:xfrm>
            <a:off x="787733" y="9868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Pancasila as an Ideology</a:t>
            </a:r>
            <a:endParaRPr dirty="0"/>
          </a:p>
        </p:txBody>
      </p:sp>
      <p:sp>
        <p:nvSpPr>
          <p:cNvPr id="1754" name="Google Shape;1754;p83"/>
          <p:cNvSpPr txBox="1">
            <a:spLocks noGrp="1"/>
          </p:cNvSpPr>
          <p:nvPr>
            <p:ph type="subTitle" idx="17"/>
          </p:nvPr>
        </p:nvSpPr>
        <p:spPr>
          <a:xfrm>
            <a:off x="1522843" y="1715675"/>
            <a:ext cx="6098314" cy="22557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Pancasila berasal dari bahasa sansekerta yaitu panca yang artinya lima dan sila yang artinya dasar,artinya pacasila adalah lima dasar yang menjadi landasan dari NKRI.</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Pancasila memiliki sifat yang seimbang,selaras,dan keserasian.Karena keberagaman Indonesia yang sangat luas diperlukanlah sebuah ideologi yang bisa mempersatukan semua keberagaman yang ada,pancasila menjadi jawaban yang tepat untuk menjawab kebutuhan ini.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100"/>
          <p:cNvSpPr txBox="1">
            <a:spLocks noGrp="1"/>
          </p:cNvSpPr>
          <p:nvPr>
            <p:ph type="title"/>
          </p:nvPr>
        </p:nvSpPr>
        <p:spPr>
          <a:xfrm>
            <a:off x="994913" y="2302100"/>
            <a:ext cx="4530000" cy="12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Communism</a:t>
            </a:r>
            <a:endParaRPr dirty="0"/>
          </a:p>
        </p:txBody>
      </p:sp>
      <p:sp>
        <p:nvSpPr>
          <p:cNvPr id="2201" name="Google Shape;2201;p100"/>
          <p:cNvSpPr txBox="1">
            <a:spLocks noGrp="1"/>
          </p:cNvSpPr>
          <p:nvPr>
            <p:ph type="title" idx="2"/>
          </p:nvPr>
        </p:nvSpPr>
        <p:spPr>
          <a:xfrm>
            <a:off x="2494438" y="1164975"/>
            <a:ext cx="15309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203" name="Google Shape;2203;p100"/>
          <p:cNvCxnSpPr/>
          <p:nvPr/>
        </p:nvCxnSpPr>
        <p:spPr>
          <a:xfrm>
            <a:off x="2577538"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2204" name="Google Shape;2204;p100"/>
          <p:cNvGrpSpPr/>
          <p:nvPr/>
        </p:nvGrpSpPr>
        <p:grpSpPr>
          <a:xfrm>
            <a:off x="5861384" y="1427078"/>
            <a:ext cx="2287695" cy="2289334"/>
            <a:chOff x="1192500" y="238125"/>
            <a:chExt cx="5235000" cy="5238750"/>
          </a:xfrm>
        </p:grpSpPr>
        <p:sp>
          <p:nvSpPr>
            <p:cNvPr id="2205" name="Google Shape;2205;p100"/>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00"/>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00"/>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00"/>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00"/>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00"/>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00"/>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00"/>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00"/>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00"/>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00"/>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00"/>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00"/>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00"/>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0"/>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0"/>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0"/>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0"/>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0"/>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0"/>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0"/>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0"/>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0"/>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0"/>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0"/>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0"/>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0"/>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0"/>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0"/>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0"/>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0"/>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0"/>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00"/>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00"/>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0"/>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0"/>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00"/>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00"/>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0"/>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0"/>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0"/>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00"/>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00"/>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0"/>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0"/>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00"/>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00"/>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00"/>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00"/>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00"/>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00"/>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00"/>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00"/>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00"/>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00"/>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00"/>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00"/>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00"/>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00"/>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00"/>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00"/>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00"/>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00"/>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00"/>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00"/>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00"/>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00"/>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00"/>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00"/>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00"/>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00"/>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00"/>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00"/>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00"/>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00"/>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00"/>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00"/>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00"/>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00"/>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00"/>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00"/>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00"/>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00"/>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00"/>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00"/>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00"/>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00"/>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00"/>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00"/>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00"/>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00"/>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00"/>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00"/>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00"/>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00"/>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00"/>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00"/>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00"/>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00"/>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00"/>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00"/>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00"/>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00"/>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00"/>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00"/>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00"/>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00"/>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00"/>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0"/>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00"/>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00"/>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00"/>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00"/>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00"/>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00"/>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00"/>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00"/>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00"/>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00"/>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00"/>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00"/>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00"/>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0"/>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00"/>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00"/>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00"/>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00"/>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00"/>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00"/>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00"/>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00"/>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00"/>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00"/>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00"/>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0"/>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00"/>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00"/>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00"/>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00"/>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00"/>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00"/>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00"/>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00"/>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0"/>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00"/>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00"/>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00"/>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00"/>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0"/>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0"/>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0"/>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0"/>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0"/>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0"/>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0"/>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0"/>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0"/>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0"/>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0"/>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0"/>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0"/>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0"/>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0"/>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0"/>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0"/>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0"/>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0"/>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0"/>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0"/>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100" fill="hold"/>
                                        <p:tgtEl>
                                          <p:spTgt spid="22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Communism</a:t>
            </a:r>
            <a:endParaRPr dirty="0"/>
          </a:p>
        </p:txBody>
      </p:sp>
      <p:sp>
        <p:nvSpPr>
          <p:cNvPr id="748" name="Google Shape;748;p60"/>
          <p:cNvSpPr txBox="1">
            <a:spLocks noGrp="1"/>
          </p:cNvSpPr>
          <p:nvPr>
            <p:ph type="body" idx="1"/>
          </p:nvPr>
        </p:nvSpPr>
        <p:spPr>
          <a:xfrm>
            <a:off x="1124033" y="1273050"/>
            <a:ext cx="6895933" cy="3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err="1">
                <a:solidFill>
                  <a:schemeClr val="tx1"/>
                </a:solidFill>
                <a:latin typeface="Work Sans" pitchFamily="2" charset="0"/>
              </a:rPr>
              <a:t>Komunisme</a:t>
            </a:r>
            <a:r>
              <a:rPr lang="en-US" sz="1400" dirty="0">
                <a:solidFill>
                  <a:schemeClr val="tx1"/>
                </a:solidFill>
                <a:latin typeface="Work Sans" pitchFamily="2" charset="0"/>
              </a:rPr>
              <a:t> </a:t>
            </a:r>
            <a:r>
              <a:rPr lang="en-US" sz="1400" dirty="0" err="1">
                <a:solidFill>
                  <a:schemeClr val="tx1"/>
                </a:solidFill>
                <a:latin typeface="Work Sans" pitchFamily="2" charset="0"/>
              </a:rPr>
              <a:t>adalah</a:t>
            </a:r>
            <a:r>
              <a:rPr lang="en-US" sz="1400" dirty="0">
                <a:solidFill>
                  <a:schemeClr val="tx1"/>
                </a:solidFill>
                <a:latin typeface="Work Sans" pitchFamily="2" charset="0"/>
              </a:rPr>
              <a:t> </a:t>
            </a:r>
            <a:r>
              <a:rPr lang="en-ID" sz="1400" b="0" i="0" dirty="0" err="1">
                <a:solidFill>
                  <a:schemeClr val="tx1"/>
                </a:solidFill>
                <a:effectLst/>
                <a:latin typeface="Work Sans" pitchFamily="2" charset="0"/>
              </a:rPr>
              <a:t>ideologi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berkenaan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dengan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filsafat</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politik</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sosial</a:t>
            </a:r>
            <a:r>
              <a:rPr lang="en-ID" sz="1400" b="0" i="0" dirty="0">
                <a:solidFill>
                  <a:schemeClr val="tx1"/>
                </a:solidFill>
                <a:effectLst/>
                <a:latin typeface="Work Sans" pitchFamily="2" charset="0"/>
              </a:rPr>
              <a:t>, dan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tujuan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utamanya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menciptakan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masyarakat</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dengan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aturan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sosial</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berdasarkan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kepemilikan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bersama</a:t>
            </a:r>
            <a:r>
              <a:rPr lang="en-ID" sz="1400" b="0" i="0" dirty="0">
                <a:solidFill>
                  <a:schemeClr val="tx1"/>
                </a:solidFill>
                <a:effectLst/>
                <a:latin typeface="Work Sans" pitchFamily="2" charset="0"/>
              </a:rPr>
              <a:t>. </a:t>
            </a:r>
          </a:p>
          <a:p>
            <a:pPr marL="0" lvl="0" indent="0" algn="l" rtl="0">
              <a:spcBef>
                <a:spcPts val="0"/>
              </a:spcBef>
              <a:spcAft>
                <a:spcPts val="0"/>
              </a:spcAft>
              <a:buNone/>
            </a:pPr>
            <a:endParaRPr lang="en-ID" sz="1400" dirty="0">
              <a:solidFill>
                <a:schemeClr val="tx1"/>
              </a:solidFill>
              <a:latin typeface="Work Sans" pitchFamily="2" charset="0"/>
            </a:endParaRPr>
          </a:p>
          <a:p>
            <a:pPr marL="0" lvl="0" indent="0" algn="l" rtl="0">
              <a:spcBef>
                <a:spcPts val="0"/>
              </a:spcBef>
              <a:spcAft>
                <a:spcPts val="0"/>
              </a:spcAft>
              <a:buNone/>
            </a:pPr>
            <a:r>
              <a:rPr lang="en-ID" sz="1400" b="0" i="0" dirty="0" err="1">
                <a:solidFill>
                  <a:schemeClr val="tx1"/>
                </a:solidFill>
                <a:effectLst/>
                <a:latin typeface="Work Sans" pitchFamily="2" charset="0"/>
              </a:rPr>
              <a:t>Paham</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ini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memberlakukan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sistem</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terpusat</a:t>
            </a:r>
            <a:r>
              <a:rPr lang="en-ID" sz="1400" b="0" i="0" dirty="0">
                <a:solidFill>
                  <a:schemeClr val="tx1"/>
                </a:solidFill>
                <a:effectLst/>
                <a:latin typeface="Work Sans" pitchFamily="2" charset="0"/>
              </a:rPr>
              <a:t> dan </a:t>
            </a:r>
            <a:r>
              <a:rPr lang="en-ID" sz="1400" b="0" i="0" dirty="0" err="1">
                <a:solidFill>
                  <a:schemeClr val="tx1"/>
                </a:solidFill>
                <a:effectLst/>
                <a:latin typeface="Work Sans" pitchFamily="2" charset="0"/>
              </a:rPr>
              <a:t>dikuasai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negara,hanya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ada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satu</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partai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berkuasa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yaitu</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partai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komunis</a:t>
            </a:r>
            <a:r>
              <a:rPr lang="en-ID" sz="1400" dirty="0" err="1">
                <a:solidFill>
                  <a:schemeClr val="tx1"/>
                </a:solidFill>
                <a:latin typeface="Work Sans" pitchFamily="2" charset="0"/>
              </a:rPr>
              <a:t>,memiliki</a:t>
            </a:r>
            <a:r>
              <a:rPr lang="en-ID" sz="1400" dirty="0">
                <a:solidFill>
                  <a:schemeClr val="tx1"/>
                </a:solidFill>
                <a:latin typeface="Work Sans" pitchFamily="2" charset="0"/>
              </a:rPr>
              <a:t> </a:t>
            </a:r>
            <a:r>
              <a:rPr lang="en-ID" sz="1400" dirty="0" err="1">
                <a:solidFill>
                  <a:schemeClr val="tx1"/>
                </a:solidFill>
                <a:latin typeface="Work Sans" pitchFamily="2" charset="0"/>
              </a:rPr>
              <a:t>pemikiran</a:t>
            </a:r>
            <a:r>
              <a:rPr lang="en-ID" sz="1400" dirty="0">
                <a:solidFill>
                  <a:schemeClr val="tx1"/>
                </a:solidFill>
                <a:latin typeface="Work Sans" pitchFamily="2" charset="0"/>
              </a:rPr>
              <a:t> </a:t>
            </a:r>
            <a:r>
              <a:rPr lang="en-ID" sz="1400" dirty="0" err="1">
                <a:solidFill>
                  <a:schemeClr val="tx1"/>
                </a:solidFill>
                <a:latin typeface="Work Sans" pitchFamily="2" charset="0"/>
              </a:rPr>
              <a:t>bahwa</a:t>
            </a:r>
            <a:r>
              <a:rPr lang="en-ID" sz="1400" dirty="0">
                <a:solidFill>
                  <a:schemeClr val="tx1"/>
                </a:solidFill>
                <a:latin typeface="Work Sans" pitchFamily="2" charset="0"/>
              </a:rPr>
              <a:t> </a:t>
            </a:r>
            <a:r>
              <a:rPr lang="en-ID" sz="1400" dirty="0" err="1">
                <a:solidFill>
                  <a:schemeClr val="tx1"/>
                </a:solidFill>
                <a:latin typeface="Work Sans" pitchFamily="2" charset="0"/>
              </a:rPr>
              <a:t>semua</a:t>
            </a:r>
            <a:r>
              <a:rPr lang="en-ID" sz="1400" dirty="0">
                <a:solidFill>
                  <a:schemeClr val="tx1"/>
                </a:solidFill>
                <a:latin typeface="Work Sans" pitchFamily="2" charset="0"/>
              </a:rPr>
              <a:t> Masyarakat </a:t>
            </a:r>
            <a:r>
              <a:rPr lang="en-ID" sz="1400" dirty="0" err="1">
                <a:solidFill>
                  <a:schemeClr val="tx1"/>
                </a:solidFill>
                <a:latin typeface="Work Sans" pitchFamily="2" charset="0"/>
              </a:rPr>
              <a:t>harus</a:t>
            </a:r>
            <a:r>
              <a:rPr lang="en-ID" sz="1400" dirty="0">
                <a:solidFill>
                  <a:schemeClr val="tx1"/>
                </a:solidFill>
                <a:latin typeface="Work Sans" pitchFamily="2" charset="0"/>
              </a:rPr>
              <a:t> </a:t>
            </a:r>
            <a:r>
              <a:rPr lang="en-ID" sz="1400" dirty="0" err="1">
                <a:solidFill>
                  <a:schemeClr val="tx1"/>
                </a:solidFill>
                <a:latin typeface="Work Sans" pitchFamily="2" charset="0"/>
              </a:rPr>
              <a:t>merasakan</a:t>
            </a:r>
            <a:r>
              <a:rPr lang="en-ID" sz="1400" dirty="0">
                <a:solidFill>
                  <a:schemeClr val="tx1"/>
                </a:solidFill>
                <a:latin typeface="Work Sans" pitchFamily="2" charset="0"/>
              </a:rPr>
              <a:t> </a:t>
            </a:r>
            <a:r>
              <a:rPr lang="en-ID" sz="1400" dirty="0" err="1">
                <a:solidFill>
                  <a:schemeClr val="tx1"/>
                </a:solidFill>
                <a:latin typeface="Work Sans" pitchFamily="2" charset="0"/>
              </a:rPr>
              <a:t>sama</a:t>
            </a:r>
            <a:r>
              <a:rPr lang="en-ID" sz="1400" dirty="0">
                <a:solidFill>
                  <a:schemeClr val="tx1"/>
                </a:solidFill>
                <a:latin typeface="Work Sans" pitchFamily="2" charset="0"/>
              </a:rPr>
              <a:t> rata dan </a:t>
            </a:r>
            <a:r>
              <a:rPr lang="en-ID" sz="1400" dirty="0" err="1">
                <a:solidFill>
                  <a:schemeClr val="tx1"/>
                </a:solidFill>
                <a:latin typeface="Work Sans" pitchFamily="2" charset="0"/>
              </a:rPr>
              <a:t>sama</a:t>
            </a:r>
            <a:r>
              <a:rPr lang="en-ID" sz="1400" dirty="0">
                <a:solidFill>
                  <a:schemeClr val="tx1"/>
                </a:solidFill>
                <a:latin typeface="Work Sans" pitchFamily="2" charset="0"/>
              </a:rPr>
              <a:t> rasa.</a:t>
            </a:r>
          </a:p>
          <a:p>
            <a:pPr marL="0" lvl="0" indent="0" algn="l" rtl="0">
              <a:spcBef>
                <a:spcPts val="0"/>
              </a:spcBef>
              <a:spcAft>
                <a:spcPts val="0"/>
              </a:spcAft>
              <a:buNone/>
            </a:pPr>
            <a:endParaRPr lang="en-ID" sz="1400" dirty="0">
              <a:solidFill>
                <a:schemeClr val="tx1"/>
              </a:solidFill>
              <a:latin typeface="Work Sans" pitchFamily="2" charset="0"/>
            </a:endParaRPr>
          </a:p>
          <a:p>
            <a:pPr marL="0" lvl="0" indent="0" algn="l" rtl="0">
              <a:spcBef>
                <a:spcPts val="0"/>
              </a:spcBef>
              <a:spcAft>
                <a:spcPts val="0"/>
              </a:spcAft>
              <a:buNone/>
            </a:pPr>
            <a:r>
              <a:rPr lang="en-ID" sz="1400" dirty="0">
                <a:solidFill>
                  <a:schemeClr val="tx1"/>
                </a:solidFill>
                <a:latin typeface="Work Sans" pitchFamily="2" charset="0"/>
              </a:rPr>
              <a:t>Ada </a:t>
            </a:r>
            <a:r>
              <a:rPr lang="en-ID" sz="1400" dirty="0" err="1">
                <a:solidFill>
                  <a:schemeClr val="tx1"/>
                </a:solidFill>
                <a:latin typeface="Work Sans" pitchFamily="2" charset="0"/>
              </a:rPr>
              <a:t>beberapa</a:t>
            </a:r>
            <a:r>
              <a:rPr lang="en-ID" sz="1400" dirty="0">
                <a:solidFill>
                  <a:schemeClr val="tx1"/>
                </a:solidFill>
                <a:latin typeface="Work Sans" pitchFamily="2" charset="0"/>
              </a:rPr>
              <a:t> negara yang </a:t>
            </a:r>
            <a:r>
              <a:rPr lang="en-ID" sz="1400" dirty="0" err="1">
                <a:solidFill>
                  <a:schemeClr val="tx1"/>
                </a:solidFill>
                <a:latin typeface="Work Sans" pitchFamily="2" charset="0"/>
              </a:rPr>
              <a:t>sampai</a:t>
            </a:r>
            <a:r>
              <a:rPr lang="en-ID" sz="1400" dirty="0">
                <a:solidFill>
                  <a:schemeClr val="tx1"/>
                </a:solidFill>
                <a:latin typeface="Work Sans" pitchFamily="2" charset="0"/>
              </a:rPr>
              <a:t> </a:t>
            </a:r>
            <a:r>
              <a:rPr lang="en-ID" sz="1400" dirty="0" err="1">
                <a:solidFill>
                  <a:schemeClr val="tx1"/>
                </a:solidFill>
                <a:latin typeface="Work Sans" pitchFamily="2" charset="0"/>
              </a:rPr>
              <a:t>saat</a:t>
            </a:r>
            <a:r>
              <a:rPr lang="en-ID" sz="1400" dirty="0">
                <a:solidFill>
                  <a:schemeClr val="tx1"/>
                </a:solidFill>
                <a:latin typeface="Work Sans" pitchFamily="2" charset="0"/>
              </a:rPr>
              <a:t> </a:t>
            </a:r>
            <a:r>
              <a:rPr lang="en-ID" sz="1400" dirty="0" err="1">
                <a:solidFill>
                  <a:schemeClr val="tx1"/>
                </a:solidFill>
                <a:latin typeface="Work Sans" pitchFamily="2" charset="0"/>
              </a:rPr>
              <a:t>ini</a:t>
            </a:r>
            <a:r>
              <a:rPr lang="en-ID" sz="1400" dirty="0">
                <a:solidFill>
                  <a:schemeClr val="tx1"/>
                </a:solidFill>
                <a:latin typeface="Work Sans" pitchFamily="2" charset="0"/>
              </a:rPr>
              <a:t> </a:t>
            </a:r>
            <a:r>
              <a:rPr lang="en-ID" sz="1400" dirty="0" err="1">
                <a:solidFill>
                  <a:schemeClr val="tx1"/>
                </a:solidFill>
                <a:latin typeface="Work Sans" pitchFamily="2" charset="0"/>
              </a:rPr>
              <a:t>masih</a:t>
            </a:r>
            <a:r>
              <a:rPr lang="en-ID" sz="1400" dirty="0">
                <a:solidFill>
                  <a:schemeClr val="tx1"/>
                </a:solidFill>
                <a:latin typeface="Work Sans" pitchFamily="2" charset="0"/>
              </a:rPr>
              <a:t> </a:t>
            </a:r>
            <a:r>
              <a:rPr lang="en-ID" sz="1400" dirty="0" err="1">
                <a:solidFill>
                  <a:schemeClr val="tx1"/>
                </a:solidFill>
                <a:latin typeface="Work Sans" pitchFamily="2" charset="0"/>
              </a:rPr>
              <a:t>menerapkan</a:t>
            </a:r>
            <a:r>
              <a:rPr lang="en-ID" sz="1400" dirty="0">
                <a:solidFill>
                  <a:schemeClr val="tx1"/>
                </a:solidFill>
                <a:latin typeface="Work Sans" pitchFamily="2" charset="0"/>
              </a:rPr>
              <a:t> </a:t>
            </a:r>
            <a:r>
              <a:rPr lang="en-ID" sz="1400" dirty="0" err="1">
                <a:solidFill>
                  <a:schemeClr val="tx1"/>
                </a:solidFill>
                <a:latin typeface="Work Sans" pitchFamily="2" charset="0"/>
              </a:rPr>
              <a:t>paham</a:t>
            </a:r>
            <a:r>
              <a:rPr lang="en-ID" sz="1400" dirty="0">
                <a:solidFill>
                  <a:schemeClr val="tx1"/>
                </a:solidFill>
                <a:latin typeface="Work Sans" pitchFamily="2" charset="0"/>
              </a:rPr>
              <a:t> </a:t>
            </a:r>
            <a:r>
              <a:rPr lang="en-ID" sz="1400" dirty="0" err="1">
                <a:solidFill>
                  <a:schemeClr val="tx1"/>
                </a:solidFill>
                <a:latin typeface="Work Sans" pitchFamily="2" charset="0"/>
              </a:rPr>
              <a:t>ini,di</a:t>
            </a:r>
            <a:r>
              <a:rPr lang="en-ID" sz="1400" dirty="0">
                <a:solidFill>
                  <a:schemeClr val="tx1"/>
                </a:solidFill>
                <a:latin typeface="Work Sans" pitchFamily="2" charset="0"/>
              </a:rPr>
              <a:t> </a:t>
            </a:r>
            <a:r>
              <a:rPr lang="en-ID" sz="1400" dirty="0" err="1">
                <a:solidFill>
                  <a:schemeClr val="tx1"/>
                </a:solidFill>
                <a:latin typeface="Work Sans" pitchFamily="2" charset="0"/>
              </a:rPr>
              <a:t>antaranya</a:t>
            </a:r>
            <a:r>
              <a:rPr lang="en-ID" sz="1400" dirty="0">
                <a:solidFill>
                  <a:schemeClr val="tx1"/>
                </a:solidFill>
                <a:latin typeface="Work Sans" pitchFamily="2" charset="0"/>
              </a:rPr>
              <a:t> </a:t>
            </a:r>
            <a:r>
              <a:rPr lang="en-ID" sz="1400" dirty="0" err="1">
                <a:solidFill>
                  <a:schemeClr val="tx1"/>
                </a:solidFill>
                <a:latin typeface="Work Sans" pitchFamily="2" charset="0"/>
              </a:rPr>
              <a:t>adalah</a:t>
            </a:r>
            <a:r>
              <a:rPr lang="en-ID" sz="1400" dirty="0">
                <a:solidFill>
                  <a:schemeClr val="tx1"/>
                </a:solidFill>
                <a:latin typeface="Work Sans" pitchFamily="2" charset="0"/>
              </a:rPr>
              <a:t> negara </a:t>
            </a:r>
            <a:r>
              <a:rPr lang="en-ID" sz="1400" dirty="0" err="1">
                <a:solidFill>
                  <a:schemeClr val="tx1"/>
                </a:solidFill>
                <a:latin typeface="Work Sans" pitchFamily="2" charset="0"/>
              </a:rPr>
              <a:t>negara</a:t>
            </a:r>
            <a:r>
              <a:rPr lang="en-ID" sz="1400" dirty="0">
                <a:solidFill>
                  <a:schemeClr val="tx1"/>
                </a:solidFill>
                <a:latin typeface="Work Sans" pitchFamily="2" charset="0"/>
              </a:rPr>
              <a:t> </a:t>
            </a:r>
            <a:r>
              <a:rPr lang="en-ID" sz="1400" dirty="0" err="1">
                <a:solidFill>
                  <a:schemeClr val="tx1"/>
                </a:solidFill>
                <a:latin typeface="Work Sans" pitchFamily="2" charset="0"/>
              </a:rPr>
              <a:t>seperti</a:t>
            </a:r>
            <a:r>
              <a:rPr lang="en-ID" sz="1400" dirty="0">
                <a:solidFill>
                  <a:schemeClr val="tx1"/>
                </a:solidFill>
                <a:latin typeface="Work Sans" pitchFamily="2" charset="0"/>
              </a:rPr>
              <a:t> </a:t>
            </a:r>
            <a:r>
              <a:rPr lang="en-ID" sz="1400" dirty="0" err="1">
                <a:solidFill>
                  <a:schemeClr val="tx1"/>
                </a:solidFill>
                <a:latin typeface="Work Sans" pitchFamily="2" charset="0"/>
              </a:rPr>
              <a:t>Vietnam,USSR</a:t>
            </a:r>
            <a:r>
              <a:rPr lang="en-ID" sz="1400" dirty="0">
                <a:solidFill>
                  <a:schemeClr val="tx1"/>
                </a:solidFill>
                <a:latin typeface="Work Sans" pitchFamily="2" charset="0"/>
              </a:rPr>
              <a:t>(1922-1991),Korea </a:t>
            </a:r>
            <a:r>
              <a:rPr lang="en-ID" sz="1400" dirty="0" err="1">
                <a:solidFill>
                  <a:schemeClr val="tx1"/>
                </a:solidFill>
                <a:latin typeface="Work Sans" pitchFamily="2" charset="0"/>
              </a:rPr>
              <a:t>Utara,RRC</a:t>
            </a:r>
            <a:r>
              <a:rPr lang="en-ID" sz="1400" dirty="0">
                <a:solidFill>
                  <a:schemeClr val="tx1"/>
                </a:solidFill>
                <a:latin typeface="Work Sans" pitchFamily="2" charset="0"/>
              </a:rPr>
              <a:t>(</a:t>
            </a:r>
            <a:r>
              <a:rPr lang="en-ID" sz="1400" dirty="0" err="1">
                <a:solidFill>
                  <a:schemeClr val="tx1"/>
                </a:solidFill>
                <a:latin typeface="Work Sans" pitchFamily="2" charset="0"/>
              </a:rPr>
              <a:t>Republik</a:t>
            </a:r>
            <a:r>
              <a:rPr lang="en-ID" sz="1400" dirty="0">
                <a:solidFill>
                  <a:schemeClr val="tx1"/>
                </a:solidFill>
                <a:latin typeface="Work Sans" pitchFamily="2" charset="0"/>
              </a:rPr>
              <a:t> Rakyat China),</a:t>
            </a:r>
            <a:r>
              <a:rPr lang="en-ID" sz="1400" dirty="0" err="1">
                <a:solidFill>
                  <a:schemeClr val="tx1"/>
                </a:solidFill>
                <a:latin typeface="Work Sans" pitchFamily="2" charset="0"/>
              </a:rPr>
              <a:t>Kuba,dll</a:t>
            </a:r>
            <a:endParaRPr sz="1400" dirty="0">
              <a:solidFill>
                <a:schemeClr val="tx1"/>
              </a:solidFill>
              <a:latin typeface="Work Sans"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107"/>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Fasism</a:t>
            </a:r>
            <a:endParaRPr dirty="0"/>
          </a:p>
        </p:txBody>
      </p:sp>
      <p:sp>
        <p:nvSpPr>
          <p:cNvPr id="2534" name="Google Shape;2534;p107"/>
          <p:cNvSpPr txBox="1">
            <a:spLocks noGrp="1"/>
          </p:cNvSpPr>
          <p:nvPr>
            <p:ph type="title" idx="2"/>
          </p:nvPr>
        </p:nvSpPr>
        <p:spPr>
          <a:xfrm>
            <a:off x="5342188" y="1291200"/>
            <a:ext cx="15309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536" name="Google Shape;2536;p107"/>
          <p:cNvCxnSpPr/>
          <p:nvPr/>
        </p:nvCxnSpPr>
        <p:spPr>
          <a:xfrm>
            <a:off x="5425288" y="2260978"/>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2537" name="Google Shape;2537;p107"/>
          <p:cNvGrpSpPr/>
          <p:nvPr/>
        </p:nvGrpSpPr>
        <p:grpSpPr>
          <a:xfrm>
            <a:off x="1805872" y="734091"/>
            <a:ext cx="2287695" cy="2289334"/>
            <a:chOff x="1192500" y="238125"/>
            <a:chExt cx="5235000" cy="5238750"/>
          </a:xfrm>
        </p:grpSpPr>
        <p:sp>
          <p:nvSpPr>
            <p:cNvPr id="2538" name="Google Shape;2538;p107"/>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07"/>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07"/>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07"/>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07"/>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07"/>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07"/>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07"/>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07"/>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07"/>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07"/>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07"/>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07"/>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07"/>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07"/>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07"/>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07"/>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07"/>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07"/>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07"/>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07"/>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07"/>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07"/>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07"/>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07"/>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07"/>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07"/>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7"/>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7"/>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7"/>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07"/>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07"/>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07"/>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07"/>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07"/>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07"/>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07"/>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07"/>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07"/>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07"/>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07"/>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07"/>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07"/>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07"/>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07"/>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07"/>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07"/>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07"/>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07"/>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07"/>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07"/>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07"/>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07"/>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07"/>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07"/>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07"/>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07"/>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07"/>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07"/>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07"/>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07"/>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07"/>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07"/>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07"/>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07"/>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7"/>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7"/>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7"/>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07"/>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07"/>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07"/>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07"/>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07"/>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07"/>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07"/>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07"/>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07"/>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07"/>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07"/>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07"/>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07"/>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07"/>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07"/>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07"/>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07"/>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07"/>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07"/>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07"/>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07"/>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07"/>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07"/>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07"/>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07"/>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07"/>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07"/>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07"/>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07"/>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07"/>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07"/>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07"/>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07"/>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07"/>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07"/>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07"/>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07"/>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7"/>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7"/>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7"/>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07"/>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07"/>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07"/>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07"/>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07"/>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07"/>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07"/>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07"/>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07"/>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07"/>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07"/>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07"/>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07"/>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07"/>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07"/>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07"/>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07"/>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07"/>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07"/>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07"/>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07"/>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07"/>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07"/>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07"/>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07"/>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07"/>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07"/>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07"/>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07"/>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07"/>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07"/>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07"/>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07"/>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07"/>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07"/>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07"/>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07"/>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7"/>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7"/>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7"/>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07"/>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07"/>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07"/>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07"/>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07"/>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07"/>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07"/>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07"/>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07"/>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07"/>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07"/>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07"/>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07"/>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07"/>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07"/>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07"/>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07"/>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07"/>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07"/>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07"/>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07"/>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07" name="Google Shape;2707;p107"/>
          <p:cNvPicPr preferRelativeResize="0"/>
          <p:nvPr/>
        </p:nvPicPr>
        <p:blipFill>
          <a:blip r:embed="rId3">
            <a:alphaModFix amt="41000"/>
          </a:blip>
          <a:stretch>
            <a:fillRect/>
          </a:stretch>
        </p:blipFill>
        <p:spPr>
          <a:xfrm rot="1076215">
            <a:off x="-1616015" y="2704203"/>
            <a:ext cx="6266355" cy="40590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25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cial Studies Subject for Middle School - 8th Grade: Geography and Colonialism XL by Slidesgo">
  <a:themeElements>
    <a:clrScheme name="Simple Light">
      <a:dk1>
        <a:srgbClr val="553410"/>
      </a:dk1>
      <a:lt1>
        <a:srgbClr val="C69C6D"/>
      </a:lt1>
      <a:dk2>
        <a:srgbClr val="D0C4B4"/>
      </a:dk2>
      <a:lt2>
        <a:srgbClr val="B9A289"/>
      </a:lt2>
      <a:accent1>
        <a:srgbClr val="382006"/>
      </a:accent1>
      <a:accent2>
        <a:srgbClr val="FFFFFF"/>
      </a:accent2>
      <a:accent3>
        <a:srgbClr val="FFFFFF"/>
      </a:accent3>
      <a:accent4>
        <a:srgbClr val="FFFFFF"/>
      </a:accent4>
      <a:accent5>
        <a:srgbClr val="FFFFFF"/>
      </a:accent5>
      <a:accent6>
        <a:srgbClr val="FFFFFF"/>
      </a:accent6>
      <a:hlink>
        <a:srgbClr val="3820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796</Words>
  <Application>Microsoft Office PowerPoint</Application>
  <PresentationFormat>Peragaan Layar (16:9)</PresentationFormat>
  <Paragraphs>77</Paragraphs>
  <Slides>16</Slides>
  <Notes>16</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16</vt:i4>
      </vt:variant>
    </vt:vector>
  </HeadingPairs>
  <TitlesOfParts>
    <vt:vector size="22" baseType="lpstr">
      <vt:lpstr>Wingdings</vt:lpstr>
      <vt:lpstr>Inknut Antiqua</vt:lpstr>
      <vt:lpstr>Roboto Condensed Light</vt:lpstr>
      <vt:lpstr>Work Sans</vt:lpstr>
      <vt:lpstr>Arial</vt:lpstr>
      <vt:lpstr>Social Studies Subject for Middle School - 8th Grade: Geography and Colonialism XL by Slidesgo</vt:lpstr>
      <vt:lpstr>Pancasila Di Antara Ideologi Ideologi Dunia</vt:lpstr>
      <vt:lpstr>03</vt:lpstr>
      <vt:lpstr>Ideolgy Fundamentals</vt:lpstr>
      <vt:lpstr>What is an ideology?</vt:lpstr>
      <vt:lpstr>Pancasila</vt:lpstr>
      <vt:lpstr>Pancasila as an Ideology</vt:lpstr>
      <vt:lpstr>Communism</vt:lpstr>
      <vt:lpstr>Communism</vt:lpstr>
      <vt:lpstr>Fasism</vt:lpstr>
      <vt:lpstr>Fasism</vt:lpstr>
      <vt:lpstr>Capitalism</vt:lpstr>
      <vt:lpstr>Capitalism</vt:lpstr>
      <vt:lpstr>Liberalism</vt:lpstr>
      <vt:lpstr>Liberalism</vt:lpstr>
      <vt:lpstr>Pancasila VS Other Ideologies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wahyu eko</cp:lastModifiedBy>
  <cp:revision>2</cp:revision>
  <dcterms:modified xsi:type="dcterms:W3CDTF">2024-09-26T00:14:08Z</dcterms:modified>
</cp:coreProperties>
</file>