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58" r:id="rId3"/>
    <p:sldId id="259" r:id="rId4"/>
    <p:sldId id="312" r:id="rId5"/>
    <p:sldId id="257" r:id="rId6"/>
    <p:sldId id="313" r:id="rId7"/>
    <p:sldId id="314" r:id="rId8"/>
    <p:sldId id="290" r:id="rId9"/>
  </p:sldIdLst>
  <p:sldSz cx="9144000" cy="5143500" type="screen16x9"/>
  <p:notesSz cx="6858000" cy="9144000"/>
  <p:embeddedFontLst>
    <p:embeddedFont>
      <p:font typeface="BioRhyme" panose="020B0604020202020204" charset="0"/>
      <p:regular r:id="rId11"/>
      <p:bold r:id="rId12"/>
    </p:embeddedFont>
    <p:embeddedFont>
      <p:font typeface="BioRhyme ExtraBold" panose="020B0604020202020204" charset="0"/>
      <p:bold r:id="rId13"/>
    </p:embeddedFont>
    <p:embeddedFont>
      <p:font typeface="BioRhyme Light" panose="020B0604020202020204" charset="0"/>
      <p:regular r:id="rId14"/>
      <p:bold r:id="rId15"/>
    </p:embeddedFont>
    <p:embeddedFont>
      <p:font typeface="Cambria Math" panose="02040503050406030204" pitchFamily="18" charset="0"/>
      <p:regular r:id="rId16"/>
    </p:embeddedFont>
    <p:embeddedFont>
      <p:font typeface="DM Sans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BFC40E7-48CD-4DF7-A890-597995C43BB0}">
  <a:tblStyle styleId="{2BFC40E7-48CD-4DF7-A890-597995C43B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14231f69b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14231f69b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>
          <a:extLst>
            <a:ext uri="{FF2B5EF4-FFF2-40B4-BE49-F238E27FC236}">
              <a16:creationId xmlns:a16="http://schemas.microsoft.com/office/drawing/2014/main" id="{F183A2EC-A854-62AA-C2BE-64465C026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14231f69b35_0_0:notes">
            <a:extLst>
              <a:ext uri="{FF2B5EF4-FFF2-40B4-BE49-F238E27FC236}">
                <a16:creationId xmlns:a16="http://schemas.microsoft.com/office/drawing/2014/main" id="{3C3D9FF7-9256-8492-F7BF-479ABAFA58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14231f69b35_0_0:notes">
            <a:extLst>
              <a:ext uri="{FF2B5EF4-FFF2-40B4-BE49-F238E27FC236}">
                <a16:creationId xmlns:a16="http://schemas.microsoft.com/office/drawing/2014/main" id="{16466E37-F405-C3D6-2ADF-61154F1EE5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270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>
          <a:extLst>
            <a:ext uri="{FF2B5EF4-FFF2-40B4-BE49-F238E27FC236}">
              <a16:creationId xmlns:a16="http://schemas.microsoft.com/office/drawing/2014/main" id="{A17417BD-2A2F-178A-DDBE-E30898745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ad36770f46_0_0:notes">
            <a:extLst>
              <a:ext uri="{FF2B5EF4-FFF2-40B4-BE49-F238E27FC236}">
                <a16:creationId xmlns:a16="http://schemas.microsoft.com/office/drawing/2014/main" id="{EC6E03F5-9BDE-6325-49EB-722EA3B21C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ad36770f46_0_0:notes">
            <a:extLst>
              <a:ext uri="{FF2B5EF4-FFF2-40B4-BE49-F238E27FC236}">
                <a16:creationId xmlns:a16="http://schemas.microsoft.com/office/drawing/2014/main" id="{5E2D3549-C4C8-7176-A136-411F06BBF4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338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>
          <a:extLst>
            <a:ext uri="{FF2B5EF4-FFF2-40B4-BE49-F238E27FC236}">
              <a16:creationId xmlns:a16="http://schemas.microsoft.com/office/drawing/2014/main" id="{67876BF9-2CE1-990B-8B0B-EA4FD9B91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ad36770f46_0_0:notes">
            <a:extLst>
              <a:ext uri="{FF2B5EF4-FFF2-40B4-BE49-F238E27FC236}">
                <a16:creationId xmlns:a16="http://schemas.microsoft.com/office/drawing/2014/main" id="{B6C04AB7-F210-023C-B98A-6065FF40AD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ad36770f46_0_0:notes">
            <a:extLst>
              <a:ext uri="{FF2B5EF4-FFF2-40B4-BE49-F238E27FC236}">
                <a16:creationId xmlns:a16="http://schemas.microsoft.com/office/drawing/2014/main" id="{DE0CB5F0-5631-0099-7C7E-EA5A5CB3C8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001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6" name="Google Shape;3286;gb1fa4ddd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7" name="Google Shape;3287;gb1fa4ddd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838">
            <a:off x="7194025" y="540027"/>
            <a:ext cx="1230000" cy="4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2"/>
          </p:nvPr>
        </p:nvSpPr>
        <p:spPr>
          <a:xfrm rot="-514">
            <a:off x="2564550" y="3517425"/>
            <a:ext cx="4014600" cy="45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31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23751" y="2986329"/>
            <a:ext cx="702895" cy="541931"/>
          </a:xfrm>
          <a:custGeom>
            <a:avLst/>
            <a:gdLst/>
            <a:ahLst/>
            <a:cxnLst/>
            <a:rect l="l" t="t" r="r" b="b"/>
            <a:pathLst>
              <a:path w="22240" h="17147" extrusionOk="0">
                <a:moveTo>
                  <a:pt x="2882" y="13396"/>
                </a:moveTo>
                <a:cubicBezTo>
                  <a:pt x="2888" y="14283"/>
                  <a:pt x="2896" y="15178"/>
                  <a:pt x="2966" y="16062"/>
                </a:cubicBezTo>
                <a:cubicBezTo>
                  <a:pt x="2769" y="16060"/>
                  <a:pt x="2574" y="16059"/>
                  <a:pt x="2379" y="16056"/>
                </a:cubicBezTo>
                <a:cubicBezTo>
                  <a:pt x="2395" y="15559"/>
                  <a:pt x="2408" y="15061"/>
                  <a:pt x="2418" y="14565"/>
                </a:cubicBezTo>
                <a:cubicBezTo>
                  <a:pt x="2544" y="14197"/>
                  <a:pt x="2699" y="13789"/>
                  <a:pt x="2882" y="13396"/>
                </a:cubicBezTo>
                <a:close/>
                <a:moveTo>
                  <a:pt x="3559" y="12219"/>
                </a:moveTo>
                <a:cubicBezTo>
                  <a:pt x="3498" y="13499"/>
                  <a:pt x="3505" y="14786"/>
                  <a:pt x="3545" y="16063"/>
                </a:cubicBezTo>
                <a:cubicBezTo>
                  <a:pt x="3413" y="16063"/>
                  <a:pt x="3281" y="16062"/>
                  <a:pt x="3148" y="16062"/>
                </a:cubicBezTo>
                <a:cubicBezTo>
                  <a:pt x="3155" y="15075"/>
                  <a:pt x="3085" y="14084"/>
                  <a:pt x="3022" y="13099"/>
                </a:cubicBezTo>
                <a:cubicBezTo>
                  <a:pt x="3184" y="12778"/>
                  <a:pt x="3364" y="12476"/>
                  <a:pt x="3559" y="12219"/>
                </a:cubicBezTo>
                <a:close/>
                <a:moveTo>
                  <a:pt x="4213" y="11606"/>
                </a:moveTo>
                <a:lnTo>
                  <a:pt x="4213" y="11606"/>
                </a:lnTo>
                <a:cubicBezTo>
                  <a:pt x="4192" y="13095"/>
                  <a:pt x="4198" y="14578"/>
                  <a:pt x="4123" y="16068"/>
                </a:cubicBezTo>
                <a:cubicBezTo>
                  <a:pt x="4009" y="16068"/>
                  <a:pt x="3897" y="16066"/>
                  <a:pt x="3782" y="16066"/>
                </a:cubicBezTo>
                <a:cubicBezTo>
                  <a:pt x="3764" y="14717"/>
                  <a:pt x="3760" y="13368"/>
                  <a:pt x="3721" y="12022"/>
                </a:cubicBezTo>
                <a:cubicBezTo>
                  <a:pt x="3877" y="11846"/>
                  <a:pt x="4042" y="11706"/>
                  <a:pt x="4213" y="11606"/>
                </a:cubicBezTo>
                <a:close/>
                <a:moveTo>
                  <a:pt x="4748" y="11452"/>
                </a:moveTo>
                <a:cubicBezTo>
                  <a:pt x="4798" y="11452"/>
                  <a:pt x="4848" y="11456"/>
                  <a:pt x="4899" y="11464"/>
                </a:cubicBezTo>
                <a:cubicBezTo>
                  <a:pt x="4972" y="12975"/>
                  <a:pt x="5000" y="14494"/>
                  <a:pt x="5091" y="16002"/>
                </a:cubicBezTo>
                <a:cubicBezTo>
                  <a:pt x="5094" y="16032"/>
                  <a:pt x="5106" y="16055"/>
                  <a:pt x="5123" y="16075"/>
                </a:cubicBezTo>
                <a:cubicBezTo>
                  <a:pt x="4875" y="16073"/>
                  <a:pt x="4630" y="16070"/>
                  <a:pt x="4384" y="16069"/>
                </a:cubicBezTo>
                <a:cubicBezTo>
                  <a:pt x="4481" y="14565"/>
                  <a:pt x="4514" y="13031"/>
                  <a:pt x="4365" y="11530"/>
                </a:cubicBezTo>
                <a:cubicBezTo>
                  <a:pt x="4489" y="11479"/>
                  <a:pt x="4617" y="11452"/>
                  <a:pt x="4748" y="11452"/>
                </a:cubicBezTo>
                <a:close/>
                <a:moveTo>
                  <a:pt x="5073" y="11507"/>
                </a:moveTo>
                <a:cubicBezTo>
                  <a:pt x="5289" y="11580"/>
                  <a:pt x="5516" y="11735"/>
                  <a:pt x="5748" y="11981"/>
                </a:cubicBezTo>
                <a:cubicBezTo>
                  <a:pt x="5744" y="11980"/>
                  <a:pt x="5740" y="11980"/>
                  <a:pt x="5735" y="11980"/>
                </a:cubicBezTo>
                <a:cubicBezTo>
                  <a:pt x="5698" y="11980"/>
                  <a:pt x="5663" y="12002"/>
                  <a:pt x="5663" y="12053"/>
                </a:cubicBezTo>
                <a:cubicBezTo>
                  <a:pt x="5674" y="13396"/>
                  <a:pt x="5746" y="14750"/>
                  <a:pt x="5919" y="16082"/>
                </a:cubicBezTo>
                <a:cubicBezTo>
                  <a:pt x="5713" y="16080"/>
                  <a:pt x="5508" y="16078"/>
                  <a:pt x="5299" y="16076"/>
                </a:cubicBezTo>
                <a:cubicBezTo>
                  <a:pt x="5316" y="16059"/>
                  <a:pt x="5329" y="16033"/>
                  <a:pt x="5332" y="16002"/>
                </a:cubicBezTo>
                <a:cubicBezTo>
                  <a:pt x="5435" y="14531"/>
                  <a:pt x="5306" y="12969"/>
                  <a:pt x="5073" y="11507"/>
                </a:cubicBezTo>
                <a:close/>
                <a:moveTo>
                  <a:pt x="5817" y="12050"/>
                </a:moveTo>
                <a:cubicBezTo>
                  <a:pt x="6078" y="12346"/>
                  <a:pt x="6283" y="12819"/>
                  <a:pt x="6572" y="13164"/>
                </a:cubicBezTo>
                <a:cubicBezTo>
                  <a:pt x="6421" y="14107"/>
                  <a:pt x="6337" y="15150"/>
                  <a:pt x="6490" y="16085"/>
                </a:cubicBezTo>
                <a:lnTo>
                  <a:pt x="6154" y="16082"/>
                </a:lnTo>
                <a:cubicBezTo>
                  <a:pt x="6041" y="14737"/>
                  <a:pt x="5912" y="13397"/>
                  <a:pt x="5817" y="12051"/>
                </a:cubicBezTo>
                <a:lnTo>
                  <a:pt x="5817" y="12050"/>
                </a:lnTo>
                <a:close/>
                <a:moveTo>
                  <a:pt x="6726" y="13331"/>
                </a:moveTo>
                <a:lnTo>
                  <a:pt x="6726" y="13331"/>
                </a:lnTo>
                <a:cubicBezTo>
                  <a:pt x="6887" y="13477"/>
                  <a:pt x="7073" y="13579"/>
                  <a:pt x="7306" y="13599"/>
                </a:cubicBezTo>
                <a:cubicBezTo>
                  <a:pt x="7288" y="14140"/>
                  <a:pt x="7281" y="14684"/>
                  <a:pt x="7276" y="15228"/>
                </a:cubicBezTo>
                <a:cubicBezTo>
                  <a:pt x="7273" y="15439"/>
                  <a:pt x="7195" y="15820"/>
                  <a:pt x="7249" y="16092"/>
                </a:cubicBezTo>
                <a:cubicBezTo>
                  <a:pt x="7066" y="16090"/>
                  <a:pt x="6884" y="16089"/>
                  <a:pt x="6701" y="16089"/>
                </a:cubicBezTo>
                <a:cubicBezTo>
                  <a:pt x="6735" y="15171"/>
                  <a:pt x="6696" y="14252"/>
                  <a:pt x="6726" y="13331"/>
                </a:cubicBezTo>
                <a:close/>
                <a:moveTo>
                  <a:pt x="7922" y="13431"/>
                </a:moveTo>
                <a:cubicBezTo>
                  <a:pt x="7892" y="14316"/>
                  <a:pt x="7913" y="15216"/>
                  <a:pt x="7949" y="16098"/>
                </a:cubicBezTo>
                <a:cubicBezTo>
                  <a:pt x="7805" y="16096"/>
                  <a:pt x="7659" y="16096"/>
                  <a:pt x="7514" y="16095"/>
                </a:cubicBezTo>
                <a:cubicBezTo>
                  <a:pt x="7493" y="16079"/>
                  <a:pt x="7471" y="16072"/>
                  <a:pt x="7450" y="16072"/>
                </a:cubicBezTo>
                <a:cubicBezTo>
                  <a:pt x="7442" y="16072"/>
                  <a:pt x="7435" y="16073"/>
                  <a:pt x="7428" y="16075"/>
                </a:cubicBezTo>
                <a:cubicBezTo>
                  <a:pt x="7465" y="15860"/>
                  <a:pt x="7500" y="15519"/>
                  <a:pt x="7500" y="15452"/>
                </a:cubicBezTo>
                <a:cubicBezTo>
                  <a:pt x="7498" y="15190"/>
                  <a:pt x="7494" y="14929"/>
                  <a:pt x="7491" y="14667"/>
                </a:cubicBezTo>
                <a:cubicBezTo>
                  <a:pt x="7487" y="14309"/>
                  <a:pt x="7481" y="13954"/>
                  <a:pt x="7471" y="13596"/>
                </a:cubicBezTo>
                <a:cubicBezTo>
                  <a:pt x="7500" y="13593"/>
                  <a:pt x="7527" y="13592"/>
                  <a:pt x="7555" y="13586"/>
                </a:cubicBezTo>
                <a:cubicBezTo>
                  <a:pt x="7694" y="13565"/>
                  <a:pt x="7815" y="13507"/>
                  <a:pt x="7922" y="13431"/>
                </a:cubicBezTo>
                <a:close/>
                <a:moveTo>
                  <a:pt x="8493" y="12526"/>
                </a:moveTo>
                <a:lnTo>
                  <a:pt x="8493" y="12526"/>
                </a:lnTo>
                <a:cubicBezTo>
                  <a:pt x="8466" y="13270"/>
                  <a:pt x="8469" y="14014"/>
                  <a:pt x="8466" y="14756"/>
                </a:cubicBezTo>
                <a:cubicBezTo>
                  <a:pt x="8465" y="15067"/>
                  <a:pt x="8324" y="15734"/>
                  <a:pt x="8460" y="16102"/>
                </a:cubicBezTo>
                <a:cubicBezTo>
                  <a:pt x="8376" y="16102"/>
                  <a:pt x="8293" y="16099"/>
                  <a:pt x="8210" y="16099"/>
                </a:cubicBezTo>
                <a:cubicBezTo>
                  <a:pt x="8203" y="15163"/>
                  <a:pt x="8180" y="14212"/>
                  <a:pt x="8095" y="13275"/>
                </a:cubicBezTo>
                <a:cubicBezTo>
                  <a:pt x="8269" y="13078"/>
                  <a:pt x="8396" y="12811"/>
                  <a:pt x="8493" y="12526"/>
                </a:cubicBezTo>
                <a:close/>
                <a:moveTo>
                  <a:pt x="8973" y="10535"/>
                </a:moveTo>
                <a:cubicBezTo>
                  <a:pt x="9049" y="12395"/>
                  <a:pt x="9148" y="14263"/>
                  <a:pt x="9352" y="16109"/>
                </a:cubicBezTo>
                <a:cubicBezTo>
                  <a:pt x="9182" y="16106"/>
                  <a:pt x="9012" y="16106"/>
                  <a:pt x="8840" y="16105"/>
                </a:cubicBezTo>
                <a:cubicBezTo>
                  <a:pt x="8837" y="16076"/>
                  <a:pt x="8827" y="16049"/>
                  <a:pt x="8803" y="16030"/>
                </a:cubicBezTo>
                <a:cubicBezTo>
                  <a:pt x="8795" y="16023"/>
                  <a:pt x="8788" y="16017"/>
                  <a:pt x="8780" y="16010"/>
                </a:cubicBezTo>
                <a:cubicBezTo>
                  <a:pt x="8810" y="15931"/>
                  <a:pt x="8803" y="15837"/>
                  <a:pt x="8761" y="15724"/>
                </a:cubicBezTo>
                <a:cubicBezTo>
                  <a:pt x="8761" y="15509"/>
                  <a:pt x="8760" y="15293"/>
                  <a:pt x="8760" y="15078"/>
                </a:cubicBezTo>
                <a:cubicBezTo>
                  <a:pt x="8758" y="14756"/>
                  <a:pt x="8758" y="14431"/>
                  <a:pt x="8754" y="14109"/>
                </a:cubicBezTo>
                <a:cubicBezTo>
                  <a:pt x="8747" y="13356"/>
                  <a:pt x="8748" y="12601"/>
                  <a:pt x="8698" y="11849"/>
                </a:cubicBezTo>
                <a:cubicBezTo>
                  <a:pt x="8697" y="11831"/>
                  <a:pt x="8691" y="11818"/>
                  <a:pt x="8684" y="11806"/>
                </a:cubicBezTo>
                <a:cubicBezTo>
                  <a:pt x="8727" y="11610"/>
                  <a:pt x="8765" y="11428"/>
                  <a:pt x="8801" y="11284"/>
                </a:cubicBezTo>
                <a:cubicBezTo>
                  <a:pt x="8863" y="11034"/>
                  <a:pt x="8919" y="10785"/>
                  <a:pt x="8973" y="10535"/>
                </a:cubicBezTo>
                <a:close/>
                <a:moveTo>
                  <a:pt x="18554" y="6561"/>
                </a:moveTo>
                <a:lnTo>
                  <a:pt x="18554" y="6561"/>
                </a:lnTo>
                <a:cubicBezTo>
                  <a:pt x="18512" y="9746"/>
                  <a:pt x="18618" y="12917"/>
                  <a:pt x="18518" y="16103"/>
                </a:cubicBezTo>
                <a:cubicBezTo>
                  <a:pt x="18285" y="16105"/>
                  <a:pt x="18053" y="16109"/>
                  <a:pt x="17819" y="16110"/>
                </a:cubicBezTo>
                <a:cubicBezTo>
                  <a:pt x="17594" y="13354"/>
                  <a:pt x="17796" y="10542"/>
                  <a:pt x="17689" y="7778"/>
                </a:cubicBezTo>
                <a:cubicBezTo>
                  <a:pt x="17772" y="7690"/>
                  <a:pt x="17848" y="7597"/>
                  <a:pt x="17922" y="7501"/>
                </a:cubicBezTo>
                <a:cubicBezTo>
                  <a:pt x="18149" y="7204"/>
                  <a:pt x="18356" y="6888"/>
                  <a:pt x="18554" y="6561"/>
                </a:cubicBezTo>
                <a:close/>
                <a:moveTo>
                  <a:pt x="9660" y="7505"/>
                </a:moveTo>
                <a:cubicBezTo>
                  <a:pt x="9669" y="7744"/>
                  <a:pt x="9693" y="7982"/>
                  <a:pt x="9698" y="8197"/>
                </a:cubicBezTo>
                <a:cubicBezTo>
                  <a:pt x="9708" y="9124"/>
                  <a:pt x="9733" y="10051"/>
                  <a:pt x="9765" y="10977"/>
                </a:cubicBezTo>
                <a:cubicBezTo>
                  <a:pt x="9824" y="12683"/>
                  <a:pt x="9845" y="14424"/>
                  <a:pt x="10106" y="16112"/>
                </a:cubicBezTo>
                <a:cubicBezTo>
                  <a:pt x="9898" y="16112"/>
                  <a:pt x="9690" y="16110"/>
                  <a:pt x="9481" y="16109"/>
                </a:cubicBezTo>
                <a:cubicBezTo>
                  <a:pt x="9467" y="13977"/>
                  <a:pt x="9308" y="11829"/>
                  <a:pt x="9145" y="9706"/>
                </a:cubicBezTo>
                <a:cubicBezTo>
                  <a:pt x="9295" y="8965"/>
                  <a:pt x="9446" y="8227"/>
                  <a:pt x="9660" y="7505"/>
                </a:cubicBezTo>
                <a:close/>
                <a:moveTo>
                  <a:pt x="10574" y="5517"/>
                </a:moveTo>
                <a:cubicBezTo>
                  <a:pt x="10643" y="9036"/>
                  <a:pt x="10661" y="12618"/>
                  <a:pt x="11015" y="16118"/>
                </a:cubicBezTo>
                <a:cubicBezTo>
                  <a:pt x="10751" y="16116"/>
                  <a:pt x="10487" y="16116"/>
                  <a:pt x="10222" y="16113"/>
                </a:cubicBezTo>
                <a:cubicBezTo>
                  <a:pt x="10237" y="14535"/>
                  <a:pt x="10084" y="12952"/>
                  <a:pt x="10030" y="11374"/>
                </a:cubicBezTo>
                <a:cubicBezTo>
                  <a:pt x="10003" y="10579"/>
                  <a:pt x="9985" y="9787"/>
                  <a:pt x="9974" y="8993"/>
                </a:cubicBezTo>
                <a:cubicBezTo>
                  <a:pt x="9965" y="8368"/>
                  <a:pt x="9742" y="7183"/>
                  <a:pt x="10081" y="6653"/>
                </a:cubicBezTo>
                <a:cubicBezTo>
                  <a:pt x="10131" y="6576"/>
                  <a:pt x="10087" y="6504"/>
                  <a:pt x="10023" y="6477"/>
                </a:cubicBezTo>
                <a:cubicBezTo>
                  <a:pt x="10162" y="6155"/>
                  <a:pt x="10345" y="5815"/>
                  <a:pt x="10574" y="5517"/>
                </a:cubicBezTo>
                <a:close/>
                <a:moveTo>
                  <a:pt x="17487" y="7986"/>
                </a:moveTo>
                <a:lnTo>
                  <a:pt x="17487" y="7986"/>
                </a:lnTo>
                <a:cubicBezTo>
                  <a:pt x="17453" y="9424"/>
                  <a:pt x="17466" y="10863"/>
                  <a:pt x="17468" y="12297"/>
                </a:cubicBezTo>
                <a:cubicBezTo>
                  <a:pt x="17471" y="13533"/>
                  <a:pt x="17325" y="14886"/>
                  <a:pt x="17518" y="16112"/>
                </a:cubicBezTo>
                <a:cubicBezTo>
                  <a:pt x="17338" y="16113"/>
                  <a:pt x="17156" y="16116"/>
                  <a:pt x="16974" y="16118"/>
                </a:cubicBezTo>
                <a:cubicBezTo>
                  <a:pt x="16994" y="13590"/>
                  <a:pt x="16831" y="11022"/>
                  <a:pt x="16543" y="8510"/>
                </a:cubicBezTo>
                <a:cubicBezTo>
                  <a:pt x="16896" y="8437"/>
                  <a:pt x="17211" y="8241"/>
                  <a:pt x="17487" y="7986"/>
                </a:cubicBezTo>
                <a:close/>
                <a:moveTo>
                  <a:pt x="12065" y="4665"/>
                </a:moveTo>
                <a:cubicBezTo>
                  <a:pt x="12181" y="4665"/>
                  <a:pt x="12302" y="4678"/>
                  <a:pt x="12428" y="4707"/>
                </a:cubicBezTo>
                <a:cubicBezTo>
                  <a:pt x="12463" y="4714"/>
                  <a:pt x="12495" y="4726"/>
                  <a:pt x="12527" y="4736"/>
                </a:cubicBezTo>
                <a:cubicBezTo>
                  <a:pt x="12478" y="4747"/>
                  <a:pt x="12432" y="4792"/>
                  <a:pt x="12441" y="4855"/>
                </a:cubicBezTo>
                <a:cubicBezTo>
                  <a:pt x="12961" y="8599"/>
                  <a:pt x="12252" y="12390"/>
                  <a:pt x="12775" y="16123"/>
                </a:cubicBezTo>
                <a:cubicBezTo>
                  <a:pt x="12687" y="16124"/>
                  <a:pt x="12601" y="16124"/>
                  <a:pt x="12514" y="16124"/>
                </a:cubicBezTo>
                <a:cubicBezTo>
                  <a:pt x="12428" y="16124"/>
                  <a:pt x="12342" y="16124"/>
                  <a:pt x="12256" y="16123"/>
                </a:cubicBezTo>
                <a:cubicBezTo>
                  <a:pt x="12109" y="12326"/>
                  <a:pt x="11825" y="8524"/>
                  <a:pt x="11633" y="4727"/>
                </a:cubicBezTo>
                <a:cubicBezTo>
                  <a:pt x="11770" y="4687"/>
                  <a:pt x="11914" y="4665"/>
                  <a:pt x="12065" y="4665"/>
                </a:cubicBezTo>
                <a:close/>
                <a:moveTo>
                  <a:pt x="11475" y="4784"/>
                </a:moveTo>
                <a:cubicBezTo>
                  <a:pt x="11475" y="8546"/>
                  <a:pt x="11580" y="12386"/>
                  <a:pt x="12004" y="16125"/>
                </a:cubicBezTo>
                <a:cubicBezTo>
                  <a:pt x="11711" y="16120"/>
                  <a:pt x="11417" y="16120"/>
                  <a:pt x="11122" y="16119"/>
                </a:cubicBezTo>
                <a:cubicBezTo>
                  <a:pt x="11200" y="12554"/>
                  <a:pt x="10966" y="8944"/>
                  <a:pt x="10837" y="5380"/>
                </a:cubicBezTo>
                <a:cubicBezTo>
                  <a:pt x="10836" y="5331"/>
                  <a:pt x="10813" y="5298"/>
                  <a:pt x="10780" y="5278"/>
                </a:cubicBezTo>
                <a:cubicBezTo>
                  <a:pt x="10982" y="5065"/>
                  <a:pt x="11215" y="4892"/>
                  <a:pt x="11475" y="4784"/>
                </a:cubicBezTo>
                <a:close/>
                <a:moveTo>
                  <a:pt x="12609" y="4766"/>
                </a:moveTo>
                <a:lnTo>
                  <a:pt x="12609" y="4766"/>
                </a:lnTo>
                <a:cubicBezTo>
                  <a:pt x="13206" y="4992"/>
                  <a:pt x="13575" y="5585"/>
                  <a:pt x="13867" y="6148"/>
                </a:cubicBezTo>
                <a:lnTo>
                  <a:pt x="13867" y="6148"/>
                </a:lnTo>
                <a:cubicBezTo>
                  <a:pt x="13850" y="6119"/>
                  <a:pt x="13819" y="6105"/>
                  <a:pt x="13788" y="6105"/>
                </a:cubicBezTo>
                <a:cubicBezTo>
                  <a:pt x="13742" y="6105"/>
                  <a:pt x="13697" y="6135"/>
                  <a:pt x="13694" y="6195"/>
                </a:cubicBezTo>
                <a:cubicBezTo>
                  <a:pt x="13574" y="9479"/>
                  <a:pt x="13498" y="12844"/>
                  <a:pt x="13654" y="16125"/>
                </a:cubicBezTo>
                <a:lnTo>
                  <a:pt x="13032" y="16125"/>
                </a:lnTo>
                <a:cubicBezTo>
                  <a:pt x="12770" y="12372"/>
                  <a:pt x="13350" y="8510"/>
                  <a:pt x="12626" y="4804"/>
                </a:cubicBezTo>
                <a:cubicBezTo>
                  <a:pt x="12621" y="4787"/>
                  <a:pt x="12616" y="4776"/>
                  <a:pt x="12609" y="4766"/>
                </a:cubicBezTo>
                <a:close/>
                <a:moveTo>
                  <a:pt x="15671" y="8430"/>
                </a:moveTo>
                <a:cubicBezTo>
                  <a:pt x="15727" y="8451"/>
                  <a:pt x="15784" y="8471"/>
                  <a:pt x="15843" y="8487"/>
                </a:cubicBezTo>
                <a:cubicBezTo>
                  <a:pt x="15979" y="8524"/>
                  <a:pt x="16109" y="8540"/>
                  <a:pt x="16237" y="8540"/>
                </a:cubicBezTo>
                <a:cubicBezTo>
                  <a:pt x="16287" y="8540"/>
                  <a:pt x="16337" y="8538"/>
                  <a:pt x="16386" y="8533"/>
                </a:cubicBezTo>
                <a:cubicBezTo>
                  <a:pt x="16498" y="11060"/>
                  <a:pt x="16583" y="13592"/>
                  <a:pt x="16692" y="16119"/>
                </a:cubicBezTo>
                <a:cubicBezTo>
                  <a:pt x="16420" y="16119"/>
                  <a:pt x="16148" y="16123"/>
                  <a:pt x="15878" y="16125"/>
                </a:cubicBezTo>
                <a:cubicBezTo>
                  <a:pt x="15829" y="13562"/>
                  <a:pt x="15820" y="10987"/>
                  <a:pt x="15671" y="8430"/>
                </a:cubicBezTo>
                <a:close/>
                <a:moveTo>
                  <a:pt x="13872" y="6156"/>
                </a:moveTo>
                <a:lnTo>
                  <a:pt x="13872" y="6156"/>
                </a:lnTo>
                <a:cubicBezTo>
                  <a:pt x="13923" y="6255"/>
                  <a:pt x="13972" y="6353"/>
                  <a:pt x="14019" y="6448"/>
                </a:cubicBezTo>
                <a:cubicBezTo>
                  <a:pt x="14165" y="6739"/>
                  <a:pt x="14320" y="7050"/>
                  <a:pt x="14503" y="7343"/>
                </a:cubicBezTo>
                <a:cubicBezTo>
                  <a:pt x="14474" y="7353"/>
                  <a:pt x="14450" y="7379"/>
                  <a:pt x="14446" y="7420"/>
                </a:cubicBezTo>
                <a:cubicBezTo>
                  <a:pt x="14311" y="10306"/>
                  <a:pt x="14334" y="13238"/>
                  <a:pt x="14408" y="16126"/>
                </a:cubicBezTo>
                <a:lnTo>
                  <a:pt x="13920" y="16126"/>
                </a:lnTo>
                <a:cubicBezTo>
                  <a:pt x="14078" y="12844"/>
                  <a:pt x="14000" y="9479"/>
                  <a:pt x="13880" y="6195"/>
                </a:cubicBezTo>
                <a:cubicBezTo>
                  <a:pt x="13880" y="6180"/>
                  <a:pt x="13877" y="6167"/>
                  <a:pt x="13872" y="6156"/>
                </a:cubicBezTo>
                <a:close/>
                <a:moveTo>
                  <a:pt x="14619" y="7522"/>
                </a:moveTo>
                <a:lnTo>
                  <a:pt x="14619" y="7522"/>
                </a:lnTo>
                <a:cubicBezTo>
                  <a:pt x="14847" y="7851"/>
                  <a:pt x="15117" y="8145"/>
                  <a:pt x="15461" y="8334"/>
                </a:cubicBezTo>
                <a:cubicBezTo>
                  <a:pt x="15416" y="10927"/>
                  <a:pt x="15518" y="13532"/>
                  <a:pt x="15581" y="16126"/>
                </a:cubicBezTo>
                <a:cubicBezTo>
                  <a:pt x="15482" y="16126"/>
                  <a:pt x="15382" y="16126"/>
                  <a:pt x="15283" y="16126"/>
                </a:cubicBezTo>
                <a:cubicBezTo>
                  <a:pt x="15084" y="16126"/>
                  <a:pt x="14885" y="16126"/>
                  <a:pt x="14686" y="16126"/>
                </a:cubicBezTo>
                <a:cubicBezTo>
                  <a:pt x="14748" y="13271"/>
                  <a:pt x="14759" y="10376"/>
                  <a:pt x="14619" y="7522"/>
                </a:cubicBezTo>
                <a:close/>
                <a:moveTo>
                  <a:pt x="2130" y="1"/>
                </a:moveTo>
                <a:cubicBezTo>
                  <a:pt x="2101" y="1"/>
                  <a:pt x="2071" y="5"/>
                  <a:pt x="2040" y="15"/>
                </a:cubicBezTo>
                <a:cubicBezTo>
                  <a:pt x="1852" y="69"/>
                  <a:pt x="1729" y="310"/>
                  <a:pt x="1615" y="452"/>
                </a:cubicBezTo>
                <a:cubicBezTo>
                  <a:pt x="1466" y="633"/>
                  <a:pt x="1290" y="807"/>
                  <a:pt x="1217" y="1034"/>
                </a:cubicBezTo>
                <a:cubicBezTo>
                  <a:pt x="1188" y="1123"/>
                  <a:pt x="1265" y="1193"/>
                  <a:pt x="1345" y="1193"/>
                </a:cubicBezTo>
                <a:cubicBezTo>
                  <a:pt x="1365" y="1193"/>
                  <a:pt x="1385" y="1189"/>
                  <a:pt x="1404" y="1179"/>
                </a:cubicBezTo>
                <a:cubicBezTo>
                  <a:pt x="1660" y="1043"/>
                  <a:pt x="1788" y="771"/>
                  <a:pt x="1984" y="575"/>
                </a:cubicBezTo>
                <a:lnTo>
                  <a:pt x="1984" y="575"/>
                </a:lnTo>
                <a:cubicBezTo>
                  <a:pt x="1890" y="3254"/>
                  <a:pt x="2080" y="5964"/>
                  <a:pt x="2083" y="8645"/>
                </a:cubicBezTo>
                <a:cubicBezTo>
                  <a:pt x="2087" y="10804"/>
                  <a:pt x="2047" y="12960"/>
                  <a:pt x="1995" y="15117"/>
                </a:cubicBezTo>
                <a:cubicBezTo>
                  <a:pt x="1954" y="15286"/>
                  <a:pt x="1920" y="15437"/>
                  <a:pt x="1894" y="15562"/>
                </a:cubicBezTo>
                <a:cubicBezTo>
                  <a:pt x="1880" y="15632"/>
                  <a:pt x="1927" y="15681"/>
                  <a:pt x="1981" y="15694"/>
                </a:cubicBezTo>
                <a:cubicBezTo>
                  <a:pt x="1977" y="15816"/>
                  <a:pt x="1975" y="15937"/>
                  <a:pt x="1973" y="16059"/>
                </a:cubicBezTo>
                <a:cubicBezTo>
                  <a:pt x="1368" y="16056"/>
                  <a:pt x="766" y="16055"/>
                  <a:pt x="163" y="16055"/>
                </a:cubicBezTo>
                <a:cubicBezTo>
                  <a:pt x="1" y="16055"/>
                  <a:pt x="5" y="16291"/>
                  <a:pt x="163" y="16302"/>
                </a:cubicBezTo>
                <a:cubicBezTo>
                  <a:pt x="763" y="16342"/>
                  <a:pt x="1361" y="16377"/>
                  <a:pt x="1963" y="16410"/>
                </a:cubicBezTo>
                <a:cubicBezTo>
                  <a:pt x="1958" y="16592"/>
                  <a:pt x="1954" y="16772"/>
                  <a:pt x="1948" y="16955"/>
                </a:cubicBezTo>
                <a:cubicBezTo>
                  <a:pt x="1945" y="17083"/>
                  <a:pt x="2041" y="17146"/>
                  <a:pt x="2139" y="17146"/>
                </a:cubicBezTo>
                <a:cubicBezTo>
                  <a:pt x="2238" y="17146"/>
                  <a:pt x="2340" y="17082"/>
                  <a:pt x="2345" y="16955"/>
                </a:cubicBezTo>
                <a:cubicBezTo>
                  <a:pt x="2352" y="16779"/>
                  <a:pt x="2355" y="16606"/>
                  <a:pt x="2361" y="16431"/>
                </a:cubicBezTo>
                <a:cubicBezTo>
                  <a:pt x="5234" y="16576"/>
                  <a:pt x="8118" y="16630"/>
                  <a:pt x="11002" y="16630"/>
                </a:cubicBezTo>
                <a:cubicBezTo>
                  <a:pt x="12533" y="16630"/>
                  <a:pt x="14064" y="16614"/>
                  <a:pt x="15594" y="16590"/>
                </a:cubicBezTo>
                <a:cubicBezTo>
                  <a:pt x="15614" y="16655"/>
                  <a:pt x="15675" y="16688"/>
                  <a:pt x="15735" y="16688"/>
                </a:cubicBezTo>
                <a:cubicBezTo>
                  <a:pt x="15796" y="16688"/>
                  <a:pt x="15857" y="16654"/>
                  <a:pt x="15872" y="16586"/>
                </a:cubicBezTo>
                <a:cubicBezTo>
                  <a:pt x="17444" y="16560"/>
                  <a:pt x="19013" y="16526"/>
                  <a:pt x="20581" y="16486"/>
                </a:cubicBezTo>
                <a:lnTo>
                  <a:pt x="20581" y="16486"/>
                </a:lnTo>
                <a:cubicBezTo>
                  <a:pt x="20533" y="16526"/>
                  <a:pt x="20505" y="16586"/>
                  <a:pt x="20531" y="16657"/>
                </a:cubicBezTo>
                <a:cubicBezTo>
                  <a:pt x="20601" y="16862"/>
                  <a:pt x="20724" y="16939"/>
                  <a:pt x="20872" y="16939"/>
                </a:cubicBezTo>
                <a:cubicBezTo>
                  <a:pt x="21145" y="16939"/>
                  <a:pt x="21504" y="16676"/>
                  <a:pt x="21775" y="16456"/>
                </a:cubicBezTo>
                <a:lnTo>
                  <a:pt x="21780" y="16456"/>
                </a:lnTo>
                <a:cubicBezTo>
                  <a:pt x="21887" y="16453"/>
                  <a:pt x="21947" y="16381"/>
                  <a:pt x="21966" y="16299"/>
                </a:cubicBezTo>
                <a:cubicBezTo>
                  <a:pt x="22012" y="16264"/>
                  <a:pt x="22050" y="16232"/>
                  <a:pt x="22083" y="16209"/>
                </a:cubicBezTo>
                <a:cubicBezTo>
                  <a:pt x="22182" y="16139"/>
                  <a:pt x="22239" y="15980"/>
                  <a:pt x="22129" y="15891"/>
                </a:cubicBezTo>
                <a:cubicBezTo>
                  <a:pt x="21857" y="15675"/>
                  <a:pt x="21575" y="15472"/>
                  <a:pt x="21281" y="15283"/>
                </a:cubicBezTo>
                <a:cubicBezTo>
                  <a:pt x="21224" y="15244"/>
                  <a:pt x="21168" y="15207"/>
                  <a:pt x="21117" y="15174"/>
                </a:cubicBezTo>
                <a:cubicBezTo>
                  <a:pt x="21082" y="15152"/>
                  <a:pt x="21048" y="15143"/>
                  <a:pt x="21016" y="15143"/>
                </a:cubicBezTo>
                <a:cubicBezTo>
                  <a:pt x="20852" y="15143"/>
                  <a:pt x="20745" y="15395"/>
                  <a:pt x="20919" y="15511"/>
                </a:cubicBezTo>
                <a:cubicBezTo>
                  <a:pt x="21012" y="15572"/>
                  <a:pt x="21102" y="15637"/>
                  <a:pt x="21194" y="15698"/>
                </a:cubicBezTo>
                <a:cubicBezTo>
                  <a:pt x="21254" y="15745"/>
                  <a:pt x="21313" y="15794"/>
                  <a:pt x="21369" y="15848"/>
                </a:cubicBezTo>
                <a:cubicBezTo>
                  <a:pt x="21436" y="15917"/>
                  <a:pt x="21498" y="15989"/>
                  <a:pt x="21564" y="16055"/>
                </a:cubicBezTo>
                <a:cubicBezTo>
                  <a:pt x="20659" y="16078"/>
                  <a:pt x="19754" y="16090"/>
                  <a:pt x="18850" y="16099"/>
                </a:cubicBezTo>
                <a:cubicBezTo>
                  <a:pt x="19056" y="12955"/>
                  <a:pt x="19128" y="9661"/>
                  <a:pt x="18723" y="6537"/>
                </a:cubicBezTo>
                <a:cubicBezTo>
                  <a:pt x="18717" y="6484"/>
                  <a:pt x="18673" y="6456"/>
                  <a:pt x="18632" y="6456"/>
                </a:cubicBezTo>
                <a:cubicBezTo>
                  <a:pt x="18626" y="6456"/>
                  <a:pt x="18620" y="6457"/>
                  <a:pt x="18614" y="6458"/>
                </a:cubicBezTo>
                <a:cubicBezTo>
                  <a:pt x="19108" y="5618"/>
                  <a:pt x="19516" y="4713"/>
                  <a:pt x="19897" y="3842"/>
                </a:cubicBezTo>
                <a:cubicBezTo>
                  <a:pt x="19955" y="3712"/>
                  <a:pt x="19840" y="3593"/>
                  <a:pt x="19735" y="3593"/>
                </a:cubicBezTo>
                <a:cubicBezTo>
                  <a:pt x="19688" y="3593"/>
                  <a:pt x="19642" y="3618"/>
                  <a:pt x="19616" y="3678"/>
                </a:cubicBezTo>
                <a:cubicBezTo>
                  <a:pt x="19041" y="5009"/>
                  <a:pt x="18379" y="6662"/>
                  <a:pt x="17331" y="7697"/>
                </a:cubicBezTo>
                <a:cubicBezTo>
                  <a:pt x="17010" y="8013"/>
                  <a:pt x="16717" y="8179"/>
                  <a:pt x="16445" y="8237"/>
                </a:cubicBezTo>
                <a:cubicBezTo>
                  <a:pt x="16432" y="8237"/>
                  <a:pt x="16420" y="8238"/>
                  <a:pt x="16407" y="8244"/>
                </a:cubicBezTo>
                <a:cubicBezTo>
                  <a:pt x="16348" y="8254"/>
                  <a:pt x="16289" y="8259"/>
                  <a:pt x="16232" y="8259"/>
                </a:cubicBezTo>
                <a:cubicBezTo>
                  <a:pt x="16023" y="8259"/>
                  <a:pt x="15829" y="8193"/>
                  <a:pt x="15647" y="8081"/>
                </a:cubicBezTo>
                <a:cubicBezTo>
                  <a:pt x="15635" y="8034"/>
                  <a:pt x="15596" y="8011"/>
                  <a:pt x="15556" y="8011"/>
                </a:cubicBezTo>
                <a:cubicBezTo>
                  <a:pt x="15551" y="8011"/>
                  <a:pt x="15547" y="8011"/>
                  <a:pt x="15543" y="8012"/>
                </a:cubicBezTo>
                <a:cubicBezTo>
                  <a:pt x="14746" y="7429"/>
                  <a:pt x="14181" y="5979"/>
                  <a:pt x="13668" y="5303"/>
                </a:cubicBezTo>
                <a:cubicBezTo>
                  <a:pt x="13197" y="4681"/>
                  <a:pt x="12663" y="4425"/>
                  <a:pt x="12137" y="4425"/>
                </a:cubicBezTo>
                <a:cubicBezTo>
                  <a:pt x="11125" y="4425"/>
                  <a:pt x="10144" y="5374"/>
                  <a:pt x="9700" y="6490"/>
                </a:cubicBezTo>
                <a:cubicBezTo>
                  <a:pt x="9099" y="8002"/>
                  <a:pt x="8934" y="9641"/>
                  <a:pt x="8549" y="11213"/>
                </a:cubicBezTo>
                <a:cubicBezTo>
                  <a:pt x="8466" y="11557"/>
                  <a:pt x="8390" y="11981"/>
                  <a:pt x="8244" y="12303"/>
                </a:cubicBezTo>
                <a:cubicBezTo>
                  <a:pt x="8164" y="12751"/>
                  <a:pt x="7924" y="12976"/>
                  <a:pt x="7524" y="12976"/>
                </a:cubicBezTo>
                <a:cubicBezTo>
                  <a:pt x="7253" y="12976"/>
                  <a:pt x="6908" y="12873"/>
                  <a:pt x="6490" y="12667"/>
                </a:cubicBezTo>
                <a:cubicBezTo>
                  <a:pt x="6440" y="12582"/>
                  <a:pt x="6390" y="12498"/>
                  <a:pt x="6341" y="12412"/>
                </a:cubicBezTo>
                <a:cubicBezTo>
                  <a:pt x="6008" y="12002"/>
                  <a:pt x="5896" y="11508"/>
                  <a:pt x="5382" y="11266"/>
                </a:cubicBezTo>
                <a:cubicBezTo>
                  <a:pt x="5150" y="11157"/>
                  <a:pt x="4931" y="11107"/>
                  <a:pt x="4724" y="11107"/>
                </a:cubicBezTo>
                <a:cubicBezTo>
                  <a:pt x="3655" y="11107"/>
                  <a:pt x="2902" y="12426"/>
                  <a:pt x="2432" y="13689"/>
                </a:cubicBezTo>
                <a:cubicBezTo>
                  <a:pt x="2464" y="12007"/>
                  <a:pt x="2475" y="10326"/>
                  <a:pt x="2469" y="8643"/>
                </a:cubicBezTo>
                <a:cubicBezTo>
                  <a:pt x="2461" y="5954"/>
                  <a:pt x="2541" y="3189"/>
                  <a:pt x="2249" y="512"/>
                </a:cubicBezTo>
                <a:lnTo>
                  <a:pt x="2249" y="512"/>
                </a:lnTo>
                <a:cubicBezTo>
                  <a:pt x="2296" y="549"/>
                  <a:pt x="2339" y="602"/>
                  <a:pt x="2381" y="639"/>
                </a:cubicBezTo>
                <a:lnTo>
                  <a:pt x="2807" y="1031"/>
                </a:lnTo>
                <a:cubicBezTo>
                  <a:pt x="2849" y="1069"/>
                  <a:pt x="2895" y="1085"/>
                  <a:pt x="2940" y="1085"/>
                </a:cubicBezTo>
                <a:cubicBezTo>
                  <a:pt x="3099" y="1085"/>
                  <a:pt x="3238" y="883"/>
                  <a:pt x="3091" y="748"/>
                </a:cubicBezTo>
                <a:cubicBezTo>
                  <a:pt x="2890" y="566"/>
                  <a:pt x="2691" y="381"/>
                  <a:pt x="2489" y="202"/>
                </a:cubicBezTo>
                <a:cubicBezTo>
                  <a:pt x="2381" y="107"/>
                  <a:pt x="2272" y="1"/>
                  <a:pt x="21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741167" y="4334666"/>
            <a:ext cx="980319" cy="638948"/>
            <a:chOff x="7486737" y="3423614"/>
            <a:chExt cx="828042" cy="539698"/>
          </a:xfrm>
        </p:grpSpPr>
        <p:sp>
          <p:nvSpPr>
            <p:cNvPr id="13" name="Google Shape;13;p2"/>
            <p:cNvSpPr/>
            <p:nvPr/>
          </p:nvSpPr>
          <p:spPr>
            <a:xfrm>
              <a:off x="7559565" y="3423614"/>
              <a:ext cx="755214" cy="539698"/>
            </a:xfrm>
            <a:custGeom>
              <a:avLst/>
              <a:gdLst/>
              <a:ahLst/>
              <a:cxnLst/>
              <a:rect l="l" t="t" r="r" b="b"/>
              <a:pathLst>
                <a:path w="23706" h="16941" extrusionOk="0">
                  <a:moveTo>
                    <a:pt x="11688" y="3738"/>
                  </a:moveTo>
                  <a:cubicBezTo>
                    <a:pt x="12657" y="4891"/>
                    <a:pt x="13568" y="6086"/>
                    <a:pt x="14456" y="7299"/>
                  </a:cubicBezTo>
                  <a:cubicBezTo>
                    <a:pt x="14108" y="7604"/>
                    <a:pt x="13760" y="7908"/>
                    <a:pt x="13413" y="8214"/>
                  </a:cubicBezTo>
                  <a:cubicBezTo>
                    <a:pt x="13098" y="7953"/>
                    <a:pt x="12779" y="7696"/>
                    <a:pt x="12454" y="7442"/>
                  </a:cubicBezTo>
                  <a:cubicBezTo>
                    <a:pt x="11772" y="6915"/>
                    <a:pt x="11064" y="6423"/>
                    <a:pt x="10361" y="5923"/>
                  </a:cubicBezTo>
                  <a:cubicBezTo>
                    <a:pt x="10799" y="5193"/>
                    <a:pt x="11241" y="4462"/>
                    <a:pt x="11688" y="3738"/>
                  </a:cubicBezTo>
                  <a:close/>
                  <a:moveTo>
                    <a:pt x="14692" y="7624"/>
                  </a:moveTo>
                  <a:cubicBezTo>
                    <a:pt x="15475" y="8701"/>
                    <a:pt x="16244" y="9790"/>
                    <a:pt x="17015" y="10877"/>
                  </a:cubicBezTo>
                  <a:cubicBezTo>
                    <a:pt x="16777" y="10877"/>
                    <a:pt x="16539" y="10877"/>
                    <a:pt x="16301" y="10879"/>
                  </a:cubicBezTo>
                  <a:cubicBezTo>
                    <a:pt x="15475" y="10034"/>
                    <a:pt x="14609" y="9229"/>
                    <a:pt x="13710" y="8465"/>
                  </a:cubicBezTo>
                  <a:cubicBezTo>
                    <a:pt x="14036" y="8184"/>
                    <a:pt x="14364" y="7905"/>
                    <a:pt x="14692" y="7624"/>
                  </a:cubicBezTo>
                  <a:close/>
                  <a:moveTo>
                    <a:pt x="23063" y="526"/>
                  </a:moveTo>
                  <a:cubicBezTo>
                    <a:pt x="22998" y="2287"/>
                    <a:pt x="22968" y="4049"/>
                    <a:pt x="22987" y="5813"/>
                  </a:cubicBezTo>
                  <a:cubicBezTo>
                    <a:pt x="23007" y="7468"/>
                    <a:pt x="22911" y="9268"/>
                    <a:pt x="23242" y="10900"/>
                  </a:cubicBezTo>
                  <a:cubicBezTo>
                    <a:pt x="22917" y="10902"/>
                    <a:pt x="22591" y="10903"/>
                    <a:pt x="22265" y="10903"/>
                  </a:cubicBezTo>
                  <a:cubicBezTo>
                    <a:pt x="20684" y="10903"/>
                    <a:pt x="19095" y="10883"/>
                    <a:pt x="17506" y="10879"/>
                  </a:cubicBezTo>
                  <a:cubicBezTo>
                    <a:pt x="16671" y="9707"/>
                    <a:pt x="15845" y="8528"/>
                    <a:pt x="14998" y="7362"/>
                  </a:cubicBezTo>
                  <a:cubicBezTo>
                    <a:pt x="17676" y="5071"/>
                    <a:pt x="20354" y="2780"/>
                    <a:pt x="23063" y="526"/>
                  </a:cubicBezTo>
                  <a:close/>
                  <a:moveTo>
                    <a:pt x="13399" y="8729"/>
                  </a:moveTo>
                  <a:cubicBezTo>
                    <a:pt x="14207" y="9414"/>
                    <a:pt x="14988" y="10131"/>
                    <a:pt x="15737" y="10883"/>
                  </a:cubicBezTo>
                  <a:cubicBezTo>
                    <a:pt x="14039" y="10896"/>
                    <a:pt x="12342" y="10943"/>
                    <a:pt x="10657" y="11063"/>
                  </a:cubicBezTo>
                  <a:cubicBezTo>
                    <a:pt x="11572" y="10287"/>
                    <a:pt x="12487" y="9510"/>
                    <a:pt x="13399" y="8729"/>
                  </a:cubicBezTo>
                  <a:close/>
                  <a:moveTo>
                    <a:pt x="6852" y="3580"/>
                  </a:moveTo>
                  <a:cubicBezTo>
                    <a:pt x="7752" y="4513"/>
                    <a:pt x="8780" y="5284"/>
                    <a:pt x="9828" y="6032"/>
                  </a:cubicBezTo>
                  <a:cubicBezTo>
                    <a:pt x="8549" y="8178"/>
                    <a:pt x="7311" y="10347"/>
                    <a:pt x="6126" y="12547"/>
                  </a:cubicBezTo>
                  <a:cubicBezTo>
                    <a:pt x="5479" y="12542"/>
                    <a:pt x="4832" y="12538"/>
                    <a:pt x="4184" y="12538"/>
                  </a:cubicBezTo>
                  <a:cubicBezTo>
                    <a:pt x="2962" y="12538"/>
                    <a:pt x="1740" y="12552"/>
                    <a:pt x="519" y="12596"/>
                  </a:cubicBezTo>
                  <a:cubicBezTo>
                    <a:pt x="2825" y="9760"/>
                    <a:pt x="4785" y="6593"/>
                    <a:pt x="6852" y="3580"/>
                  </a:cubicBezTo>
                  <a:close/>
                  <a:moveTo>
                    <a:pt x="10154" y="6265"/>
                  </a:moveTo>
                  <a:cubicBezTo>
                    <a:pt x="10747" y="6683"/>
                    <a:pt x="11343" y="7101"/>
                    <a:pt x="11923" y="7540"/>
                  </a:cubicBezTo>
                  <a:cubicBezTo>
                    <a:pt x="12325" y="7846"/>
                    <a:pt x="12722" y="8162"/>
                    <a:pt x="13110" y="8485"/>
                  </a:cubicBezTo>
                  <a:cubicBezTo>
                    <a:pt x="12136" y="9347"/>
                    <a:pt x="11168" y="10217"/>
                    <a:pt x="10210" y="11098"/>
                  </a:cubicBezTo>
                  <a:cubicBezTo>
                    <a:pt x="10123" y="11125"/>
                    <a:pt x="10113" y="11237"/>
                    <a:pt x="10184" y="11280"/>
                  </a:cubicBezTo>
                  <a:cubicBezTo>
                    <a:pt x="10211" y="11310"/>
                    <a:pt x="10250" y="11330"/>
                    <a:pt x="10292" y="11330"/>
                  </a:cubicBezTo>
                  <a:cubicBezTo>
                    <a:pt x="10318" y="11330"/>
                    <a:pt x="10345" y="11322"/>
                    <a:pt x="10371" y="11304"/>
                  </a:cubicBezTo>
                  <a:cubicBezTo>
                    <a:pt x="11881" y="11398"/>
                    <a:pt x="13400" y="11431"/>
                    <a:pt x="14923" y="11431"/>
                  </a:cubicBezTo>
                  <a:cubicBezTo>
                    <a:pt x="15370" y="11431"/>
                    <a:pt x="15819" y="11428"/>
                    <a:pt x="16267" y="11423"/>
                  </a:cubicBezTo>
                  <a:cubicBezTo>
                    <a:pt x="16635" y="11809"/>
                    <a:pt x="16999" y="12202"/>
                    <a:pt x="17354" y="12603"/>
                  </a:cubicBezTo>
                  <a:cubicBezTo>
                    <a:pt x="15986" y="12568"/>
                    <a:pt x="14616" y="12560"/>
                    <a:pt x="13247" y="12560"/>
                  </a:cubicBezTo>
                  <a:cubicBezTo>
                    <a:pt x="12039" y="12560"/>
                    <a:pt x="10831" y="12567"/>
                    <a:pt x="9623" y="12567"/>
                  </a:cubicBezTo>
                  <a:cubicBezTo>
                    <a:pt x="9340" y="12567"/>
                    <a:pt x="9056" y="12566"/>
                    <a:pt x="8773" y="12565"/>
                  </a:cubicBezTo>
                  <a:cubicBezTo>
                    <a:pt x="8027" y="12563"/>
                    <a:pt x="7281" y="12555"/>
                    <a:pt x="6533" y="12551"/>
                  </a:cubicBezTo>
                  <a:cubicBezTo>
                    <a:pt x="7712" y="10439"/>
                    <a:pt x="8914" y="8341"/>
                    <a:pt x="10154" y="6265"/>
                  </a:cubicBezTo>
                  <a:close/>
                  <a:moveTo>
                    <a:pt x="17393" y="11406"/>
                  </a:moveTo>
                  <a:cubicBezTo>
                    <a:pt x="18568" y="13055"/>
                    <a:pt x="19767" y="14687"/>
                    <a:pt x="21060" y="16245"/>
                  </a:cubicBezTo>
                  <a:cubicBezTo>
                    <a:pt x="18170" y="16377"/>
                    <a:pt x="15279" y="16467"/>
                    <a:pt x="12387" y="16505"/>
                  </a:cubicBezTo>
                  <a:cubicBezTo>
                    <a:pt x="11167" y="16522"/>
                    <a:pt x="9950" y="16526"/>
                    <a:pt x="8732" y="16526"/>
                  </a:cubicBezTo>
                  <a:cubicBezTo>
                    <a:pt x="8537" y="16526"/>
                    <a:pt x="8342" y="16526"/>
                    <a:pt x="8147" y="16526"/>
                  </a:cubicBezTo>
                  <a:cubicBezTo>
                    <a:pt x="7405" y="16525"/>
                    <a:pt x="6645" y="16486"/>
                    <a:pt x="5888" y="16486"/>
                  </a:cubicBezTo>
                  <a:cubicBezTo>
                    <a:pt x="5362" y="16486"/>
                    <a:pt x="4838" y="16505"/>
                    <a:pt x="4324" y="16569"/>
                  </a:cubicBezTo>
                  <a:cubicBezTo>
                    <a:pt x="4977" y="15363"/>
                    <a:pt x="5635" y="14159"/>
                    <a:pt x="6303" y="12961"/>
                  </a:cubicBezTo>
                  <a:cubicBezTo>
                    <a:pt x="6714" y="12961"/>
                    <a:pt x="7126" y="12960"/>
                    <a:pt x="7537" y="12960"/>
                  </a:cubicBezTo>
                  <a:cubicBezTo>
                    <a:pt x="7949" y="12960"/>
                    <a:pt x="8360" y="12961"/>
                    <a:pt x="8771" y="12962"/>
                  </a:cubicBezTo>
                  <a:cubicBezTo>
                    <a:pt x="10842" y="12971"/>
                    <a:pt x="12917" y="13008"/>
                    <a:pt x="14990" y="13008"/>
                  </a:cubicBezTo>
                  <a:cubicBezTo>
                    <a:pt x="15789" y="13008"/>
                    <a:pt x="16587" y="13002"/>
                    <a:pt x="17385" y="12988"/>
                  </a:cubicBezTo>
                  <a:cubicBezTo>
                    <a:pt x="17537" y="12984"/>
                    <a:pt x="17594" y="12845"/>
                    <a:pt x="17563" y="12733"/>
                  </a:cubicBezTo>
                  <a:cubicBezTo>
                    <a:pt x="17703" y="12722"/>
                    <a:pt x="17828" y="12530"/>
                    <a:pt x="17700" y="12385"/>
                  </a:cubicBezTo>
                  <a:cubicBezTo>
                    <a:pt x="17410" y="12056"/>
                    <a:pt x="17115" y="11734"/>
                    <a:pt x="16814" y="11414"/>
                  </a:cubicBezTo>
                  <a:cubicBezTo>
                    <a:pt x="17007" y="11413"/>
                    <a:pt x="17199" y="11408"/>
                    <a:pt x="17393" y="11406"/>
                  </a:cubicBezTo>
                  <a:close/>
                  <a:moveTo>
                    <a:pt x="23290" y="0"/>
                  </a:moveTo>
                  <a:cubicBezTo>
                    <a:pt x="23253" y="0"/>
                    <a:pt x="23216" y="9"/>
                    <a:pt x="23183" y="27"/>
                  </a:cubicBezTo>
                  <a:cubicBezTo>
                    <a:pt x="23162" y="20"/>
                    <a:pt x="23140" y="17"/>
                    <a:pt x="23117" y="17"/>
                  </a:cubicBezTo>
                  <a:cubicBezTo>
                    <a:pt x="23075" y="17"/>
                    <a:pt x="23031" y="30"/>
                    <a:pt x="22990" y="65"/>
                  </a:cubicBezTo>
                  <a:cubicBezTo>
                    <a:pt x="20228" y="2362"/>
                    <a:pt x="17471" y="4673"/>
                    <a:pt x="14762" y="7034"/>
                  </a:cubicBezTo>
                  <a:cubicBezTo>
                    <a:pt x="13817" y="5743"/>
                    <a:pt x="12846" y="4471"/>
                    <a:pt x="11808" y="3251"/>
                  </a:cubicBezTo>
                  <a:cubicBezTo>
                    <a:pt x="11773" y="3210"/>
                    <a:pt x="11724" y="3192"/>
                    <a:pt x="11675" y="3192"/>
                  </a:cubicBezTo>
                  <a:cubicBezTo>
                    <a:pt x="11603" y="3192"/>
                    <a:pt x="11529" y="3231"/>
                    <a:pt x="11492" y="3293"/>
                  </a:cubicBezTo>
                  <a:cubicBezTo>
                    <a:pt x="11001" y="4089"/>
                    <a:pt x="10517" y="4888"/>
                    <a:pt x="10037" y="5692"/>
                  </a:cubicBezTo>
                  <a:cubicBezTo>
                    <a:pt x="8950" y="4915"/>
                    <a:pt x="7886" y="4110"/>
                    <a:pt x="6970" y="3125"/>
                  </a:cubicBezTo>
                  <a:cubicBezTo>
                    <a:pt x="6932" y="3085"/>
                    <a:pt x="6886" y="3067"/>
                    <a:pt x="6839" y="3067"/>
                  </a:cubicBezTo>
                  <a:cubicBezTo>
                    <a:pt x="6769" y="3067"/>
                    <a:pt x="6699" y="3106"/>
                    <a:pt x="6658" y="3167"/>
                  </a:cubicBezTo>
                  <a:cubicBezTo>
                    <a:pt x="4500" y="6310"/>
                    <a:pt x="2422" y="9526"/>
                    <a:pt x="183" y="12610"/>
                  </a:cubicBezTo>
                  <a:lnTo>
                    <a:pt x="160" y="12610"/>
                  </a:lnTo>
                  <a:cubicBezTo>
                    <a:pt x="1" y="12617"/>
                    <a:pt x="1" y="12850"/>
                    <a:pt x="160" y="12858"/>
                  </a:cubicBezTo>
                  <a:cubicBezTo>
                    <a:pt x="186" y="12859"/>
                    <a:pt x="209" y="12859"/>
                    <a:pt x="233" y="12860"/>
                  </a:cubicBezTo>
                  <a:cubicBezTo>
                    <a:pt x="241" y="12863"/>
                    <a:pt x="248" y="12864"/>
                    <a:pt x="256" y="12864"/>
                  </a:cubicBezTo>
                  <a:cubicBezTo>
                    <a:pt x="262" y="12864"/>
                    <a:pt x="268" y="12863"/>
                    <a:pt x="274" y="12862"/>
                  </a:cubicBezTo>
                  <a:cubicBezTo>
                    <a:pt x="2149" y="12952"/>
                    <a:pt x="4027" y="12962"/>
                    <a:pt x="5907" y="12962"/>
                  </a:cubicBezTo>
                  <a:cubicBezTo>
                    <a:pt x="5242" y="14208"/>
                    <a:pt x="4592" y="15464"/>
                    <a:pt x="3966" y="16731"/>
                  </a:cubicBezTo>
                  <a:cubicBezTo>
                    <a:pt x="3918" y="16826"/>
                    <a:pt x="4000" y="16913"/>
                    <a:pt x="4079" y="16913"/>
                  </a:cubicBezTo>
                  <a:cubicBezTo>
                    <a:pt x="4115" y="16913"/>
                    <a:pt x="4150" y="16895"/>
                    <a:pt x="4173" y="16852"/>
                  </a:cubicBezTo>
                  <a:cubicBezTo>
                    <a:pt x="4185" y="16831"/>
                    <a:pt x="4196" y="16810"/>
                    <a:pt x="4209" y="16788"/>
                  </a:cubicBezTo>
                  <a:cubicBezTo>
                    <a:pt x="4933" y="16915"/>
                    <a:pt x="5686" y="16940"/>
                    <a:pt x="6438" y="16940"/>
                  </a:cubicBezTo>
                  <a:cubicBezTo>
                    <a:pt x="6960" y="16940"/>
                    <a:pt x="7482" y="16928"/>
                    <a:pt x="7993" y="16928"/>
                  </a:cubicBezTo>
                  <a:cubicBezTo>
                    <a:pt x="8046" y="16928"/>
                    <a:pt x="8098" y="16928"/>
                    <a:pt x="8150" y="16928"/>
                  </a:cubicBezTo>
                  <a:cubicBezTo>
                    <a:pt x="8490" y="16930"/>
                    <a:pt x="8830" y="16931"/>
                    <a:pt x="9170" y="16931"/>
                  </a:cubicBezTo>
                  <a:cubicBezTo>
                    <a:pt x="10244" y="16931"/>
                    <a:pt x="11317" y="16923"/>
                    <a:pt x="12390" y="16910"/>
                  </a:cubicBezTo>
                  <a:cubicBezTo>
                    <a:pt x="15285" y="16871"/>
                    <a:pt x="18177" y="16784"/>
                    <a:pt x="21070" y="16653"/>
                  </a:cubicBezTo>
                  <a:cubicBezTo>
                    <a:pt x="21193" y="16648"/>
                    <a:pt x="21256" y="16553"/>
                    <a:pt x="21260" y="16459"/>
                  </a:cubicBezTo>
                  <a:cubicBezTo>
                    <a:pt x="21281" y="16468"/>
                    <a:pt x="21302" y="16472"/>
                    <a:pt x="21323" y="16472"/>
                  </a:cubicBezTo>
                  <a:cubicBezTo>
                    <a:pt x="21469" y="16472"/>
                    <a:pt x="21604" y="16269"/>
                    <a:pt x="21478" y="16118"/>
                  </a:cubicBezTo>
                  <a:cubicBezTo>
                    <a:pt x="20205" y="14602"/>
                    <a:pt x="19031" y="13011"/>
                    <a:pt x="17879" y="11404"/>
                  </a:cubicBezTo>
                  <a:cubicBezTo>
                    <a:pt x="19741" y="11370"/>
                    <a:pt x="21602" y="11318"/>
                    <a:pt x="23449" y="11307"/>
                  </a:cubicBezTo>
                  <a:cubicBezTo>
                    <a:pt x="23704" y="11300"/>
                    <a:pt x="23706" y="10907"/>
                    <a:pt x="23455" y="10900"/>
                  </a:cubicBezTo>
                  <a:cubicBezTo>
                    <a:pt x="23621" y="9173"/>
                    <a:pt x="23391" y="7345"/>
                    <a:pt x="23384" y="5609"/>
                  </a:cubicBezTo>
                  <a:cubicBezTo>
                    <a:pt x="23375" y="3804"/>
                    <a:pt x="23406" y="1998"/>
                    <a:pt x="23479" y="194"/>
                  </a:cubicBezTo>
                  <a:cubicBezTo>
                    <a:pt x="23485" y="64"/>
                    <a:pt x="23389" y="0"/>
                    <a:pt x="232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486737" y="3772335"/>
              <a:ext cx="47563" cy="69640"/>
            </a:xfrm>
            <a:custGeom>
              <a:avLst/>
              <a:gdLst/>
              <a:ahLst/>
              <a:cxnLst/>
              <a:rect l="l" t="t" r="r" b="b"/>
              <a:pathLst>
                <a:path w="1493" h="2186" extrusionOk="0">
                  <a:moveTo>
                    <a:pt x="632" y="646"/>
                  </a:moveTo>
                  <a:cubicBezTo>
                    <a:pt x="696" y="778"/>
                    <a:pt x="756" y="914"/>
                    <a:pt x="811" y="1052"/>
                  </a:cubicBezTo>
                  <a:cubicBezTo>
                    <a:pt x="822" y="1082"/>
                    <a:pt x="851" y="1147"/>
                    <a:pt x="884" y="1221"/>
                  </a:cubicBezTo>
                  <a:cubicBezTo>
                    <a:pt x="740" y="1234"/>
                    <a:pt x="596" y="1247"/>
                    <a:pt x="453" y="1263"/>
                  </a:cubicBezTo>
                  <a:cubicBezTo>
                    <a:pt x="504" y="1055"/>
                    <a:pt x="563" y="849"/>
                    <a:pt x="632" y="646"/>
                  </a:cubicBezTo>
                  <a:close/>
                  <a:moveTo>
                    <a:pt x="611" y="0"/>
                  </a:moveTo>
                  <a:cubicBezTo>
                    <a:pt x="532" y="0"/>
                    <a:pt x="452" y="51"/>
                    <a:pt x="421" y="136"/>
                  </a:cubicBezTo>
                  <a:cubicBezTo>
                    <a:pt x="284" y="531"/>
                    <a:pt x="168" y="932"/>
                    <a:pt x="90" y="1342"/>
                  </a:cubicBezTo>
                  <a:cubicBezTo>
                    <a:pt x="47" y="1390"/>
                    <a:pt x="37" y="1462"/>
                    <a:pt x="62" y="1518"/>
                  </a:cubicBezTo>
                  <a:cubicBezTo>
                    <a:pt x="35" y="1694"/>
                    <a:pt x="16" y="1871"/>
                    <a:pt x="5" y="2052"/>
                  </a:cubicBezTo>
                  <a:cubicBezTo>
                    <a:pt x="0" y="2136"/>
                    <a:pt x="76" y="2185"/>
                    <a:pt x="147" y="2185"/>
                  </a:cubicBezTo>
                  <a:cubicBezTo>
                    <a:pt x="204" y="2185"/>
                    <a:pt x="258" y="2155"/>
                    <a:pt x="271" y="2088"/>
                  </a:cubicBezTo>
                  <a:cubicBezTo>
                    <a:pt x="304" y="1920"/>
                    <a:pt x="338" y="1754"/>
                    <a:pt x="374" y="1589"/>
                  </a:cubicBezTo>
                  <a:cubicBezTo>
                    <a:pt x="586" y="1579"/>
                    <a:pt x="798" y="1569"/>
                    <a:pt x="1011" y="1555"/>
                  </a:cubicBezTo>
                  <a:cubicBezTo>
                    <a:pt x="1027" y="1607"/>
                    <a:pt x="1040" y="1654"/>
                    <a:pt x="1044" y="1692"/>
                  </a:cubicBezTo>
                  <a:cubicBezTo>
                    <a:pt x="1008" y="1727"/>
                    <a:pt x="985" y="1773"/>
                    <a:pt x="987" y="1818"/>
                  </a:cubicBezTo>
                  <a:cubicBezTo>
                    <a:pt x="987" y="1830"/>
                    <a:pt x="987" y="1843"/>
                    <a:pt x="990" y="1856"/>
                  </a:cubicBezTo>
                  <a:cubicBezTo>
                    <a:pt x="991" y="1916"/>
                    <a:pt x="1021" y="1983"/>
                    <a:pt x="1078" y="2012"/>
                  </a:cubicBezTo>
                  <a:lnTo>
                    <a:pt x="1108" y="2028"/>
                  </a:lnTo>
                  <a:cubicBezTo>
                    <a:pt x="1140" y="2044"/>
                    <a:pt x="1171" y="2051"/>
                    <a:pt x="1201" y="2051"/>
                  </a:cubicBezTo>
                  <a:cubicBezTo>
                    <a:pt x="1264" y="2051"/>
                    <a:pt x="1320" y="2018"/>
                    <a:pt x="1363" y="1962"/>
                  </a:cubicBezTo>
                  <a:cubicBezTo>
                    <a:pt x="1456" y="1840"/>
                    <a:pt x="1434" y="1665"/>
                    <a:pt x="1381" y="1496"/>
                  </a:cubicBezTo>
                  <a:cubicBezTo>
                    <a:pt x="1492" y="1406"/>
                    <a:pt x="1472" y="1189"/>
                    <a:pt x="1298" y="1189"/>
                  </a:cubicBezTo>
                  <a:cubicBezTo>
                    <a:pt x="1294" y="1189"/>
                    <a:pt x="1289" y="1190"/>
                    <a:pt x="1285" y="1190"/>
                  </a:cubicBezTo>
                  <a:cubicBezTo>
                    <a:pt x="1279" y="1190"/>
                    <a:pt x="1272" y="1191"/>
                    <a:pt x="1266" y="1191"/>
                  </a:cubicBezTo>
                  <a:cubicBezTo>
                    <a:pt x="1259" y="1171"/>
                    <a:pt x="1250" y="1150"/>
                    <a:pt x="1243" y="1133"/>
                  </a:cubicBezTo>
                  <a:cubicBezTo>
                    <a:pt x="1114" y="770"/>
                    <a:pt x="954" y="424"/>
                    <a:pt x="763" y="90"/>
                  </a:cubicBezTo>
                  <a:cubicBezTo>
                    <a:pt x="728" y="28"/>
                    <a:pt x="670" y="0"/>
                    <a:pt x="6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22909" y="3874090"/>
              <a:ext cx="50048" cy="62473"/>
            </a:xfrm>
            <a:custGeom>
              <a:avLst/>
              <a:gdLst/>
              <a:ahLst/>
              <a:cxnLst/>
              <a:rect l="l" t="t" r="r" b="b"/>
              <a:pathLst>
                <a:path w="1571" h="1961" extrusionOk="0">
                  <a:moveTo>
                    <a:pt x="573" y="228"/>
                  </a:moveTo>
                  <a:cubicBezTo>
                    <a:pt x="643" y="228"/>
                    <a:pt x="712" y="253"/>
                    <a:pt x="765" y="313"/>
                  </a:cubicBezTo>
                  <a:cubicBezTo>
                    <a:pt x="897" y="462"/>
                    <a:pt x="824" y="711"/>
                    <a:pt x="631" y="771"/>
                  </a:cubicBezTo>
                  <a:cubicBezTo>
                    <a:pt x="474" y="822"/>
                    <a:pt x="484" y="1089"/>
                    <a:pt x="653" y="1089"/>
                  </a:cubicBezTo>
                  <a:cubicBezTo>
                    <a:pt x="660" y="1089"/>
                    <a:pt x="667" y="1088"/>
                    <a:pt x="674" y="1087"/>
                  </a:cubicBezTo>
                  <a:lnTo>
                    <a:pt x="717" y="1082"/>
                  </a:lnTo>
                  <a:lnTo>
                    <a:pt x="718" y="1082"/>
                  </a:lnTo>
                  <a:cubicBezTo>
                    <a:pt x="783" y="1072"/>
                    <a:pt x="855" y="1059"/>
                    <a:pt x="923" y="1059"/>
                  </a:cubicBezTo>
                  <a:cubicBezTo>
                    <a:pt x="953" y="1059"/>
                    <a:pt x="982" y="1061"/>
                    <a:pt x="1009" y="1067"/>
                  </a:cubicBezTo>
                  <a:cubicBezTo>
                    <a:pt x="1082" y="1084"/>
                    <a:pt x="1227" y="1137"/>
                    <a:pt x="1196" y="1253"/>
                  </a:cubicBezTo>
                  <a:cubicBezTo>
                    <a:pt x="1176" y="1334"/>
                    <a:pt x="1005" y="1395"/>
                    <a:pt x="944" y="1412"/>
                  </a:cubicBezTo>
                  <a:cubicBezTo>
                    <a:pt x="784" y="1457"/>
                    <a:pt x="631" y="1467"/>
                    <a:pt x="479" y="1493"/>
                  </a:cubicBezTo>
                  <a:cubicBezTo>
                    <a:pt x="466" y="1472"/>
                    <a:pt x="452" y="1457"/>
                    <a:pt x="436" y="1442"/>
                  </a:cubicBezTo>
                  <a:cubicBezTo>
                    <a:pt x="433" y="1103"/>
                    <a:pt x="375" y="741"/>
                    <a:pt x="251" y="430"/>
                  </a:cubicBezTo>
                  <a:cubicBezTo>
                    <a:pt x="253" y="426"/>
                    <a:pt x="257" y="424"/>
                    <a:pt x="259" y="420"/>
                  </a:cubicBezTo>
                  <a:cubicBezTo>
                    <a:pt x="316" y="310"/>
                    <a:pt x="447" y="228"/>
                    <a:pt x="573" y="228"/>
                  </a:cubicBezTo>
                  <a:close/>
                  <a:moveTo>
                    <a:pt x="621" y="1"/>
                  </a:moveTo>
                  <a:cubicBezTo>
                    <a:pt x="417" y="1"/>
                    <a:pt x="209" y="115"/>
                    <a:pt x="114" y="308"/>
                  </a:cubicBezTo>
                  <a:cubicBezTo>
                    <a:pt x="57" y="317"/>
                    <a:pt x="1" y="358"/>
                    <a:pt x="8" y="423"/>
                  </a:cubicBezTo>
                  <a:cubicBezTo>
                    <a:pt x="57" y="818"/>
                    <a:pt x="100" y="1182"/>
                    <a:pt x="87" y="1580"/>
                  </a:cubicBezTo>
                  <a:cubicBezTo>
                    <a:pt x="85" y="1611"/>
                    <a:pt x="92" y="1636"/>
                    <a:pt x="101" y="1657"/>
                  </a:cubicBezTo>
                  <a:cubicBezTo>
                    <a:pt x="94" y="1677"/>
                    <a:pt x="87" y="1693"/>
                    <a:pt x="80" y="1714"/>
                  </a:cubicBezTo>
                  <a:cubicBezTo>
                    <a:pt x="36" y="1839"/>
                    <a:pt x="153" y="1961"/>
                    <a:pt x="273" y="1961"/>
                  </a:cubicBezTo>
                  <a:cubicBezTo>
                    <a:pt x="304" y="1961"/>
                    <a:pt x="336" y="1952"/>
                    <a:pt x="365" y="1934"/>
                  </a:cubicBezTo>
                  <a:cubicBezTo>
                    <a:pt x="725" y="1694"/>
                    <a:pt x="1554" y="1859"/>
                    <a:pt x="1567" y="1205"/>
                  </a:cubicBezTo>
                  <a:cubicBezTo>
                    <a:pt x="1570" y="897"/>
                    <a:pt x="1332" y="768"/>
                    <a:pt x="1069" y="738"/>
                  </a:cubicBezTo>
                  <a:cubicBezTo>
                    <a:pt x="1149" y="556"/>
                    <a:pt x="1146" y="344"/>
                    <a:pt x="999" y="172"/>
                  </a:cubicBezTo>
                  <a:cubicBezTo>
                    <a:pt x="899" y="54"/>
                    <a:pt x="761" y="1"/>
                    <a:pt x="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218776" y="3636013"/>
              <a:ext cx="66295" cy="57758"/>
            </a:xfrm>
            <a:custGeom>
              <a:avLst/>
              <a:gdLst/>
              <a:ahLst/>
              <a:cxnLst/>
              <a:rect l="l" t="t" r="r" b="b"/>
              <a:pathLst>
                <a:path w="2081" h="1813" extrusionOk="0">
                  <a:moveTo>
                    <a:pt x="1489" y="0"/>
                  </a:moveTo>
                  <a:cubicBezTo>
                    <a:pt x="1153" y="0"/>
                    <a:pt x="814" y="144"/>
                    <a:pt x="558" y="357"/>
                  </a:cubicBezTo>
                  <a:cubicBezTo>
                    <a:pt x="299" y="572"/>
                    <a:pt x="1" y="938"/>
                    <a:pt x="179" y="1289"/>
                  </a:cubicBezTo>
                  <a:cubicBezTo>
                    <a:pt x="346" y="1623"/>
                    <a:pt x="782" y="1812"/>
                    <a:pt x="1199" y="1812"/>
                  </a:cubicBezTo>
                  <a:cubicBezTo>
                    <a:pt x="1528" y="1812"/>
                    <a:pt x="1846" y="1694"/>
                    <a:pt x="2011" y="1437"/>
                  </a:cubicBezTo>
                  <a:cubicBezTo>
                    <a:pt x="2080" y="1333"/>
                    <a:pt x="1989" y="1168"/>
                    <a:pt x="1868" y="1168"/>
                  </a:cubicBezTo>
                  <a:cubicBezTo>
                    <a:pt x="1850" y="1168"/>
                    <a:pt x="1832" y="1171"/>
                    <a:pt x="1814" y="1179"/>
                  </a:cubicBezTo>
                  <a:cubicBezTo>
                    <a:pt x="1623" y="1258"/>
                    <a:pt x="1467" y="1382"/>
                    <a:pt x="1252" y="1404"/>
                  </a:cubicBezTo>
                  <a:cubicBezTo>
                    <a:pt x="1223" y="1407"/>
                    <a:pt x="1192" y="1408"/>
                    <a:pt x="1160" y="1408"/>
                  </a:cubicBezTo>
                  <a:cubicBezTo>
                    <a:pt x="955" y="1408"/>
                    <a:pt x="698" y="1347"/>
                    <a:pt x="581" y="1188"/>
                  </a:cubicBezTo>
                  <a:cubicBezTo>
                    <a:pt x="395" y="933"/>
                    <a:pt x="773" y="631"/>
                    <a:pt x="960" y="510"/>
                  </a:cubicBezTo>
                  <a:cubicBezTo>
                    <a:pt x="1168" y="379"/>
                    <a:pt x="1394" y="330"/>
                    <a:pt x="1632" y="288"/>
                  </a:cubicBezTo>
                  <a:cubicBezTo>
                    <a:pt x="1804" y="260"/>
                    <a:pt x="1745" y="16"/>
                    <a:pt x="1592" y="5"/>
                  </a:cubicBezTo>
                  <a:cubicBezTo>
                    <a:pt x="1558" y="2"/>
                    <a:pt x="1524" y="0"/>
                    <a:pt x="1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7859159" y="116050"/>
            <a:ext cx="1032010" cy="304260"/>
            <a:chOff x="6368161" y="3619479"/>
            <a:chExt cx="871704" cy="256998"/>
          </a:xfrm>
        </p:grpSpPr>
        <p:sp>
          <p:nvSpPr>
            <p:cNvPr id="18" name="Google Shape;18;p2"/>
            <p:cNvSpPr/>
            <p:nvPr/>
          </p:nvSpPr>
          <p:spPr>
            <a:xfrm>
              <a:off x="6368161" y="3643787"/>
              <a:ext cx="80440" cy="171521"/>
            </a:xfrm>
            <a:custGeom>
              <a:avLst/>
              <a:gdLst/>
              <a:ahLst/>
              <a:cxnLst/>
              <a:rect l="l" t="t" r="r" b="b"/>
              <a:pathLst>
                <a:path w="2525" h="5384" extrusionOk="0">
                  <a:moveTo>
                    <a:pt x="691" y="309"/>
                  </a:moveTo>
                  <a:cubicBezTo>
                    <a:pt x="1438" y="309"/>
                    <a:pt x="2101" y="819"/>
                    <a:pt x="2132" y="1624"/>
                  </a:cubicBezTo>
                  <a:cubicBezTo>
                    <a:pt x="2162" y="2414"/>
                    <a:pt x="1350" y="2511"/>
                    <a:pt x="676" y="2511"/>
                  </a:cubicBezTo>
                  <a:cubicBezTo>
                    <a:pt x="650" y="1781"/>
                    <a:pt x="652" y="1050"/>
                    <a:pt x="687" y="309"/>
                  </a:cubicBezTo>
                  <a:cubicBezTo>
                    <a:pt x="688" y="309"/>
                    <a:pt x="690" y="309"/>
                    <a:pt x="691" y="309"/>
                  </a:cubicBezTo>
                  <a:close/>
                  <a:moveTo>
                    <a:pt x="517" y="1"/>
                  </a:moveTo>
                  <a:cubicBezTo>
                    <a:pt x="451" y="1"/>
                    <a:pt x="383" y="32"/>
                    <a:pt x="348" y="93"/>
                  </a:cubicBezTo>
                  <a:cubicBezTo>
                    <a:pt x="254" y="129"/>
                    <a:pt x="256" y="238"/>
                    <a:pt x="319" y="295"/>
                  </a:cubicBezTo>
                  <a:cubicBezTo>
                    <a:pt x="286" y="1032"/>
                    <a:pt x="288" y="1770"/>
                    <a:pt x="328" y="2504"/>
                  </a:cubicBezTo>
                  <a:cubicBezTo>
                    <a:pt x="301" y="2504"/>
                    <a:pt x="276" y="2503"/>
                    <a:pt x="251" y="2503"/>
                  </a:cubicBezTo>
                  <a:cubicBezTo>
                    <a:pt x="248" y="2503"/>
                    <a:pt x="246" y="2503"/>
                    <a:pt x="244" y="2503"/>
                  </a:cubicBezTo>
                  <a:cubicBezTo>
                    <a:pt x="0" y="2503"/>
                    <a:pt x="2" y="2887"/>
                    <a:pt x="251" y="2892"/>
                  </a:cubicBezTo>
                  <a:cubicBezTo>
                    <a:pt x="284" y="2892"/>
                    <a:pt x="319" y="2894"/>
                    <a:pt x="354" y="2894"/>
                  </a:cubicBezTo>
                  <a:cubicBezTo>
                    <a:pt x="412" y="3703"/>
                    <a:pt x="518" y="4509"/>
                    <a:pt x="680" y="5306"/>
                  </a:cubicBezTo>
                  <a:cubicBezTo>
                    <a:pt x="691" y="5359"/>
                    <a:pt x="737" y="5384"/>
                    <a:pt x="784" y="5384"/>
                  </a:cubicBezTo>
                  <a:cubicBezTo>
                    <a:pt x="842" y="5384"/>
                    <a:pt x="902" y="5346"/>
                    <a:pt x="894" y="5278"/>
                  </a:cubicBezTo>
                  <a:cubicBezTo>
                    <a:pt x="799" y="4482"/>
                    <a:pt x="730" y="3691"/>
                    <a:pt x="693" y="2898"/>
                  </a:cubicBezTo>
                  <a:cubicBezTo>
                    <a:pt x="1153" y="2894"/>
                    <a:pt x="1667" y="2855"/>
                    <a:pt x="2029" y="2660"/>
                  </a:cubicBezTo>
                  <a:cubicBezTo>
                    <a:pt x="2430" y="2440"/>
                    <a:pt x="2525" y="1954"/>
                    <a:pt x="2480" y="1531"/>
                  </a:cubicBezTo>
                  <a:cubicBezTo>
                    <a:pt x="2387" y="646"/>
                    <a:pt x="1638" y="34"/>
                    <a:pt x="800" y="34"/>
                  </a:cubicBezTo>
                  <a:cubicBezTo>
                    <a:pt x="745" y="34"/>
                    <a:pt x="691" y="36"/>
                    <a:pt x="636" y="42"/>
                  </a:cubicBezTo>
                  <a:cubicBezTo>
                    <a:pt x="603" y="14"/>
                    <a:pt x="561" y="1"/>
                    <a:pt x="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42263" y="3744172"/>
              <a:ext cx="61931" cy="11437"/>
            </a:xfrm>
            <a:custGeom>
              <a:avLst/>
              <a:gdLst/>
              <a:ahLst/>
              <a:cxnLst/>
              <a:rect l="l" t="t" r="r" b="b"/>
              <a:pathLst>
                <a:path w="1944" h="359" extrusionOk="0">
                  <a:moveTo>
                    <a:pt x="1745" y="0"/>
                  </a:moveTo>
                  <a:cubicBezTo>
                    <a:pt x="1742" y="0"/>
                    <a:pt x="1740" y="0"/>
                    <a:pt x="1738" y="1"/>
                  </a:cubicBezTo>
                  <a:cubicBezTo>
                    <a:pt x="1217" y="21"/>
                    <a:pt x="688" y="48"/>
                    <a:pt x="171" y="99"/>
                  </a:cubicBezTo>
                  <a:cubicBezTo>
                    <a:pt x="8" y="115"/>
                    <a:pt x="1" y="356"/>
                    <a:pt x="171" y="357"/>
                  </a:cubicBezTo>
                  <a:cubicBezTo>
                    <a:pt x="244" y="358"/>
                    <a:pt x="317" y="359"/>
                    <a:pt x="390" y="359"/>
                  </a:cubicBezTo>
                  <a:cubicBezTo>
                    <a:pt x="838" y="359"/>
                    <a:pt x="1291" y="341"/>
                    <a:pt x="1738" y="320"/>
                  </a:cubicBezTo>
                  <a:cubicBezTo>
                    <a:pt x="1939" y="309"/>
                    <a:pt x="1944" y="0"/>
                    <a:pt x="1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442454" y="3724292"/>
              <a:ext cx="63651" cy="10449"/>
            </a:xfrm>
            <a:custGeom>
              <a:avLst/>
              <a:gdLst/>
              <a:ahLst/>
              <a:cxnLst/>
              <a:rect l="l" t="t" r="r" b="b"/>
              <a:pathLst>
                <a:path w="1998" h="328" extrusionOk="0">
                  <a:moveTo>
                    <a:pt x="1806" y="0"/>
                  </a:moveTo>
                  <a:cubicBezTo>
                    <a:pt x="1805" y="0"/>
                    <a:pt x="1804" y="0"/>
                    <a:pt x="1803" y="0"/>
                  </a:cubicBezTo>
                  <a:cubicBezTo>
                    <a:pt x="1351" y="10"/>
                    <a:pt x="905" y="42"/>
                    <a:pt x="454" y="42"/>
                  </a:cubicBezTo>
                  <a:cubicBezTo>
                    <a:pt x="358" y="42"/>
                    <a:pt x="262" y="41"/>
                    <a:pt x="165" y="37"/>
                  </a:cubicBezTo>
                  <a:cubicBezTo>
                    <a:pt x="164" y="37"/>
                    <a:pt x="163" y="37"/>
                    <a:pt x="161" y="37"/>
                  </a:cubicBezTo>
                  <a:cubicBezTo>
                    <a:pt x="1" y="37"/>
                    <a:pt x="3" y="284"/>
                    <a:pt x="165" y="294"/>
                  </a:cubicBezTo>
                  <a:cubicBezTo>
                    <a:pt x="448" y="312"/>
                    <a:pt x="737" y="327"/>
                    <a:pt x="1025" y="327"/>
                  </a:cubicBezTo>
                  <a:cubicBezTo>
                    <a:pt x="1299" y="327"/>
                    <a:pt x="1573" y="314"/>
                    <a:pt x="1841" y="277"/>
                  </a:cubicBezTo>
                  <a:cubicBezTo>
                    <a:pt x="1997" y="255"/>
                    <a:pt x="1960" y="0"/>
                    <a:pt x="18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530606" y="3715372"/>
              <a:ext cx="76713" cy="63683"/>
            </a:xfrm>
            <a:custGeom>
              <a:avLst/>
              <a:gdLst/>
              <a:ahLst/>
              <a:cxnLst/>
              <a:rect l="l" t="t" r="r" b="b"/>
              <a:pathLst>
                <a:path w="2408" h="1999" extrusionOk="0">
                  <a:moveTo>
                    <a:pt x="200" y="1"/>
                  </a:moveTo>
                  <a:cubicBezTo>
                    <a:pt x="146" y="1"/>
                    <a:pt x="91" y="37"/>
                    <a:pt x="85" y="110"/>
                  </a:cubicBezTo>
                  <a:cubicBezTo>
                    <a:pt x="42" y="645"/>
                    <a:pt x="54" y="1187"/>
                    <a:pt x="10" y="1721"/>
                  </a:cubicBezTo>
                  <a:cubicBezTo>
                    <a:pt x="0" y="1826"/>
                    <a:pt x="97" y="1887"/>
                    <a:pt x="188" y="1887"/>
                  </a:cubicBezTo>
                  <a:cubicBezTo>
                    <a:pt x="260" y="1887"/>
                    <a:pt x="329" y="1850"/>
                    <a:pt x="341" y="1767"/>
                  </a:cubicBezTo>
                  <a:cubicBezTo>
                    <a:pt x="397" y="1390"/>
                    <a:pt x="493" y="1031"/>
                    <a:pt x="693" y="704"/>
                  </a:cubicBezTo>
                  <a:cubicBezTo>
                    <a:pt x="770" y="580"/>
                    <a:pt x="819" y="522"/>
                    <a:pt x="861" y="522"/>
                  </a:cubicBezTo>
                  <a:cubicBezTo>
                    <a:pt x="908" y="522"/>
                    <a:pt x="946" y="597"/>
                    <a:pt x="1005" y="733"/>
                  </a:cubicBezTo>
                  <a:cubicBezTo>
                    <a:pt x="1093" y="940"/>
                    <a:pt x="1071" y="1230"/>
                    <a:pt x="1074" y="1452"/>
                  </a:cubicBezTo>
                  <a:cubicBezTo>
                    <a:pt x="1076" y="1578"/>
                    <a:pt x="1172" y="1641"/>
                    <a:pt x="1268" y="1641"/>
                  </a:cubicBezTo>
                  <a:cubicBezTo>
                    <a:pt x="1365" y="1641"/>
                    <a:pt x="1462" y="1578"/>
                    <a:pt x="1466" y="1452"/>
                  </a:cubicBezTo>
                  <a:cubicBezTo>
                    <a:pt x="1472" y="1248"/>
                    <a:pt x="1508" y="1051"/>
                    <a:pt x="1595" y="866"/>
                  </a:cubicBezTo>
                  <a:cubicBezTo>
                    <a:pt x="1643" y="766"/>
                    <a:pt x="1778" y="513"/>
                    <a:pt x="1889" y="513"/>
                  </a:cubicBezTo>
                  <a:cubicBezTo>
                    <a:pt x="1920" y="513"/>
                    <a:pt x="1950" y="532"/>
                    <a:pt x="1975" y="581"/>
                  </a:cubicBezTo>
                  <a:cubicBezTo>
                    <a:pt x="2032" y="690"/>
                    <a:pt x="1945" y="1022"/>
                    <a:pt x="1935" y="1147"/>
                  </a:cubicBezTo>
                  <a:cubicBezTo>
                    <a:pt x="1917" y="1368"/>
                    <a:pt x="1896" y="1590"/>
                    <a:pt x="1894" y="1812"/>
                  </a:cubicBezTo>
                  <a:cubicBezTo>
                    <a:pt x="1894" y="1929"/>
                    <a:pt x="2002" y="1998"/>
                    <a:pt x="2102" y="1998"/>
                  </a:cubicBezTo>
                  <a:cubicBezTo>
                    <a:pt x="2179" y="1998"/>
                    <a:pt x="2252" y="1957"/>
                    <a:pt x="2267" y="1862"/>
                  </a:cubicBezTo>
                  <a:cubicBezTo>
                    <a:pt x="2333" y="1444"/>
                    <a:pt x="2407" y="962"/>
                    <a:pt x="2380" y="537"/>
                  </a:cubicBezTo>
                  <a:cubicBezTo>
                    <a:pt x="2365" y="307"/>
                    <a:pt x="2274" y="48"/>
                    <a:pt x="2018" y="10"/>
                  </a:cubicBezTo>
                  <a:cubicBezTo>
                    <a:pt x="1994" y="6"/>
                    <a:pt x="1971" y="5"/>
                    <a:pt x="1948" y="5"/>
                  </a:cubicBezTo>
                  <a:cubicBezTo>
                    <a:pt x="1693" y="5"/>
                    <a:pt x="1497" y="205"/>
                    <a:pt x="1355" y="468"/>
                  </a:cubicBezTo>
                  <a:cubicBezTo>
                    <a:pt x="1278" y="233"/>
                    <a:pt x="1151" y="53"/>
                    <a:pt x="934" y="53"/>
                  </a:cubicBezTo>
                  <a:cubicBezTo>
                    <a:pt x="896" y="53"/>
                    <a:pt x="856" y="58"/>
                    <a:pt x="813" y="70"/>
                  </a:cubicBezTo>
                  <a:cubicBezTo>
                    <a:pt x="606" y="124"/>
                    <a:pt x="447" y="300"/>
                    <a:pt x="327" y="522"/>
                  </a:cubicBezTo>
                  <a:cubicBezTo>
                    <a:pt x="325" y="385"/>
                    <a:pt x="319" y="249"/>
                    <a:pt x="312" y="110"/>
                  </a:cubicBezTo>
                  <a:cubicBezTo>
                    <a:pt x="308" y="37"/>
                    <a:pt x="254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21498" y="3747899"/>
              <a:ext cx="13030" cy="13348"/>
            </a:xfrm>
            <a:custGeom>
              <a:avLst/>
              <a:gdLst/>
              <a:ahLst/>
              <a:cxnLst/>
              <a:rect l="l" t="t" r="r" b="b"/>
              <a:pathLst>
                <a:path w="409" h="419" extrusionOk="0">
                  <a:moveTo>
                    <a:pt x="203" y="0"/>
                  </a:moveTo>
                  <a:cubicBezTo>
                    <a:pt x="133" y="0"/>
                    <a:pt x="64" y="41"/>
                    <a:pt x="34" y="133"/>
                  </a:cubicBezTo>
                  <a:cubicBezTo>
                    <a:pt x="1" y="226"/>
                    <a:pt x="22" y="296"/>
                    <a:pt x="85" y="369"/>
                  </a:cubicBezTo>
                  <a:cubicBezTo>
                    <a:pt x="113" y="400"/>
                    <a:pt x="163" y="419"/>
                    <a:pt x="211" y="419"/>
                  </a:cubicBezTo>
                  <a:cubicBezTo>
                    <a:pt x="240" y="419"/>
                    <a:pt x="268" y="412"/>
                    <a:pt x="289" y="396"/>
                  </a:cubicBezTo>
                  <a:cubicBezTo>
                    <a:pt x="364" y="340"/>
                    <a:pt x="409" y="282"/>
                    <a:pt x="396" y="183"/>
                  </a:cubicBezTo>
                  <a:cubicBezTo>
                    <a:pt x="383" y="67"/>
                    <a:pt x="292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33094" y="3652452"/>
              <a:ext cx="98535" cy="136860"/>
            </a:xfrm>
            <a:custGeom>
              <a:avLst/>
              <a:gdLst/>
              <a:ahLst/>
              <a:cxnLst/>
              <a:rect l="l" t="t" r="r" b="b"/>
              <a:pathLst>
                <a:path w="3093" h="4296" extrusionOk="0">
                  <a:moveTo>
                    <a:pt x="2881" y="1"/>
                  </a:moveTo>
                  <a:cubicBezTo>
                    <a:pt x="2811" y="1"/>
                    <a:pt x="2742" y="40"/>
                    <a:pt x="2714" y="130"/>
                  </a:cubicBezTo>
                  <a:cubicBezTo>
                    <a:pt x="2352" y="1269"/>
                    <a:pt x="2190" y="2503"/>
                    <a:pt x="2104" y="3701"/>
                  </a:cubicBezTo>
                  <a:cubicBezTo>
                    <a:pt x="1316" y="2854"/>
                    <a:pt x="1155" y="1565"/>
                    <a:pt x="283" y="753"/>
                  </a:cubicBezTo>
                  <a:cubicBezTo>
                    <a:pt x="255" y="727"/>
                    <a:pt x="224" y="716"/>
                    <a:pt x="194" y="716"/>
                  </a:cubicBezTo>
                  <a:cubicBezTo>
                    <a:pt x="91" y="716"/>
                    <a:pt x="0" y="849"/>
                    <a:pt x="95" y="942"/>
                  </a:cubicBezTo>
                  <a:cubicBezTo>
                    <a:pt x="1056" y="1873"/>
                    <a:pt x="1110" y="3351"/>
                    <a:pt x="2130" y="4244"/>
                  </a:cubicBezTo>
                  <a:cubicBezTo>
                    <a:pt x="2170" y="4279"/>
                    <a:pt x="2217" y="4295"/>
                    <a:pt x="2261" y="4295"/>
                  </a:cubicBezTo>
                  <a:cubicBezTo>
                    <a:pt x="2357" y="4295"/>
                    <a:pt x="2444" y="4223"/>
                    <a:pt x="2452" y="4110"/>
                  </a:cubicBezTo>
                  <a:cubicBezTo>
                    <a:pt x="2552" y="2789"/>
                    <a:pt x="2820" y="1525"/>
                    <a:pt x="3066" y="228"/>
                  </a:cubicBezTo>
                  <a:cubicBezTo>
                    <a:pt x="3093" y="90"/>
                    <a:pt x="2986" y="1"/>
                    <a:pt x="28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83242" y="3672332"/>
              <a:ext cx="78815" cy="93597"/>
            </a:xfrm>
            <a:custGeom>
              <a:avLst/>
              <a:gdLst/>
              <a:ahLst/>
              <a:cxnLst/>
              <a:rect l="l" t="t" r="r" b="b"/>
              <a:pathLst>
                <a:path w="2474" h="2938" extrusionOk="0">
                  <a:moveTo>
                    <a:pt x="1181" y="0"/>
                  </a:moveTo>
                  <a:cubicBezTo>
                    <a:pt x="1143" y="0"/>
                    <a:pt x="1108" y="21"/>
                    <a:pt x="1101" y="70"/>
                  </a:cubicBezTo>
                  <a:cubicBezTo>
                    <a:pt x="1092" y="128"/>
                    <a:pt x="1087" y="186"/>
                    <a:pt x="1079" y="247"/>
                  </a:cubicBezTo>
                  <a:cubicBezTo>
                    <a:pt x="750" y="321"/>
                    <a:pt x="425" y="414"/>
                    <a:pt x="123" y="513"/>
                  </a:cubicBezTo>
                  <a:cubicBezTo>
                    <a:pt x="1" y="553"/>
                    <a:pt x="38" y="724"/>
                    <a:pt x="152" y="724"/>
                  </a:cubicBezTo>
                  <a:cubicBezTo>
                    <a:pt x="161" y="724"/>
                    <a:pt x="171" y="723"/>
                    <a:pt x="180" y="721"/>
                  </a:cubicBezTo>
                  <a:cubicBezTo>
                    <a:pt x="469" y="658"/>
                    <a:pt x="757" y="612"/>
                    <a:pt x="1045" y="569"/>
                  </a:cubicBezTo>
                  <a:lnTo>
                    <a:pt x="1045" y="569"/>
                  </a:lnTo>
                  <a:cubicBezTo>
                    <a:pt x="982" y="1293"/>
                    <a:pt x="1004" y="2039"/>
                    <a:pt x="1029" y="2760"/>
                  </a:cubicBezTo>
                  <a:cubicBezTo>
                    <a:pt x="1034" y="2878"/>
                    <a:pt x="1130" y="2938"/>
                    <a:pt x="1223" y="2938"/>
                  </a:cubicBezTo>
                  <a:cubicBezTo>
                    <a:pt x="1317" y="2938"/>
                    <a:pt x="1407" y="2878"/>
                    <a:pt x="1400" y="2760"/>
                  </a:cubicBezTo>
                  <a:cubicBezTo>
                    <a:pt x="1354" y="2018"/>
                    <a:pt x="1357" y="1270"/>
                    <a:pt x="1317" y="529"/>
                  </a:cubicBezTo>
                  <a:cubicBezTo>
                    <a:pt x="1646" y="481"/>
                    <a:pt x="1974" y="440"/>
                    <a:pt x="2304" y="384"/>
                  </a:cubicBezTo>
                  <a:cubicBezTo>
                    <a:pt x="2473" y="354"/>
                    <a:pt x="2432" y="89"/>
                    <a:pt x="2269" y="89"/>
                  </a:cubicBezTo>
                  <a:cubicBezTo>
                    <a:pt x="2268" y="89"/>
                    <a:pt x="2267" y="89"/>
                    <a:pt x="2266" y="89"/>
                  </a:cubicBezTo>
                  <a:cubicBezTo>
                    <a:pt x="1966" y="92"/>
                    <a:pt x="1652" y="132"/>
                    <a:pt x="1340" y="191"/>
                  </a:cubicBezTo>
                  <a:cubicBezTo>
                    <a:pt x="1327" y="162"/>
                    <a:pt x="1314" y="125"/>
                    <a:pt x="1290" y="70"/>
                  </a:cubicBezTo>
                  <a:cubicBezTo>
                    <a:pt x="1274" y="28"/>
                    <a:pt x="1225" y="0"/>
                    <a:pt x="1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846290" y="3726013"/>
              <a:ext cx="49761" cy="11978"/>
            </a:xfrm>
            <a:custGeom>
              <a:avLst/>
              <a:gdLst/>
              <a:ahLst/>
              <a:cxnLst/>
              <a:rect l="l" t="t" r="r" b="b"/>
              <a:pathLst>
                <a:path w="1562" h="376" extrusionOk="0">
                  <a:moveTo>
                    <a:pt x="160" y="0"/>
                  </a:moveTo>
                  <a:cubicBezTo>
                    <a:pt x="44" y="0"/>
                    <a:pt x="1" y="182"/>
                    <a:pt x="127" y="215"/>
                  </a:cubicBezTo>
                  <a:cubicBezTo>
                    <a:pt x="460" y="302"/>
                    <a:pt x="832" y="376"/>
                    <a:pt x="1185" y="376"/>
                  </a:cubicBezTo>
                  <a:cubicBezTo>
                    <a:pt x="1251" y="376"/>
                    <a:pt x="1318" y="373"/>
                    <a:pt x="1383" y="367"/>
                  </a:cubicBezTo>
                  <a:cubicBezTo>
                    <a:pt x="1556" y="353"/>
                    <a:pt x="1562" y="97"/>
                    <a:pt x="1384" y="97"/>
                  </a:cubicBezTo>
                  <a:cubicBezTo>
                    <a:pt x="1372" y="97"/>
                    <a:pt x="1360" y="97"/>
                    <a:pt x="1348" y="97"/>
                  </a:cubicBezTo>
                  <a:cubicBezTo>
                    <a:pt x="950" y="97"/>
                    <a:pt x="581" y="95"/>
                    <a:pt x="187" y="4"/>
                  </a:cubicBezTo>
                  <a:cubicBezTo>
                    <a:pt x="178" y="1"/>
                    <a:pt x="169" y="0"/>
                    <a:pt x="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852630" y="3707153"/>
              <a:ext cx="59032" cy="10226"/>
            </a:xfrm>
            <a:custGeom>
              <a:avLst/>
              <a:gdLst/>
              <a:ahLst/>
              <a:cxnLst/>
              <a:rect l="l" t="t" r="r" b="b"/>
              <a:pathLst>
                <a:path w="1853" h="321" extrusionOk="0">
                  <a:moveTo>
                    <a:pt x="1201" y="1"/>
                  </a:moveTo>
                  <a:cubicBezTo>
                    <a:pt x="841" y="1"/>
                    <a:pt x="477" y="38"/>
                    <a:pt x="127" y="93"/>
                  </a:cubicBezTo>
                  <a:cubicBezTo>
                    <a:pt x="0" y="113"/>
                    <a:pt x="27" y="318"/>
                    <a:pt x="151" y="318"/>
                  </a:cubicBezTo>
                  <a:cubicBezTo>
                    <a:pt x="153" y="318"/>
                    <a:pt x="155" y="318"/>
                    <a:pt x="157" y="318"/>
                  </a:cubicBezTo>
                  <a:cubicBezTo>
                    <a:pt x="352" y="308"/>
                    <a:pt x="546" y="305"/>
                    <a:pt x="738" y="305"/>
                  </a:cubicBezTo>
                  <a:cubicBezTo>
                    <a:pt x="1045" y="305"/>
                    <a:pt x="1350" y="314"/>
                    <a:pt x="1659" y="321"/>
                  </a:cubicBezTo>
                  <a:cubicBezTo>
                    <a:pt x="1660" y="321"/>
                    <a:pt x="1661" y="321"/>
                    <a:pt x="1662" y="321"/>
                  </a:cubicBezTo>
                  <a:cubicBezTo>
                    <a:pt x="1852" y="321"/>
                    <a:pt x="1844" y="43"/>
                    <a:pt x="1659" y="23"/>
                  </a:cubicBezTo>
                  <a:cubicBezTo>
                    <a:pt x="1508" y="8"/>
                    <a:pt x="1355" y="1"/>
                    <a:pt x="1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900226" y="3671535"/>
              <a:ext cx="89360" cy="94362"/>
            </a:xfrm>
            <a:custGeom>
              <a:avLst/>
              <a:gdLst/>
              <a:ahLst/>
              <a:cxnLst/>
              <a:rect l="l" t="t" r="r" b="b"/>
              <a:pathLst>
                <a:path w="2805" h="2962" extrusionOk="0">
                  <a:moveTo>
                    <a:pt x="1249" y="1"/>
                  </a:moveTo>
                  <a:cubicBezTo>
                    <a:pt x="819" y="1"/>
                    <a:pt x="329" y="343"/>
                    <a:pt x="59" y="630"/>
                  </a:cubicBezTo>
                  <a:cubicBezTo>
                    <a:pt x="1" y="693"/>
                    <a:pt x="57" y="775"/>
                    <a:pt x="123" y="775"/>
                  </a:cubicBezTo>
                  <a:cubicBezTo>
                    <a:pt x="142" y="775"/>
                    <a:pt x="163" y="768"/>
                    <a:pt x="181" y="751"/>
                  </a:cubicBezTo>
                  <a:cubicBezTo>
                    <a:pt x="379" y="577"/>
                    <a:pt x="721" y="302"/>
                    <a:pt x="1001" y="302"/>
                  </a:cubicBezTo>
                  <a:cubicBezTo>
                    <a:pt x="1901" y="302"/>
                    <a:pt x="1639" y="982"/>
                    <a:pt x="1470" y="1386"/>
                  </a:cubicBezTo>
                  <a:cubicBezTo>
                    <a:pt x="1282" y="1835"/>
                    <a:pt x="1044" y="2266"/>
                    <a:pt x="774" y="2671"/>
                  </a:cubicBezTo>
                  <a:cubicBezTo>
                    <a:pt x="699" y="2782"/>
                    <a:pt x="790" y="2961"/>
                    <a:pt x="925" y="2961"/>
                  </a:cubicBezTo>
                  <a:cubicBezTo>
                    <a:pt x="930" y="2961"/>
                    <a:pt x="935" y="2961"/>
                    <a:pt x="940" y="2961"/>
                  </a:cubicBezTo>
                  <a:cubicBezTo>
                    <a:pt x="1328" y="2923"/>
                    <a:pt x="1711" y="2909"/>
                    <a:pt x="2098" y="2909"/>
                  </a:cubicBezTo>
                  <a:cubicBezTo>
                    <a:pt x="2247" y="2909"/>
                    <a:pt x="2397" y="2911"/>
                    <a:pt x="2548" y="2915"/>
                  </a:cubicBezTo>
                  <a:cubicBezTo>
                    <a:pt x="2550" y="2915"/>
                    <a:pt x="2553" y="2915"/>
                    <a:pt x="2555" y="2915"/>
                  </a:cubicBezTo>
                  <a:cubicBezTo>
                    <a:pt x="2804" y="2915"/>
                    <a:pt x="2796" y="2541"/>
                    <a:pt x="2549" y="2523"/>
                  </a:cubicBezTo>
                  <a:cubicBezTo>
                    <a:pt x="2376" y="2511"/>
                    <a:pt x="2202" y="2505"/>
                    <a:pt x="2029" y="2505"/>
                  </a:cubicBezTo>
                  <a:cubicBezTo>
                    <a:pt x="1787" y="2505"/>
                    <a:pt x="1545" y="2516"/>
                    <a:pt x="1304" y="2537"/>
                  </a:cubicBezTo>
                  <a:cubicBezTo>
                    <a:pt x="1697" y="1882"/>
                    <a:pt x="2234" y="945"/>
                    <a:pt x="1820" y="317"/>
                  </a:cubicBezTo>
                  <a:cubicBezTo>
                    <a:pt x="1670" y="89"/>
                    <a:pt x="1467" y="1"/>
                    <a:pt x="12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991468" y="3679850"/>
              <a:ext cx="83658" cy="72030"/>
            </a:xfrm>
            <a:custGeom>
              <a:avLst/>
              <a:gdLst/>
              <a:ahLst/>
              <a:cxnLst/>
              <a:rect l="l" t="t" r="r" b="b"/>
              <a:pathLst>
                <a:path w="2626" h="2261" extrusionOk="0">
                  <a:moveTo>
                    <a:pt x="831" y="0"/>
                  </a:moveTo>
                  <a:cubicBezTo>
                    <a:pt x="470" y="0"/>
                    <a:pt x="179" y="314"/>
                    <a:pt x="36" y="622"/>
                  </a:cubicBezTo>
                  <a:cubicBezTo>
                    <a:pt x="1" y="700"/>
                    <a:pt x="62" y="770"/>
                    <a:pt x="126" y="770"/>
                  </a:cubicBezTo>
                  <a:cubicBezTo>
                    <a:pt x="155" y="770"/>
                    <a:pt x="185" y="755"/>
                    <a:pt x="206" y="721"/>
                  </a:cubicBezTo>
                  <a:cubicBezTo>
                    <a:pt x="318" y="538"/>
                    <a:pt x="529" y="279"/>
                    <a:pt x="776" y="279"/>
                  </a:cubicBezTo>
                  <a:cubicBezTo>
                    <a:pt x="786" y="279"/>
                    <a:pt x="795" y="279"/>
                    <a:pt x="805" y="280"/>
                  </a:cubicBezTo>
                  <a:cubicBezTo>
                    <a:pt x="867" y="286"/>
                    <a:pt x="915" y="301"/>
                    <a:pt x="955" y="323"/>
                  </a:cubicBezTo>
                  <a:cubicBezTo>
                    <a:pt x="751" y="801"/>
                    <a:pt x="636" y="1437"/>
                    <a:pt x="726" y="1948"/>
                  </a:cubicBezTo>
                  <a:cubicBezTo>
                    <a:pt x="740" y="2021"/>
                    <a:pt x="791" y="2052"/>
                    <a:pt x="847" y="2052"/>
                  </a:cubicBezTo>
                  <a:cubicBezTo>
                    <a:pt x="921" y="2052"/>
                    <a:pt x="1002" y="1997"/>
                    <a:pt x="1010" y="1911"/>
                  </a:cubicBezTo>
                  <a:cubicBezTo>
                    <a:pt x="1031" y="1667"/>
                    <a:pt x="1010" y="1421"/>
                    <a:pt x="1030" y="1175"/>
                  </a:cubicBezTo>
                  <a:cubicBezTo>
                    <a:pt x="1047" y="943"/>
                    <a:pt x="1094" y="717"/>
                    <a:pt x="1133" y="487"/>
                  </a:cubicBezTo>
                  <a:cubicBezTo>
                    <a:pt x="1162" y="523"/>
                    <a:pt x="1190" y="559"/>
                    <a:pt x="1225" y="593"/>
                  </a:cubicBezTo>
                  <a:cubicBezTo>
                    <a:pt x="1320" y="694"/>
                    <a:pt x="1419" y="775"/>
                    <a:pt x="1542" y="831"/>
                  </a:cubicBezTo>
                  <a:cubicBezTo>
                    <a:pt x="1512" y="1255"/>
                    <a:pt x="1497" y="1689"/>
                    <a:pt x="1507" y="2111"/>
                  </a:cubicBezTo>
                  <a:cubicBezTo>
                    <a:pt x="1509" y="2211"/>
                    <a:pt x="1585" y="2260"/>
                    <a:pt x="1661" y="2260"/>
                  </a:cubicBezTo>
                  <a:cubicBezTo>
                    <a:pt x="1736" y="2260"/>
                    <a:pt x="1812" y="2211"/>
                    <a:pt x="1814" y="2111"/>
                  </a:cubicBezTo>
                  <a:cubicBezTo>
                    <a:pt x="1825" y="1710"/>
                    <a:pt x="1810" y="1301"/>
                    <a:pt x="1783" y="897"/>
                  </a:cubicBezTo>
                  <a:lnTo>
                    <a:pt x="1783" y="897"/>
                  </a:lnTo>
                  <a:cubicBezTo>
                    <a:pt x="1825" y="903"/>
                    <a:pt x="1868" y="906"/>
                    <a:pt x="1910" y="906"/>
                  </a:cubicBezTo>
                  <a:cubicBezTo>
                    <a:pt x="2153" y="906"/>
                    <a:pt x="2395" y="811"/>
                    <a:pt x="2548" y="618"/>
                  </a:cubicBezTo>
                  <a:cubicBezTo>
                    <a:pt x="2625" y="516"/>
                    <a:pt x="2553" y="340"/>
                    <a:pt x="2439" y="340"/>
                  </a:cubicBezTo>
                  <a:cubicBezTo>
                    <a:pt x="2413" y="340"/>
                    <a:pt x="2384" y="349"/>
                    <a:pt x="2354" y="371"/>
                  </a:cubicBezTo>
                  <a:cubicBezTo>
                    <a:pt x="2195" y="490"/>
                    <a:pt x="2034" y="563"/>
                    <a:pt x="1873" y="563"/>
                  </a:cubicBezTo>
                  <a:cubicBezTo>
                    <a:pt x="1730" y="563"/>
                    <a:pt x="1588" y="506"/>
                    <a:pt x="1447" y="371"/>
                  </a:cubicBezTo>
                  <a:cubicBezTo>
                    <a:pt x="1288" y="220"/>
                    <a:pt x="1176" y="51"/>
                    <a:pt x="944" y="11"/>
                  </a:cubicBezTo>
                  <a:cubicBezTo>
                    <a:pt x="906" y="4"/>
                    <a:pt x="868" y="0"/>
                    <a:pt x="8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067928" y="3619479"/>
              <a:ext cx="162601" cy="227590"/>
            </a:xfrm>
            <a:custGeom>
              <a:avLst/>
              <a:gdLst/>
              <a:ahLst/>
              <a:cxnLst/>
              <a:rect l="l" t="t" r="r" b="b"/>
              <a:pathLst>
                <a:path w="5104" h="7144" extrusionOk="0">
                  <a:moveTo>
                    <a:pt x="1719" y="1"/>
                  </a:moveTo>
                  <a:cubicBezTo>
                    <a:pt x="1643" y="1"/>
                    <a:pt x="1546" y="71"/>
                    <a:pt x="1537" y="147"/>
                  </a:cubicBezTo>
                  <a:cubicBezTo>
                    <a:pt x="1401" y="1141"/>
                    <a:pt x="1466" y="2120"/>
                    <a:pt x="1472" y="3118"/>
                  </a:cubicBezTo>
                  <a:cubicBezTo>
                    <a:pt x="1476" y="4351"/>
                    <a:pt x="1187" y="5362"/>
                    <a:pt x="699" y="6440"/>
                  </a:cubicBezTo>
                  <a:cubicBezTo>
                    <a:pt x="434" y="5515"/>
                    <a:pt x="328" y="4579"/>
                    <a:pt x="341" y="3604"/>
                  </a:cubicBezTo>
                  <a:cubicBezTo>
                    <a:pt x="342" y="3521"/>
                    <a:pt x="281" y="3480"/>
                    <a:pt x="219" y="3480"/>
                  </a:cubicBezTo>
                  <a:cubicBezTo>
                    <a:pt x="156" y="3480"/>
                    <a:pt x="91" y="3522"/>
                    <a:pt x="85" y="3604"/>
                  </a:cubicBezTo>
                  <a:cubicBezTo>
                    <a:pt x="0" y="4774"/>
                    <a:pt x="152" y="5883"/>
                    <a:pt x="480" y="7007"/>
                  </a:cubicBezTo>
                  <a:cubicBezTo>
                    <a:pt x="504" y="7093"/>
                    <a:pt x="589" y="7144"/>
                    <a:pt x="671" y="7144"/>
                  </a:cubicBezTo>
                  <a:cubicBezTo>
                    <a:pt x="732" y="7144"/>
                    <a:pt x="791" y="7116"/>
                    <a:pt x="823" y="7053"/>
                  </a:cubicBezTo>
                  <a:cubicBezTo>
                    <a:pt x="1528" y="5707"/>
                    <a:pt x="1886" y="4463"/>
                    <a:pt x="1864" y="2937"/>
                  </a:cubicBezTo>
                  <a:cubicBezTo>
                    <a:pt x="1857" y="2421"/>
                    <a:pt x="1567" y="782"/>
                    <a:pt x="2118" y="434"/>
                  </a:cubicBezTo>
                  <a:cubicBezTo>
                    <a:pt x="2161" y="406"/>
                    <a:pt x="2232" y="396"/>
                    <a:pt x="2319" y="396"/>
                  </a:cubicBezTo>
                  <a:cubicBezTo>
                    <a:pt x="2611" y="396"/>
                    <a:pt x="3086" y="516"/>
                    <a:pt x="3286" y="532"/>
                  </a:cubicBezTo>
                  <a:cubicBezTo>
                    <a:pt x="3806" y="575"/>
                    <a:pt x="4324" y="620"/>
                    <a:pt x="4844" y="661"/>
                  </a:cubicBezTo>
                  <a:cubicBezTo>
                    <a:pt x="4851" y="662"/>
                    <a:pt x="4857" y="662"/>
                    <a:pt x="4863" y="662"/>
                  </a:cubicBezTo>
                  <a:cubicBezTo>
                    <a:pt x="5103" y="662"/>
                    <a:pt x="5094" y="281"/>
                    <a:pt x="4846" y="260"/>
                  </a:cubicBezTo>
                  <a:cubicBezTo>
                    <a:pt x="3807" y="169"/>
                    <a:pt x="2769" y="87"/>
                    <a:pt x="1730" y="1"/>
                  </a:cubicBezTo>
                  <a:cubicBezTo>
                    <a:pt x="1726" y="1"/>
                    <a:pt x="1723" y="1"/>
                    <a:pt x="1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136614" y="3725790"/>
              <a:ext cx="103250" cy="18605"/>
            </a:xfrm>
            <a:custGeom>
              <a:avLst/>
              <a:gdLst/>
              <a:ahLst/>
              <a:cxnLst/>
              <a:rect l="l" t="t" r="r" b="b"/>
              <a:pathLst>
                <a:path w="3241" h="584" extrusionOk="0">
                  <a:moveTo>
                    <a:pt x="2963" y="1"/>
                  </a:moveTo>
                  <a:cubicBezTo>
                    <a:pt x="2946" y="1"/>
                    <a:pt x="2929" y="3"/>
                    <a:pt x="2910" y="8"/>
                  </a:cubicBezTo>
                  <a:cubicBezTo>
                    <a:pt x="2327" y="154"/>
                    <a:pt x="1767" y="207"/>
                    <a:pt x="1197" y="207"/>
                  </a:cubicBezTo>
                  <a:cubicBezTo>
                    <a:pt x="858" y="207"/>
                    <a:pt x="516" y="188"/>
                    <a:pt x="164" y="159"/>
                  </a:cubicBezTo>
                  <a:cubicBezTo>
                    <a:pt x="160" y="159"/>
                    <a:pt x="156" y="159"/>
                    <a:pt x="152" y="159"/>
                  </a:cubicBezTo>
                  <a:cubicBezTo>
                    <a:pt x="18" y="159"/>
                    <a:pt x="0" y="371"/>
                    <a:pt x="131" y="409"/>
                  </a:cubicBezTo>
                  <a:cubicBezTo>
                    <a:pt x="558" y="531"/>
                    <a:pt x="1004" y="584"/>
                    <a:pt x="1450" y="584"/>
                  </a:cubicBezTo>
                  <a:cubicBezTo>
                    <a:pt x="1978" y="584"/>
                    <a:pt x="2508" y="510"/>
                    <a:pt x="3013" y="387"/>
                  </a:cubicBezTo>
                  <a:cubicBezTo>
                    <a:pt x="3241" y="330"/>
                    <a:pt x="3169" y="1"/>
                    <a:pt x="29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54997" y="3667011"/>
              <a:ext cx="71839" cy="60051"/>
            </a:xfrm>
            <a:custGeom>
              <a:avLst/>
              <a:gdLst/>
              <a:ahLst/>
              <a:cxnLst/>
              <a:rect l="l" t="t" r="r" b="b"/>
              <a:pathLst>
                <a:path w="2255" h="1885" extrusionOk="0">
                  <a:moveTo>
                    <a:pt x="1236" y="328"/>
                  </a:moveTo>
                  <a:cubicBezTo>
                    <a:pt x="1312" y="328"/>
                    <a:pt x="1387" y="341"/>
                    <a:pt x="1461" y="363"/>
                  </a:cubicBezTo>
                  <a:cubicBezTo>
                    <a:pt x="1463" y="517"/>
                    <a:pt x="1398" y="611"/>
                    <a:pt x="1268" y="650"/>
                  </a:cubicBezTo>
                  <a:cubicBezTo>
                    <a:pt x="1039" y="794"/>
                    <a:pt x="737" y="839"/>
                    <a:pt x="450" y="843"/>
                  </a:cubicBezTo>
                  <a:cubicBezTo>
                    <a:pt x="477" y="744"/>
                    <a:pt x="536" y="646"/>
                    <a:pt x="642" y="551"/>
                  </a:cubicBezTo>
                  <a:cubicBezTo>
                    <a:pt x="790" y="416"/>
                    <a:pt x="993" y="336"/>
                    <a:pt x="1193" y="329"/>
                  </a:cubicBezTo>
                  <a:cubicBezTo>
                    <a:pt x="1207" y="328"/>
                    <a:pt x="1222" y="328"/>
                    <a:pt x="1236" y="328"/>
                  </a:cubicBezTo>
                  <a:close/>
                  <a:moveTo>
                    <a:pt x="1312" y="1"/>
                  </a:moveTo>
                  <a:cubicBezTo>
                    <a:pt x="1024" y="1"/>
                    <a:pt x="703" y="91"/>
                    <a:pt x="559" y="183"/>
                  </a:cubicBezTo>
                  <a:cubicBezTo>
                    <a:pt x="313" y="343"/>
                    <a:pt x="144" y="583"/>
                    <a:pt x="95" y="835"/>
                  </a:cubicBezTo>
                  <a:cubicBezTo>
                    <a:pt x="15" y="866"/>
                    <a:pt x="1" y="1004"/>
                    <a:pt x="84" y="1041"/>
                  </a:cubicBezTo>
                  <a:cubicBezTo>
                    <a:pt x="98" y="1240"/>
                    <a:pt x="191" y="1435"/>
                    <a:pt x="381" y="1591"/>
                  </a:cubicBezTo>
                  <a:cubicBezTo>
                    <a:pt x="625" y="1788"/>
                    <a:pt x="931" y="1884"/>
                    <a:pt x="1237" y="1884"/>
                  </a:cubicBezTo>
                  <a:cubicBezTo>
                    <a:pt x="1556" y="1884"/>
                    <a:pt x="1874" y="1779"/>
                    <a:pt x="2121" y="1575"/>
                  </a:cubicBezTo>
                  <a:cubicBezTo>
                    <a:pt x="2255" y="1463"/>
                    <a:pt x="2133" y="1261"/>
                    <a:pt x="1987" y="1261"/>
                  </a:cubicBezTo>
                  <a:cubicBezTo>
                    <a:pt x="1958" y="1261"/>
                    <a:pt x="1928" y="1269"/>
                    <a:pt x="1899" y="1287"/>
                  </a:cubicBezTo>
                  <a:cubicBezTo>
                    <a:pt x="1683" y="1422"/>
                    <a:pt x="1456" y="1511"/>
                    <a:pt x="1213" y="1511"/>
                  </a:cubicBezTo>
                  <a:cubicBezTo>
                    <a:pt x="1123" y="1511"/>
                    <a:pt x="1031" y="1499"/>
                    <a:pt x="936" y="1472"/>
                  </a:cubicBezTo>
                  <a:cubicBezTo>
                    <a:pt x="696" y="1406"/>
                    <a:pt x="517" y="1256"/>
                    <a:pt x="459" y="1075"/>
                  </a:cubicBezTo>
                  <a:lnTo>
                    <a:pt x="459" y="1075"/>
                  </a:lnTo>
                  <a:cubicBezTo>
                    <a:pt x="477" y="1075"/>
                    <a:pt x="496" y="1076"/>
                    <a:pt x="515" y="1076"/>
                  </a:cubicBezTo>
                  <a:cubicBezTo>
                    <a:pt x="1060" y="1076"/>
                    <a:pt x="1801" y="952"/>
                    <a:pt x="1866" y="452"/>
                  </a:cubicBezTo>
                  <a:cubicBezTo>
                    <a:pt x="1910" y="111"/>
                    <a:pt x="1631" y="1"/>
                    <a:pt x="13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120144" y="3753283"/>
              <a:ext cx="89201" cy="123193"/>
            </a:xfrm>
            <a:custGeom>
              <a:avLst/>
              <a:gdLst/>
              <a:ahLst/>
              <a:cxnLst/>
              <a:rect l="l" t="t" r="r" b="b"/>
              <a:pathLst>
                <a:path w="2800" h="3867" extrusionOk="0">
                  <a:moveTo>
                    <a:pt x="1495" y="814"/>
                  </a:moveTo>
                  <a:cubicBezTo>
                    <a:pt x="1525" y="814"/>
                    <a:pt x="1555" y="816"/>
                    <a:pt x="1583" y="820"/>
                  </a:cubicBezTo>
                  <a:cubicBezTo>
                    <a:pt x="1571" y="892"/>
                    <a:pt x="1613" y="978"/>
                    <a:pt x="1695" y="978"/>
                  </a:cubicBezTo>
                  <a:cubicBezTo>
                    <a:pt x="1700" y="978"/>
                    <a:pt x="1704" y="978"/>
                    <a:pt x="1709" y="977"/>
                  </a:cubicBezTo>
                  <a:cubicBezTo>
                    <a:pt x="1712" y="977"/>
                    <a:pt x="1717" y="975"/>
                    <a:pt x="1722" y="975"/>
                  </a:cubicBezTo>
                  <a:lnTo>
                    <a:pt x="1722" y="975"/>
                  </a:lnTo>
                  <a:cubicBezTo>
                    <a:pt x="1712" y="987"/>
                    <a:pt x="1703" y="1002"/>
                    <a:pt x="1697" y="1022"/>
                  </a:cubicBezTo>
                  <a:cubicBezTo>
                    <a:pt x="1689" y="1116"/>
                    <a:pt x="1662" y="1204"/>
                    <a:pt x="1614" y="1287"/>
                  </a:cubicBezTo>
                  <a:cubicBezTo>
                    <a:pt x="1573" y="1419"/>
                    <a:pt x="1509" y="1486"/>
                    <a:pt x="1420" y="1486"/>
                  </a:cubicBezTo>
                  <a:cubicBezTo>
                    <a:pt x="1294" y="1486"/>
                    <a:pt x="1120" y="1352"/>
                    <a:pt x="896" y="1086"/>
                  </a:cubicBezTo>
                  <a:cubicBezTo>
                    <a:pt x="989" y="924"/>
                    <a:pt x="1267" y="814"/>
                    <a:pt x="1495" y="814"/>
                  </a:cubicBezTo>
                  <a:close/>
                  <a:moveTo>
                    <a:pt x="1293" y="2505"/>
                  </a:moveTo>
                  <a:cubicBezTo>
                    <a:pt x="1360" y="2505"/>
                    <a:pt x="1432" y="2510"/>
                    <a:pt x="1508" y="2521"/>
                  </a:cubicBezTo>
                  <a:cubicBezTo>
                    <a:pt x="1464" y="2561"/>
                    <a:pt x="1421" y="2610"/>
                    <a:pt x="1382" y="2670"/>
                  </a:cubicBezTo>
                  <a:cubicBezTo>
                    <a:pt x="1242" y="2896"/>
                    <a:pt x="1359" y="3340"/>
                    <a:pt x="1022" y="3449"/>
                  </a:cubicBezTo>
                  <a:cubicBezTo>
                    <a:pt x="999" y="3450"/>
                    <a:pt x="978" y="3450"/>
                    <a:pt x="957" y="3450"/>
                  </a:cubicBezTo>
                  <a:cubicBezTo>
                    <a:pt x="592" y="3450"/>
                    <a:pt x="476" y="3307"/>
                    <a:pt x="606" y="3019"/>
                  </a:cubicBezTo>
                  <a:cubicBezTo>
                    <a:pt x="688" y="2675"/>
                    <a:pt x="918" y="2505"/>
                    <a:pt x="1293" y="2505"/>
                  </a:cubicBezTo>
                  <a:close/>
                  <a:moveTo>
                    <a:pt x="2550" y="1"/>
                  </a:moveTo>
                  <a:cubicBezTo>
                    <a:pt x="2477" y="1"/>
                    <a:pt x="2404" y="40"/>
                    <a:pt x="2373" y="114"/>
                  </a:cubicBezTo>
                  <a:cubicBezTo>
                    <a:pt x="2347" y="171"/>
                    <a:pt x="2346" y="233"/>
                    <a:pt x="2379" y="284"/>
                  </a:cubicBezTo>
                  <a:cubicBezTo>
                    <a:pt x="2315" y="385"/>
                    <a:pt x="2204" y="473"/>
                    <a:pt x="2124" y="531"/>
                  </a:cubicBezTo>
                  <a:cubicBezTo>
                    <a:pt x="2044" y="587"/>
                    <a:pt x="1958" y="629"/>
                    <a:pt x="1868" y="662"/>
                  </a:cubicBezTo>
                  <a:cubicBezTo>
                    <a:pt x="1750" y="538"/>
                    <a:pt x="1593" y="484"/>
                    <a:pt x="1425" y="484"/>
                  </a:cubicBezTo>
                  <a:cubicBezTo>
                    <a:pt x="902" y="484"/>
                    <a:pt x="283" y="1010"/>
                    <a:pt x="470" y="1533"/>
                  </a:cubicBezTo>
                  <a:cubicBezTo>
                    <a:pt x="573" y="1822"/>
                    <a:pt x="877" y="2011"/>
                    <a:pt x="1177" y="2011"/>
                  </a:cubicBezTo>
                  <a:cubicBezTo>
                    <a:pt x="1216" y="2011"/>
                    <a:pt x="1255" y="2008"/>
                    <a:pt x="1294" y="2001"/>
                  </a:cubicBezTo>
                  <a:cubicBezTo>
                    <a:pt x="1410" y="1981"/>
                    <a:pt x="1510" y="1937"/>
                    <a:pt x="1597" y="1874"/>
                  </a:cubicBezTo>
                  <a:lnTo>
                    <a:pt x="1597" y="1874"/>
                  </a:lnTo>
                  <a:cubicBezTo>
                    <a:pt x="1574" y="1973"/>
                    <a:pt x="1547" y="2073"/>
                    <a:pt x="1517" y="2170"/>
                  </a:cubicBezTo>
                  <a:cubicBezTo>
                    <a:pt x="1438" y="2148"/>
                    <a:pt x="1358" y="2138"/>
                    <a:pt x="1278" y="2138"/>
                  </a:cubicBezTo>
                  <a:cubicBezTo>
                    <a:pt x="623" y="2138"/>
                    <a:pt x="0" y="2837"/>
                    <a:pt x="268" y="3529"/>
                  </a:cubicBezTo>
                  <a:cubicBezTo>
                    <a:pt x="356" y="3758"/>
                    <a:pt x="556" y="3866"/>
                    <a:pt x="779" y="3866"/>
                  </a:cubicBezTo>
                  <a:cubicBezTo>
                    <a:pt x="850" y="3866"/>
                    <a:pt x="923" y="3855"/>
                    <a:pt x="996" y="3834"/>
                  </a:cubicBezTo>
                  <a:cubicBezTo>
                    <a:pt x="1188" y="3777"/>
                    <a:pt x="1359" y="3648"/>
                    <a:pt x="1474" y="3485"/>
                  </a:cubicBezTo>
                  <a:cubicBezTo>
                    <a:pt x="1563" y="3357"/>
                    <a:pt x="1658" y="2783"/>
                    <a:pt x="1838" y="2783"/>
                  </a:cubicBezTo>
                  <a:cubicBezTo>
                    <a:pt x="1846" y="2783"/>
                    <a:pt x="1854" y="2784"/>
                    <a:pt x="1862" y="2786"/>
                  </a:cubicBezTo>
                  <a:cubicBezTo>
                    <a:pt x="1879" y="2790"/>
                    <a:pt x="1895" y="2792"/>
                    <a:pt x="1911" y="2792"/>
                  </a:cubicBezTo>
                  <a:cubicBezTo>
                    <a:pt x="2092" y="2792"/>
                    <a:pt x="2156" y="2505"/>
                    <a:pt x="1955" y="2449"/>
                  </a:cubicBezTo>
                  <a:cubicBezTo>
                    <a:pt x="1895" y="2434"/>
                    <a:pt x="1838" y="2425"/>
                    <a:pt x="1782" y="2425"/>
                  </a:cubicBezTo>
                  <a:cubicBezTo>
                    <a:pt x="1944" y="1974"/>
                    <a:pt x="2015" y="1543"/>
                    <a:pt x="2012" y="1066"/>
                  </a:cubicBezTo>
                  <a:cubicBezTo>
                    <a:pt x="2012" y="1003"/>
                    <a:pt x="1975" y="959"/>
                    <a:pt x="1927" y="934"/>
                  </a:cubicBezTo>
                  <a:cubicBezTo>
                    <a:pt x="2189" y="860"/>
                    <a:pt x="2423" y="710"/>
                    <a:pt x="2597" y="493"/>
                  </a:cubicBezTo>
                  <a:cubicBezTo>
                    <a:pt x="2685" y="380"/>
                    <a:pt x="2800" y="227"/>
                    <a:pt x="2707" y="84"/>
                  </a:cubicBezTo>
                  <a:cubicBezTo>
                    <a:pt x="2670" y="28"/>
                    <a:pt x="2610" y="1"/>
                    <a:pt x="25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215996" y="3892889"/>
            <a:ext cx="504004" cy="638920"/>
            <a:chOff x="7702354" y="1574815"/>
            <a:chExt cx="618259" cy="783663"/>
          </a:xfrm>
        </p:grpSpPr>
        <p:sp>
          <p:nvSpPr>
            <p:cNvPr id="34" name="Google Shape;34;p2"/>
            <p:cNvSpPr/>
            <p:nvPr/>
          </p:nvSpPr>
          <p:spPr>
            <a:xfrm>
              <a:off x="7702354" y="1574815"/>
              <a:ext cx="618259" cy="783663"/>
            </a:xfrm>
            <a:custGeom>
              <a:avLst/>
              <a:gdLst/>
              <a:ahLst/>
              <a:cxnLst/>
              <a:rect l="l" t="t" r="r" b="b"/>
              <a:pathLst>
                <a:path w="19407" h="24599" extrusionOk="0">
                  <a:moveTo>
                    <a:pt x="9585" y="403"/>
                  </a:moveTo>
                  <a:cubicBezTo>
                    <a:pt x="10774" y="403"/>
                    <a:pt x="11962" y="498"/>
                    <a:pt x="13127" y="741"/>
                  </a:cubicBezTo>
                  <a:cubicBezTo>
                    <a:pt x="14447" y="1017"/>
                    <a:pt x="16313" y="1462"/>
                    <a:pt x="17172" y="2585"/>
                  </a:cubicBezTo>
                  <a:cubicBezTo>
                    <a:pt x="19407" y="5505"/>
                    <a:pt x="10800" y="6041"/>
                    <a:pt x="9371" y="6052"/>
                  </a:cubicBezTo>
                  <a:cubicBezTo>
                    <a:pt x="9298" y="6052"/>
                    <a:pt x="9225" y="6052"/>
                    <a:pt x="9152" y="6052"/>
                  </a:cubicBezTo>
                  <a:cubicBezTo>
                    <a:pt x="7635" y="6052"/>
                    <a:pt x="6115" y="5924"/>
                    <a:pt x="4620" y="5656"/>
                  </a:cubicBezTo>
                  <a:cubicBezTo>
                    <a:pt x="4011" y="5547"/>
                    <a:pt x="2373" y="5185"/>
                    <a:pt x="1428" y="4525"/>
                  </a:cubicBezTo>
                  <a:cubicBezTo>
                    <a:pt x="1238" y="4297"/>
                    <a:pt x="1035" y="4080"/>
                    <a:pt x="823" y="3871"/>
                  </a:cubicBezTo>
                  <a:cubicBezTo>
                    <a:pt x="727" y="3666"/>
                    <a:pt x="701" y="3444"/>
                    <a:pt x="770" y="3202"/>
                  </a:cubicBezTo>
                  <a:cubicBezTo>
                    <a:pt x="784" y="3188"/>
                    <a:pt x="801" y="3172"/>
                    <a:pt x="811" y="3149"/>
                  </a:cubicBezTo>
                  <a:cubicBezTo>
                    <a:pt x="2104" y="517"/>
                    <a:pt x="6132" y="517"/>
                    <a:pt x="8665" y="421"/>
                  </a:cubicBezTo>
                  <a:cubicBezTo>
                    <a:pt x="8971" y="410"/>
                    <a:pt x="9278" y="403"/>
                    <a:pt x="9585" y="403"/>
                  </a:cubicBezTo>
                  <a:close/>
                  <a:moveTo>
                    <a:pt x="16578" y="5261"/>
                  </a:moveTo>
                  <a:lnTo>
                    <a:pt x="16578" y="5261"/>
                  </a:lnTo>
                  <a:cubicBezTo>
                    <a:pt x="14876" y="7415"/>
                    <a:pt x="14277" y="10154"/>
                    <a:pt x="14291" y="12923"/>
                  </a:cubicBezTo>
                  <a:cubicBezTo>
                    <a:pt x="14236" y="12923"/>
                    <a:pt x="14183" y="12945"/>
                    <a:pt x="14149" y="13000"/>
                  </a:cubicBezTo>
                  <a:cubicBezTo>
                    <a:pt x="13300" y="14398"/>
                    <a:pt x="11617" y="14716"/>
                    <a:pt x="10069" y="14716"/>
                  </a:cubicBezTo>
                  <a:cubicBezTo>
                    <a:pt x="9917" y="14716"/>
                    <a:pt x="9767" y="14713"/>
                    <a:pt x="9619" y="14707"/>
                  </a:cubicBezTo>
                  <a:cubicBezTo>
                    <a:pt x="8019" y="14650"/>
                    <a:pt x="6136" y="14256"/>
                    <a:pt x="5028" y="13015"/>
                  </a:cubicBezTo>
                  <a:cubicBezTo>
                    <a:pt x="5184" y="11563"/>
                    <a:pt x="4747" y="10214"/>
                    <a:pt x="4054" y="8851"/>
                  </a:cubicBezTo>
                  <a:cubicBezTo>
                    <a:pt x="3440" y="7644"/>
                    <a:pt x="2809" y="6395"/>
                    <a:pt x="2012" y="5281"/>
                  </a:cubicBezTo>
                  <a:lnTo>
                    <a:pt x="2012" y="5281"/>
                  </a:lnTo>
                  <a:cubicBezTo>
                    <a:pt x="2844" y="5706"/>
                    <a:pt x="3818" y="5908"/>
                    <a:pt x="4707" y="6064"/>
                  </a:cubicBezTo>
                  <a:cubicBezTo>
                    <a:pt x="6213" y="6328"/>
                    <a:pt x="7765" y="6470"/>
                    <a:pt x="9317" y="6470"/>
                  </a:cubicBezTo>
                  <a:cubicBezTo>
                    <a:pt x="11130" y="6470"/>
                    <a:pt x="12943" y="6276"/>
                    <a:pt x="14685" y="5857"/>
                  </a:cubicBezTo>
                  <a:cubicBezTo>
                    <a:pt x="15257" y="5719"/>
                    <a:pt x="15965" y="5553"/>
                    <a:pt x="16578" y="5261"/>
                  </a:cubicBezTo>
                  <a:close/>
                  <a:moveTo>
                    <a:pt x="4965" y="13433"/>
                  </a:moveTo>
                  <a:cubicBezTo>
                    <a:pt x="6037" y="14791"/>
                    <a:pt x="8372" y="15115"/>
                    <a:pt x="9954" y="15115"/>
                  </a:cubicBezTo>
                  <a:cubicBezTo>
                    <a:pt x="9961" y="15115"/>
                    <a:pt x="9968" y="15115"/>
                    <a:pt x="9975" y="15115"/>
                  </a:cubicBezTo>
                  <a:cubicBezTo>
                    <a:pt x="11358" y="15114"/>
                    <a:pt x="13561" y="14883"/>
                    <a:pt x="14302" y="13494"/>
                  </a:cubicBezTo>
                  <a:cubicBezTo>
                    <a:pt x="14371" y="15105"/>
                    <a:pt x="15104" y="16471"/>
                    <a:pt x="15963" y="17800"/>
                  </a:cubicBezTo>
                  <a:cubicBezTo>
                    <a:pt x="16443" y="18542"/>
                    <a:pt x="16984" y="19268"/>
                    <a:pt x="17369" y="20065"/>
                  </a:cubicBezTo>
                  <a:cubicBezTo>
                    <a:pt x="18220" y="21824"/>
                    <a:pt x="17057" y="22753"/>
                    <a:pt x="15514" y="23291"/>
                  </a:cubicBezTo>
                  <a:cubicBezTo>
                    <a:pt x="13533" y="23983"/>
                    <a:pt x="11429" y="24186"/>
                    <a:pt x="9342" y="24198"/>
                  </a:cubicBezTo>
                  <a:cubicBezTo>
                    <a:pt x="9109" y="24199"/>
                    <a:pt x="8873" y="24200"/>
                    <a:pt x="8636" y="24200"/>
                  </a:cubicBezTo>
                  <a:cubicBezTo>
                    <a:pt x="6850" y="24200"/>
                    <a:pt x="4982" y="24148"/>
                    <a:pt x="3274" y="23698"/>
                  </a:cubicBezTo>
                  <a:cubicBezTo>
                    <a:pt x="2164" y="23406"/>
                    <a:pt x="472" y="22829"/>
                    <a:pt x="755" y="21377"/>
                  </a:cubicBezTo>
                  <a:cubicBezTo>
                    <a:pt x="947" y="20405"/>
                    <a:pt x="1692" y="19438"/>
                    <a:pt x="2240" y="18635"/>
                  </a:cubicBezTo>
                  <a:cubicBezTo>
                    <a:pt x="3230" y="17176"/>
                    <a:pt x="4321" y="15742"/>
                    <a:pt x="4826" y="14027"/>
                  </a:cubicBezTo>
                  <a:cubicBezTo>
                    <a:pt x="4885" y="13827"/>
                    <a:pt x="4929" y="13630"/>
                    <a:pt x="4965" y="13433"/>
                  </a:cubicBezTo>
                  <a:close/>
                  <a:moveTo>
                    <a:pt x="9719" y="1"/>
                  </a:moveTo>
                  <a:cubicBezTo>
                    <a:pt x="9419" y="1"/>
                    <a:pt x="9125" y="6"/>
                    <a:pt x="8841" y="15"/>
                  </a:cubicBezTo>
                  <a:cubicBezTo>
                    <a:pt x="7163" y="66"/>
                    <a:pt x="5413" y="217"/>
                    <a:pt x="3775" y="603"/>
                  </a:cubicBezTo>
                  <a:cubicBezTo>
                    <a:pt x="2388" y="931"/>
                    <a:pt x="1090" y="1611"/>
                    <a:pt x="498" y="2967"/>
                  </a:cubicBezTo>
                  <a:cubicBezTo>
                    <a:pt x="469" y="3030"/>
                    <a:pt x="480" y="3092"/>
                    <a:pt x="509" y="3139"/>
                  </a:cubicBezTo>
                  <a:cubicBezTo>
                    <a:pt x="465" y="3302"/>
                    <a:pt x="462" y="3467"/>
                    <a:pt x="490" y="3630"/>
                  </a:cubicBezTo>
                  <a:cubicBezTo>
                    <a:pt x="412" y="3650"/>
                    <a:pt x="357" y="3752"/>
                    <a:pt x="426" y="3836"/>
                  </a:cubicBezTo>
                  <a:cubicBezTo>
                    <a:pt x="529" y="3955"/>
                    <a:pt x="624" y="4077"/>
                    <a:pt x="722" y="4200"/>
                  </a:cubicBezTo>
                  <a:cubicBezTo>
                    <a:pt x="805" y="4332"/>
                    <a:pt x="904" y="4455"/>
                    <a:pt x="1016" y="4570"/>
                  </a:cubicBezTo>
                  <a:cubicBezTo>
                    <a:pt x="2144" y="6054"/>
                    <a:pt x="3043" y="7691"/>
                    <a:pt x="3865" y="9371"/>
                  </a:cubicBezTo>
                  <a:cubicBezTo>
                    <a:pt x="5018" y="11723"/>
                    <a:pt x="4767" y="13880"/>
                    <a:pt x="3443" y="16106"/>
                  </a:cubicBezTo>
                  <a:cubicBezTo>
                    <a:pt x="2494" y="17701"/>
                    <a:pt x="1033" y="19186"/>
                    <a:pt x="453" y="20976"/>
                  </a:cubicBezTo>
                  <a:cubicBezTo>
                    <a:pt x="1" y="22373"/>
                    <a:pt x="790" y="23155"/>
                    <a:pt x="2015" y="23691"/>
                  </a:cubicBezTo>
                  <a:cubicBezTo>
                    <a:pt x="3772" y="24457"/>
                    <a:pt x="5771" y="24503"/>
                    <a:pt x="7656" y="24570"/>
                  </a:cubicBezTo>
                  <a:cubicBezTo>
                    <a:pt x="8162" y="24588"/>
                    <a:pt x="8670" y="24599"/>
                    <a:pt x="9177" y="24599"/>
                  </a:cubicBezTo>
                  <a:cubicBezTo>
                    <a:pt x="10741" y="24599"/>
                    <a:pt x="12306" y="24495"/>
                    <a:pt x="13838" y="24172"/>
                  </a:cubicBezTo>
                  <a:cubicBezTo>
                    <a:pt x="15180" y="23887"/>
                    <a:pt x="17471" y="23434"/>
                    <a:pt x="18014" y="21925"/>
                  </a:cubicBezTo>
                  <a:cubicBezTo>
                    <a:pt x="18522" y="20511"/>
                    <a:pt x="17212" y="18973"/>
                    <a:pt x="16496" y="17877"/>
                  </a:cubicBezTo>
                  <a:cubicBezTo>
                    <a:pt x="15879" y="16931"/>
                    <a:pt x="15246" y="15963"/>
                    <a:pt x="14924" y="14869"/>
                  </a:cubicBezTo>
                  <a:cubicBezTo>
                    <a:pt x="14587" y="13722"/>
                    <a:pt x="14712" y="12516"/>
                    <a:pt x="14805" y="11341"/>
                  </a:cubicBezTo>
                  <a:cubicBezTo>
                    <a:pt x="15014" y="8710"/>
                    <a:pt x="15804" y="6415"/>
                    <a:pt x="17757" y="4568"/>
                  </a:cubicBezTo>
                  <a:cubicBezTo>
                    <a:pt x="17855" y="4476"/>
                    <a:pt x="17828" y="4359"/>
                    <a:pt x="17752" y="4287"/>
                  </a:cubicBezTo>
                  <a:cubicBezTo>
                    <a:pt x="18273" y="3413"/>
                    <a:pt x="17772" y="2478"/>
                    <a:pt x="17046" y="1892"/>
                  </a:cubicBezTo>
                  <a:cubicBezTo>
                    <a:pt x="15133" y="352"/>
                    <a:pt x="12196" y="1"/>
                    <a:pt x="97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866010" y="1954406"/>
              <a:ext cx="34757" cy="18318"/>
            </a:xfrm>
            <a:custGeom>
              <a:avLst/>
              <a:gdLst/>
              <a:ahLst/>
              <a:cxnLst/>
              <a:rect l="l" t="t" r="r" b="b"/>
              <a:pathLst>
                <a:path w="1091" h="575" extrusionOk="0">
                  <a:moveTo>
                    <a:pt x="886" y="1"/>
                  </a:moveTo>
                  <a:cubicBezTo>
                    <a:pt x="868" y="1"/>
                    <a:pt x="849" y="5"/>
                    <a:pt x="830" y="13"/>
                  </a:cubicBezTo>
                  <a:cubicBezTo>
                    <a:pt x="583" y="120"/>
                    <a:pt x="332" y="242"/>
                    <a:pt x="93" y="372"/>
                  </a:cubicBezTo>
                  <a:cubicBezTo>
                    <a:pt x="1" y="424"/>
                    <a:pt x="48" y="575"/>
                    <a:pt x="142" y="575"/>
                  </a:cubicBezTo>
                  <a:cubicBezTo>
                    <a:pt x="153" y="575"/>
                    <a:pt x="164" y="573"/>
                    <a:pt x="176" y="568"/>
                  </a:cubicBezTo>
                  <a:cubicBezTo>
                    <a:pt x="441" y="470"/>
                    <a:pt x="706" y="357"/>
                    <a:pt x="962" y="235"/>
                  </a:cubicBezTo>
                  <a:cubicBezTo>
                    <a:pt x="1091" y="171"/>
                    <a:pt x="1008" y="1"/>
                    <a:pt x="8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914562" y="1943033"/>
              <a:ext cx="47340" cy="15037"/>
            </a:xfrm>
            <a:custGeom>
              <a:avLst/>
              <a:gdLst/>
              <a:ahLst/>
              <a:cxnLst/>
              <a:rect l="l" t="t" r="r" b="b"/>
              <a:pathLst>
                <a:path w="1486" h="472" extrusionOk="0">
                  <a:moveTo>
                    <a:pt x="1266" y="0"/>
                  </a:moveTo>
                  <a:cubicBezTo>
                    <a:pt x="1258" y="0"/>
                    <a:pt x="1250" y="1"/>
                    <a:pt x="1242" y="2"/>
                  </a:cubicBezTo>
                  <a:cubicBezTo>
                    <a:pt x="863" y="55"/>
                    <a:pt x="462" y="145"/>
                    <a:pt x="100" y="271"/>
                  </a:cubicBezTo>
                  <a:cubicBezTo>
                    <a:pt x="0" y="306"/>
                    <a:pt x="5" y="472"/>
                    <a:pt x="118" y="472"/>
                  </a:cubicBezTo>
                  <a:cubicBezTo>
                    <a:pt x="121" y="472"/>
                    <a:pt x="124" y="472"/>
                    <a:pt x="127" y="472"/>
                  </a:cubicBezTo>
                  <a:cubicBezTo>
                    <a:pt x="521" y="447"/>
                    <a:pt x="936" y="371"/>
                    <a:pt x="1315" y="270"/>
                  </a:cubicBezTo>
                  <a:cubicBezTo>
                    <a:pt x="1486" y="223"/>
                    <a:pt x="1421" y="0"/>
                    <a:pt x="12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87326" y="1940867"/>
              <a:ext cx="47946" cy="9494"/>
            </a:xfrm>
            <a:custGeom>
              <a:avLst/>
              <a:gdLst/>
              <a:ahLst/>
              <a:cxnLst/>
              <a:rect l="l" t="t" r="r" b="b"/>
              <a:pathLst>
                <a:path w="1505" h="298" extrusionOk="0">
                  <a:moveTo>
                    <a:pt x="1227" y="1"/>
                  </a:moveTo>
                  <a:cubicBezTo>
                    <a:pt x="870" y="1"/>
                    <a:pt x="510" y="17"/>
                    <a:pt x="155" y="30"/>
                  </a:cubicBezTo>
                  <a:cubicBezTo>
                    <a:pt x="2" y="36"/>
                    <a:pt x="1" y="263"/>
                    <a:pt x="155" y="268"/>
                  </a:cubicBezTo>
                  <a:cubicBezTo>
                    <a:pt x="493" y="280"/>
                    <a:pt x="834" y="297"/>
                    <a:pt x="1175" y="297"/>
                  </a:cubicBezTo>
                  <a:cubicBezTo>
                    <a:pt x="1221" y="297"/>
                    <a:pt x="1267" y="297"/>
                    <a:pt x="1314" y="296"/>
                  </a:cubicBezTo>
                  <a:cubicBezTo>
                    <a:pt x="1503" y="295"/>
                    <a:pt x="1504" y="3"/>
                    <a:pt x="1314" y="1"/>
                  </a:cubicBezTo>
                  <a:cubicBezTo>
                    <a:pt x="1285" y="1"/>
                    <a:pt x="1256" y="1"/>
                    <a:pt x="12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056299" y="1946155"/>
              <a:ext cx="42625" cy="17267"/>
            </a:xfrm>
            <a:custGeom>
              <a:avLst/>
              <a:gdLst/>
              <a:ahLst/>
              <a:cxnLst/>
              <a:rect l="l" t="t" r="r" b="b"/>
              <a:pathLst>
                <a:path w="1338" h="542" extrusionOk="0">
                  <a:moveTo>
                    <a:pt x="161" y="1"/>
                  </a:moveTo>
                  <a:cubicBezTo>
                    <a:pt x="31" y="1"/>
                    <a:pt x="1" y="221"/>
                    <a:pt x="138" y="246"/>
                  </a:cubicBezTo>
                  <a:cubicBezTo>
                    <a:pt x="469" y="308"/>
                    <a:pt x="777" y="408"/>
                    <a:pt x="1090" y="530"/>
                  </a:cubicBezTo>
                  <a:cubicBezTo>
                    <a:pt x="1111" y="538"/>
                    <a:pt x="1130" y="542"/>
                    <a:pt x="1147" y="542"/>
                  </a:cubicBezTo>
                  <a:cubicBezTo>
                    <a:pt x="1292" y="542"/>
                    <a:pt x="1338" y="291"/>
                    <a:pt x="1172" y="222"/>
                  </a:cubicBezTo>
                  <a:cubicBezTo>
                    <a:pt x="854" y="93"/>
                    <a:pt x="512" y="27"/>
                    <a:pt x="170" y="1"/>
                  </a:cubicBezTo>
                  <a:cubicBezTo>
                    <a:pt x="167" y="1"/>
                    <a:pt x="164" y="1"/>
                    <a:pt x="1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110267" y="1963390"/>
              <a:ext cx="39599" cy="28289"/>
            </a:xfrm>
            <a:custGeom>
              <a:avLst/>
              <a:gdLst/>
              <a:ahLst/>
              <a:cxnLst/>
              <a:rect l="l" t="t" r="r" b="b"/>
              <a:pathLst>
                <a:path w="1243" h="888" extrusionOk="0">
                  <a:moveTo>
                    <a:pt x="178" y="0"/>
                  </a:moveTo>
                  <a:cubicBezTo>
                    <a:pt x="1" y="0"/>
                    <a:pt x="6" y="255"/>
                    <a:pt x="178" y="269"/>
                  </a:cubicBezTo>
                  <a:cubicBezTo>
                    <a:pt x="526" y="302"/>
                    <a:pt x="724" y="523"/>
                    <a:pt x="887" y="806"/>
                  </a:cubicBezTo>
                  <a:cubicBezTo>
                    <a:pt x="919" y="863"/>
                    <a:pt x="974" y="887"/>
                    <a:pt x="1029" y="887"/>
                  </a:cubicBezTo>
                  <a:cubicBezTo>
                    <a:pt x="1134" y="887"/>
                    <a:pt x="1242" y="798"/>
                    <a:pt x="1202" y="675"/>
                  </a:cubicBezTo>
                  <a:cubicBezTo>
                    <a:pt x="1063" y="255"/>
                    <a:pt x="602" y="2"/>
                    <a:pt x="1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732237" y="2212363"/>
              <a:ext cx="42912" cy="31443"/>
            </a:xfrm>
            <a:custGeom>
              <a:avLst/>
              <a:gdLst/>
              <a:ahLst/>
              <a:cxnLst/>
              <a:rect l="l" t="t" r="r" b="b"/>
              <a:pathLst>
                <a:path w="1347" h="987" extrusionOk="0">
                  <a:moveTo>
                    <a:pt x="1139" y="0"/>
                  </a:moveTo>
                  <a:cubicBezTo>
                    <a:pt x="1119" y="0"/>
                    <a:pt x="1097" y="5"/>
                    <a:pt x="1076" y="15"/>
                  </a:cubicBezTo>
                  <a:cubicBezTo>
                    <a:pt x="686" y="201"/>
                    <a:pt x="337" y="491"/>
                    <a:pt x="61" y="822"/>
                  </a:cubicBezTo>
                  <a:cubicBezTo>
                    <a:pt x="0" y="895"/>
                    <a:pt x="58" y="986"/>
                    <a:pt x="130" y="986"/>
                  </a:cubicBezTo>
                  <a:cubicBezTo>
                    <a:pt x="152" y="986"/>
                    <a:pt x="175" y="978"/>
                    <a:pt x="197" y="958"/>
                  </a:cubicBezTo>
                  <a:cubicBezTo>
                    <a:pt x="512" y="680"/>
                    <a:pt x="851" y="457"/>
                    <a:pt x="1213" y="249"/>
                  </a:cubicBezTo>
                  <a:cubicBezTo>
                    <a:pt x="1347" y="175"/>
                    <a:pt x="1264" y="0"/>
                    <a:pt x="11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98438" y="2190030"/>
              <a:ext cx="56834" cy="20038"/>
            </a:xfrm>
            <a:custGeom>
              <a:avLst/>
              <a:gdLst/>
              <a:ahLst/>
              <a:cxnLst/>
              <a:rect l="l" t="t" r="r" b="b"/>
              <a:pathLst>
                <a:path w="1784" h="629" extrusionOk="0">
                  <a:moveTo>
                    <a:pt x="1584" y="1"/>
                  </a:moveTo>
                  <a:cubicBezTo>
                    <a:pt x="1572" y="1"/>
                    <a:pt x="1560" y="2"/>
                    <a:pt x="1547" y="5"/>
                  </a:cubicBezTo>
                  <a:cubicBezTo>
                    <a:pt x="1071" y="114"/>
                    <a:pt x="602" y="269"/>
                    <a:pt x="133" y="403"/>
                  </a:cubicBezTo>
                  <a:cubicBezTo>
                    <a:pt x="0" y="441"/>
                    <a:pt x="43" y="629"/>
                    <a:pt x="164" y="629"/>
                  </a:cubicBezTo>
                  <a:cubicBezTo>
                    <a:pt x="174" y="629"/>
                    <a:pt x="183" y="628"/>
                    <a:pt x="194" y="625"/>
                  </a:cubicBezTo>
                  <a:cubicBezTo>
                    <a:pt x="670" y="512"/>
                    <a:pt x="1153" y="415"/>
                    <a:pt x="1623" y="276"/>
                  </a:cubicBezTo>
                  <a:cubicBezTo>
                    <a:pt x="1783" y="228"/>
                    <a:pt x="1733" y="1"/>
                    <a:pt x="15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92165" y="2181397"/>
              <a:ext cx="54190" cy="11341"/>
            </a:xfrm>
            <a:custGeom>
              <a:avLst/>
              <a:gdLst/>
              <a:ahLst/>
              <a:cxnLst/>
              <a:rect l="l" t="t" r="r" b="b"/>
              <a:pathLst>
                <a:path w="1701" h="356" extrusionOk="0">
                  <a:moveTo>
                    <a:pt x="1522" y="0"/>
                  </a:moveTo>
                  <a:cubicBezTo>
                    <a:pt x="1517" y="0"/>
                    <a:pt x="1511" y="1"/>
                    <a:pt x="1506" y="1"/>
                  </a:cubicBezTo>
                  <a:cubicBezTo>
                    <a:pt x="1052" y="54"/>
                    <a:pt x="604" y="109"/>
                    <a:pt x="145" y="116"/>
                  </a:cubicBezTo>
                  <a:cubicBezTo>
                    <a:pt x="1" y="117"/>
                    <a:pt x="2" y="331"/>
                    <a:pt x="145" y="339"/>
                  </a:cubicBezTo>
                  <a:cubicBezTo>
                    <a:pt x="313" y="350"/>
                    <a:pt x="483" y="356"/>
                    <a:pt x="652" y="356"/>
                  </a:cubicBezTo>
                  <a:cubicBezTo>
                    <a:pt x="952" y="356"/>
                    <a:pt x="1252" y="337"/>
                    <a:pt x="1546" y="289"/>
                  </a:cubicBezTo>
                  <a:cubicBezTo>
                    <a:pt x="1701" y="263"/>
                    <a:pt x="1673" y="0"/>
                    <a:pt x="15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978119" y="2179549"/>
              <a:ext cx="59255" cy="11787"/>
            </a:xfrm>
            <a:custGeom>
              <a:avLst/>
              <a:gdLst/>
              <a:ahLst/>
              <a:cxnLst/>
              <a:rect l="l" t="t" r="r" b="b"/>
              <a:pathLst>
                <a:path w="1860" h="370" extrusionOk="0">
                  <a:moveTo>
                    <a:pt x="738" y="1"/>
                  </a:moveTo>
                  <a:cubicBezTo>
                    <a:pt x="548" y="1"/>
                    <a:pt x="359" y="8"/>
                    <a:pt x="171" y="19"/>
                  </a:cubicBezTo>
                  <a:cubicBezTo>
                    <a:pt x="4" y="28"/>
                    <a:pt x="0" y="281"/>
                    <a:pt x="168" y="281"/>
                  </a:cubicBezTo>
                  <a:cubicBezTo>
                    <a:pt x="169" y="281"/>
                    <a:pt x="170" y="281"/>
                    <a:pt x="171" y="281"/>
                  </a:cubicBezTo>
                  <a:cubicBezTo>
                    <a:pt x="215" y="280"/>
                    <a:pt x="260" y="280"/>
                    <a:pt x="304" y="280"/>
                  </a:cubicBezTo>
                  <a:cubicBezTo>
                    <a:pt x="761" y="280"/>
                    <a:pt x="1210" y="331"/>
                    <a:pt x="1667" y="369"/>
                  </a:cubicBezTo>
                  <a:cubicBezTo>
                    <a:pt x="1671" y="369"/>
                    <a:pt x="1675" y="369"/>
                    <a:pt x="1678" y="369"/>
                  </a:cubicBezTo>
                  <a:cubicBezTo>
                    <a:pt x="1829" y="369"/>
                    <a:pt x="1860" y="117"/>
                    <a:pt x="1706" y="88"/>
                  </a:cubicBezTo>
                  <a:cubicBezTo>
                    <a:pt x="1389" y="23"/>
                    <a:pt x="1064" y="1"/>
                    <a:pt x="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069234" y="2184232"/>
              <a:ext cx="55591" cy="17458"/>
            </a:xfrm>
            <a:custGeom>
              <a:avLst/>
              <a:gdLst/>
              <a:ahLst/>
              <a:cxnLst/>
              <a:rect l="l" t="t" r="r" b="b"/>
              <a:pathLst>
                <a:path w="1745" h="548" extrusionOk="0">
                  <a:moveTo>
                    <a:pt x="183" y="1"/>
                  </a:moveTo>
                  <a:cubicBezTo>
                    <a:pt x="53" y="1"/>
                    <a:pt x="1" y="195"/>
                    <a:pt x="143" y="230"/>
                  </a:cubicBezTo>
                  <a:cubicBezTo>
                    <a:pt x="590" y="345"/>
                    <a:pt x="1041" y="478"/>
                    <a:pt x="1495" y="545"/>
                  </a:cubicBezTo>
                  <a:cubicBezTo>
                    <a:pt x="1504" y="547"/>
                    <a:pt x="1513" y="547"/>
                    <a:pt x="1521" y="547"/>
                  </a:cubicBezTo>
                  <a:cubicBezTo>
                    <a:pt x="1681" y="547"/>
                    <a:pt x="1745" y="319"/>
                    <a:pt x="1572" y="270"/>
                  </a:cubicBezTo>
                  <a:cubicBezTo>
                    <a:pt x="1128" y="144"/>
                    <a:pt x="661" y="81"/>
                    <a:pt x="206" y="3"/>
                  </a:cubicBezTo>
                  <a:cubicBezTo>
                    <a:pt x="198" y="1"/>
                    <a:pt x="191" y="1"/>
                    <a:pt x="1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53371" y="2203092"/>
              <a:ext cx="43390" cy="19369"/>
            </a:xfrm>
            <a:custGeom>
              <a:avLst/>
              <a:gdLst/>
              <a:ahLst/>
              <a:cxnLst/>
              <a:rect l="l" t="t" r="r" b="b"/>
              <a:pathLst>
                <a:path w="1362" h="608" extrusionOk="0">
                  <a:moveTo>
                    <a:pt x="180" y="0"/>
                  </a:moveTo>
                  <a:cubicBezTo>
                    <a:pt x="1" y="0"/>
                    <a:pt x="8" y="276"/>
                    <a:pt x="190" y="290"/>
                  </a:cubicBezTo>
                  <a:cubicBezTo>
                    <a:pt x="505" y="317"/>
                    <a:pt x="781" y="423"/>
                    <a:pt x="1052" y="583"/>
                  </a:cubicBezTo>
                  <a:cubicBezTo>
                    <a:pt x="1080" y="600"/>
                    <a:pt x="1108" y="608"/>
                    <a:pt x="1134" y="608"/>
                  </a:cubicBezTo>
                  <a:cubicBezTo>
                    <a:pt x="1273" y="608"/>
                    <a:pt x="1362" y="398"/>
                    <a:pt x="1215" y="304"/>
                  </a:cubicBezTo>
                  <a:cubicBezTo>
                    <a:pt x="907" y="111"/>
                    <a:pt x="549" y="16"/>
                    <a:pt x="190" y="1"/>
                  </a:cubicBezTo>
                  <a:cubicBezTo>
                    <a:pt x="186" y="0"/>
                    <a:pt x="183" y="0"/>
                    <a:pt x="1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207722" y="2229407"/>
              <a:ext cx="48774" cy="31634"/>
            </a:xfrm>
            <a:custGeom>
              <a:avLst/>
              <a:gdLst/>
              <a:ahLst/>
              <a:cxnLst/>
              <a:rect l="l" t="t" r="r" b="b"/>
              <a:pathLst>
                <a:path w="1531" h="993" extrusionOk="0">
                  <a:moveTo>
                    <a:pt x="176" y="1"/>
                  </a:moveTo>
                  <a:cubicBezTo>
                    <a:pt x="41" y="1"/>
                    <a:pt x="1" y="221"/>
                    <a:pt x="149" y="279"/>
                  </a:cubicBezTo>
                  <a:cubicBezTo>
                    <a:pt x="550" y="435"/>
                    <a:pt x="836" y="672"/>
                    <a:pt x="1157" y="946"/>
                  </a:cubicBezTo>
                  <a:cubicBezTo>
                    <a:pt x="1195" y="979"/>
                    <a:pt x="1237" y="993"/>
                    <a:pt x="1277" y="993"/>
                  </a:cubicBezTo>
                  <a:cubicBezTo>
                    <a:pt x="1414" y="993"/>
                    <a:pt x="1531" y="824"/>
                    <a:pt x="1406" y="697"/>
                  </a:cubicBezTo>
                  <a:cubicBezTo>
                    <a:pt x="1097" y="377"/>
                    <a:pt x="639" y="155"/>
                    <a:pt x="223" y="9"/>
                  </a:cubicBezTo>
                  <a:cubicBezTo>
                    <a:pt x="206" y="4"/>
                    <a:pt x="190" y="1"/>
                    <a:pt x="1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01516" y="4702812"/>
            <a:ext cx="1000272" cy="196878"/>
            <a:chOff x="2990386" y="2661501"/>
            <a:chExt cx="805567" cy="158555"/>
          </a:xfrm>
        </p:grpSpPr>
        <p:sp>
          <p:nvSpPr>
            <p:cNvPr id="48" name="Google Shape;48;p2"/>
            <p:cNvSpPr/>
            <p:nvPr/>
          </p:nvSpPr>
          <p:spPr>
            <a:xfrm>
              <a:off x="2990386" y="2673256"/>
              <a:ext cx="76840" cy="126825"/>
            </a:xfrm>
            <a:custGeom>
              <a:avLst/>
              <a:gdLst/>
              <a:ahLst/>
              <a:cxnLst/>
              <a:rect l="l" t="t" r="r" b="b"/>
              <a:pathLst>
                <a:path w="2412" h="3981" extrusionOk="0">
                  <a:moveTo>
                    <a:pt x="704" y="397"/>
                  </a:moveTo>
                  <a:cubicBezTo>
                    <a:pt x="913" y="397"/>
                    <a:pt x="1308" y="514"/>
                    <a:pt x="1418" y="607"/>
                  </a:cubicBezTo>
                  <a:cubicBezTo>
                    <a:pt x="1751" y="1239"/>
                    <a:pt x="1711" y="1577"/>
                    <a:pt x="1300" y="1620"/>
                  </a:cubicBezTo>
                  <a:cubicBezTo>
                    <a:pt x="1094" y="1668"/>
                    <a:pt x="887" y="1699"/>
                    <a:pt x="678" y="1719"/>
                  </a:cubicBezTo>
                  <a:cubicBezTo>
                    <a:pt x="639" y="1725"/>
                    <a:pt x="609" y="1741"/>
                    <a:pt x="582" y="1759"/>
                  </a:cubicBezTo>
                  <a:cubicBezTo>
                    <a:pt x="566" y="1662"/>
                    <a:pt x="551" y="1566"/>
                    <a:pt x="539" y="1469"/>
                  </a:cubicBezTo>
                  <a:cubicBezTo>
                    <a:pt x="510" y="1254"/>
                    <a:pt x="484" y="1039"/>
                    <a:pt x="463" y="823"/>
                  </a:cubicBezTo>
                  <a:cubicBezTo>
                    <a:pt x="430" y="509"/>
                    <a:pt x="348" y="482"/>
                    <a:pt x="620" y="406"/>
                  </a:cubicBezTo>
                  <a:cubicBezTo>
                    <a:pt x="642" y="400"/>
                    <a:pt x="671" y="397"/>
                    <a:pt x="704" y="397"/>
                  </a:cubicBezTo>
                  <a:close/>
                  <a:moveTo>
                    <a:pt x="557" y="0"/>
                  </a:moveTo>
                  <a:cubicBezTo>
                    <a:pt x="83" y="0"/>
                    <a:pt x="1" y="240"/>
                    <a:pt x="69" y="823"/>
                  </a:cubicBezTo>
                  <a:cubicBezTo>
                    <a:pt x="186" y="1849"/>
                    <a:pt x="279" y="2991"/>
                    <a:pt x="718" y="3934"/>
                  </a:cubicBezTo>
                  <a:cubicBezTo>
                    <a:pt x="733" y="3967"/>
                    <a:pt x="762" y="3981"/>
                    <a:pt x="791" y="3981"/>
                  </a:cubicBezTo>
                  <a:cubicBezTo>
                    <a:pt x="841" y="3981"/>
                    <a:pt x="893" y="3943"/>
                    <a:pt x="892" y="3888"/>
                  </a:cubicBezTo>
                  <a:cubicBezTo>
                    <a:pt x="878" y="3290"/>
                    <a:pt x="752" y="2691"/>
                    <a:pt x="643" y="2097"/>
                  </a:cubicBezTo>
                  <a:lnTo>
                    <a:pt x="643" y="2097"/>
                  </a:lnTo>
                  <a:cubicBezTo>
                    <a:pt x="656" y="2099"/>
                    <a:pt x="665" y="2101"/>
                    <a:pt x="679" y="2101"/>
                  </a:cubicBezTo>
                  <a:cubicBezTo>
                    <a:pt x="1239" y="2071"/>
                    <a:pt x="2205" y="2014"/>
                    <a:pt x="2306" y="1295"/>
                  </a:cubicBezTo>
                  <a:cubicBezTo>
                    <a:pt x="2412" y="525"/>
                    <a:pt x="1489" y="113"/>
                    <a:pt x="881" y="27"/>
                  </a:cubicBezTo>
                  <a:cubicBezTo>
                    <a:pt x="757" y="9"/>
                    <a:pt x="649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68280" y="2757394"/>
              <a:ext cx="55113" cy="13253"/>
            </a:xfrm>
            <a:custGeom>
              <a:avLst/>
              <a:gdLst/>
              <a:ahLst/>
              <a:cxnLst/>
              <a:rect l="l" t="t" r="r" b="b"/>
              <a:pathLst>
                <a:path w="1730" h="416" extrusionOk="0">
                  <a:moveTo>
                    <a:pt x="1513" y="0"/>
                  </a:moveTo>
                  <a:cubicBezTo>
                    <a:pt x="1512" y="0"/>
                    <a:pt x="1510" y="0"/>
                    <a:pt x="1509" y="0"/>
                  </a:cubicBezTo>
                  <a:cubicBezTo>
                    <a:pt x="1264" y="3"/>
                    <a:pt x="1022" y="63"/>
                    <a:pt x="777" y="79"/>
                  </a:cubicBezTo>
                  <a:cubicBezTo>
                    <a:pt x="556" y="93"/>
                    <a:pt x="334" y="79"/>
                    <a:pt x="117" y="113"/>
                  </a:cubicBezTo>
                  <a:cubicBezTo>
                    <a:pt x="1" y="131"/>
                    <a:pt x="18" y="301"/>
                    <a:pt x="117" y="330"/>
                  </a:cubicBezTo>
                  <a:cubicBezTo>
                    <a:pt x="316" y="387"/>
                    <a:pt x="569" y="416"/>
                    <a:pt x="822" y="416"/>
                  </a:cubicBezTo>
                  <a:cubicBezTo>
                    <a:pt x="1084" y="416"/>
                    <a:pt x="1347" y="385"/>
                    <a:pt x="1554" y="325"/>
                  </a:cubicBezTo>
                  <a:cubicBezTo>
                    <a:pt x="1729" y="276"/>
                    <a:pt x="1700" y="0"/>
                    <a:pt x="1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69522" y="2730123"/>
              <a:ext cx="60211" cy="12233"/>
            </a:xfrm>
            <a:custGeom>
              <a:avLst/>
              <a:gdLst/>
              <a:ahLst/>
              <a:cxnLst/>
              <a:rect l="l" t="t" r="r" b="b"/>
              <a:pathLst>
                <a:path w="1890" h="384" extrusionOk="0">
                  <a:moveTo>
                    <a:pt x="816" y="1"/>
                  </a:moveTo>
                  <a:cubicBezTo>
                    <a:pt x="601" y="1"/>
                    <a:pt x="386" y="7"/>
                    <a:pt x="172" y="17"/>
                  </a:cubicBezTo>
                  <a:cubicBezTo>
                    <a:pt x="2" y="26"/>
                    <a:pt x="1" y="282"/>
                    <a:pt x="172" y="282"/>
                  </a:cubicBezTo>
                  <a:cubicBezTo>
                    <a:pt x="675" y="284"/>
                    <a:pt x="1172" y="322"/>
                    <a:pt x="1670" y="382"/>
                  </a:cubicBezTo>
                  <a:cubicBezTo>
                    <a:pt x="1678" y="383"/>
                    <a:pt x="1685" y="384"/>
                    <a:pt x="1692" y="384"/>
                  </a:cubicBezTo>
                  <a:cubicBezTo>
                    <a:pt x="1889" y="384"/>
                    <a:pt x="1887" y="55"/>
                    <a:pt x="1670" y="36"/>
                  </a:cubicBezTo>
                  <a:cubicBezTo>
                    <a:pt x="1387" y="11"/>
                    <a:pt x="1101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153182" y="2661501"/>
              <a:ext cx="73750" cy="120899"/>
            </a:xfrm>
            <a:custGeom>
              <a:avLst/>
              <a:gdLst/>
              <a:ahLst/>
              <a:cxnLst/>
              <a:rect l="l" t="t" r="r" b="b"/>
              <a:pathLst>
                <a:path w="2315" h="3795" extrusionOk="0">
                  <a:moveTo>
                    <a:pt x="1077" y="436"/>
                  </a:moveTo>
                  <a:cubicBezTo>
                    <a:pt x="1164" y="436"/>
                    <a:pt x="1258" y="458"/>
                    <a:pt x="1357" y="507"/>
                  </a:cubicBezTo>
                  <a:cubicBezTo>
                    <a:pt x="1792" y="725"/>
                    <a:pt x="1798" y="1245"/>
                    <a:pt x="1397" y="1501"/>
                  </a:cubicBezTo>
                  <a:cubicBezTo>
                    <a:pt x="1139" y="1667"/>
                    <a:pt x="841" y="1666"/>
                    <a:pt x="543" y="1681"/>
                  </a:cubicBezTo>
                  <a:cubicBezTo>
                    <a:pt x="525" y="1684"/>
                    <a:pt x="512" y="1689"/>
                    <a:pt x="496" y="1694"/>
                  </a:cubicBezTo>
                  <a:cubicBezTo>
                    <a:pt x="485" y="1557"/>
                    <a:pt x="473" y="1417"/>
                    <a:pt x="463" y="1279"/>
                  </a:cubicBezTo>
                  <a:cubicBezTo>
                    <a:pt x="437" y="870"/>
                    <a:pt x="691" y="436"/>
                    <a:pt x="1077" y="436"/>
                  </a:cubicBezTo>
                  <a:close/>
                  <a:moveTo>
                    <a:pt x="932" y="0"/>
                  </a:moveTo>
                  <a:cubicBezTo>
                    <a:pt x="541" y="0"/>
                    <a:pt x="202" y="206"/>
                    <a:pt x="94" y="636"/>
                  </a:cubicBezTo>
                  <a:cubicBezTo>
                    <a:pt x="1" y="1009"/>
                    <a:pt x="89" y="1431"/>
                    <a:pt x="129" y="1803"/>
                  </a:cubicBezTo>
                  <a:cubicBezTo>
                    <a:pt x="191" y="2416"/>
                    <a:pt x="257" y="3029"/>
                    <a:pt x="334" y="3640"/>
                  </a:cubicBezTo>
                  <a:cubicBezTo>
                    <a:pt x="348" y="3742"/>
                    <a:pt x="435" y="3795"/>
                    <a:pt x="516" y="3795"/>
                  </a:cubicBezTo>
                  <a:cubicBezTo>
                    <a:pt x="594" y="3795"/>
                    <a:pt x="667" y="3745"/>
                    <a:pt x="661" y="3640"/>
                  </a:cubicBezTo>
                  <a:cubicBezTo>
                    <a:pt x="626" y="3118"/>
                    <a:pt x="575" y="2595"/>
                    <a:pt x="529" y="2072"/>
                  </a:cubicBezTo>
                  <a:cubicBezTo>
                    <a:pt x="533" y="2072"/>
                    <a:pt x="538" y="2075"/>
                    <a:pt x="543" y="2075"/>
                  </a:cubicBezTo>
                  <a:cubicBezTo>
                    <a:pt x="1145" y="2068"/>
                    <a:pt x="1941" y="1959"/>
                    <a:pt x="2141" y="1272"/>
                  </a:cubicBezTo>
                  <a:cubicBezTo>
                    <a:pt x="2315" y="679"/>
                    <a:pt x="1786" y="185"/>
                    <a:pt x="1256" y="45"/>
                  </a:cubicBezTo>
                  <a:cubicBezTo>
                    <a:pt x="1147" y="15"/>
                    <a:pt x="1037" y="0"/>
                    <a:pt x="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212215" y="2754495"/>
              <a:ext cx="31284" cy="21026"/>
            </a:xfrm>
            <a:custGeom>
              <a:avLst/>
              <a:gdLst/>
              <a:ahLst/>
              <a:cxnLst/>
              <a:rect l="l" t="t" r="r" b="b"/>
              <a:pathLst>
                <a:path w="982" h="660" extrusionOk="0">
                  <a:moveTo>
                    <a:pt x="599" y="0"/>
                  </a:moveTo>
                  <a:cubicBezTo>
                    <a:pt x="551" y="0"/>
                    <a:pt x="503" y="8"/>
                    <a:pt x="456" y="23"/>
                  </a:cubicBezTo>
                  <a:cubicBezTo>
                    <a:pt x="439" y="28"/>
                    <a:pt x="420" y="35"/>
                    <a:pt x="403" y="44"/>
                  </a:cubicBezTo>
                  <a:cubicBezTo>
                    <a:pt x="381" y="28"/>
                    <a:pt x="356" y="15"/>
                    <a:pt x="324" y="15"/>
                  </a:cubicBezTo>
                  <a:cubicBezTo>
                    <a:pt x="46" y="18"/>
                    <a:pt x="0" y="369"/>
                    <a:pt x="154" y="544"/>
                  </a:cubicBezTo>
                  <a:cubicBezTo>
                    <a:pt x="227" y="627"/>
                    <a:pt x="312" y="659"/>
                    <a:pt x="399" y="659"/>
                  </a:cubicBezTo>
                  <a:cubicBezTo>
                    <a:pt x="585" y="659"/>
                    <a:pt x="783" y="511"/>
                    <a:pt x="905" y="379"/>
                  </a:cubicBezTo>
                  <a:cubicBezTo>
                    <a:pt x="970" y="312"/>
                    <a:pt x="981" y="187"/>
                    <a:pt x="904" y="120"/>
                  </a:cubicBezTo>
                  <a:cubicBezTo>
                    <a:pt x="817" y="41"/>
                    <a:pt x="710" y="0"/>
                    <a:pt x="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262838" y="2727543"/>
              <a:ext cx="64798" cy="12775"/>
            </a:xfrm>
            <a:custGeom>
              <a:avLst/>
              <a:gdLst/>
              <a:ahLst/>
              <a:cxnLst/>
              <a:rect l="l" t="t" r="r" b="b"/>
              <a:pathLst>
                <a:path w="2034" h="401" extrusionOk="0">
                  <a:moveTo>
                    <a:pt x="898" y="0"/>
                  </a:moveTo>
                  <a:cubicBezTo>
                    <a:pt x="651" y="0"/>
                    <a:pt x="405" y="11"/>
                    <a:pt x="167" y="35"/>
                  </a:cubicBezTo>
                  <a:cubicBezTo>
                    <a:pt x="1" y="52"/>
                    <a:pt x="1" y="277"/>
                    <a:pt x="167" y="293"/>
                  </a:cubicBezTo>
                  <a:cubicBezTo>
                    <a:pt x="705" y="349"/>
                    <a:pt x="1258" y="372"/>
                    <a:pt x="1801" y="400"/>
                  </a:cubicBezTo>
                  <a:cubicBezTo>
                    <a:pt x="1805" y="401"/>
                    <a:pt x="1809" y="401"/>
                    <a:pt x="1813" y="401"/>
                  </a:cubicBezTo>
                  <a:cubicBezTo>
                    <a:pt x="2034" y="401"/>
                    <a:pt x="2024" y="62"/>
                    <a:pt x="1801" y="42"/>
                  </a:cubicBezTo>
                  <a:cubicBezTo>
                    <a:pt x="1508" y="16"/>
                    <a:pt x="1202" y="0"/>
                    <a:pt x="8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339298" y="2674594"/>
              <a:ext cx="48423" cy="121728"/>
            </a:xfrm>
            <a:custGeom>
              <a:avLst/>
              <a:gdLst/>
              <a:ahLst/>
              <a:cxnLst/>
              <a:rect l="l" t="t" r="r" b="b"/>
              <a:pathLst>
                <a:path w="1520" h="3821" extrusionOk="0">
                  <a:moveTo>
                    <a:pt x="1193" y="0"/>
                  </a:moveTo>
                  <a:cubicBezTo>
                    <a:pt x="1162" y="0"/>
                    <a:pt x="1130" y="11"/>
                    <a:pt x="1105" y="38"/>
                  </a:cubicBezTo>
                  <a:cubicBezTo>
                    <a:pt x="549" y="605"/>
                    <a:pt x="1" y="1292"/>
                    <a:pt x="29" y="2130"/>
                  </a:cubicBezTo>
                  <a:cubicBezTo>
                    <a:pt x="54" y="2843"/>
                    <a:pt x="595" y="3496"/>
                    <a:pt x="1218" y="3802"/>
                  </a:cubicBezTo>
                  <a:cubicBezTo>
                    <a:pt x="1243" y="3815"/>
                    <a:pt x="1268" y="3820"/>
                    <a:pt x="1293" y="3820"/>
                  </a:cubicBezTo>
                  <a:cubicBezTo>
                    <a:pt x="1421" y="3820"/>
                    <a:pt x="1519" y="3664"/>
                    <a:pt x="1411" y="3547"/>
                  </a:cubicBezTo>
                  <a:cubicBezTo>
                    <a:pt x="906" y="3010"/>
                    <a:pt x="311" y="2685"/>
                    <a:pt x="417" y="1832"/>
                  </a:cubicBezTo>
                  <a:cubicBezTo>
                    <a:pt x="496" y="1190"/>
                    <a:pt x="941" y="696"/>
                    <a:pt x="1319" y="204"/>
                  </a:cubicBezTo>
                  <a:cubicBezTo>
                    <a:pt x="1392" y="109"/>
                    <a:pt x="1292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91418" y="2688899"/>
              <a:ext cx="62027" cy="95796"/>
            </a:xfrm>
            <a:custGeom>
              <a:avLst/>
              <a:gdLst/>
              <a:ahLst/>
              <a:cxnLst/>
              <a:rect l="l" t="t" r="r" b="b"/>
              <a:pathLst>
                <a:path w="1947" h="3007" extrusionOk="0">
                  <a:moveTo>
                    <a:pt x="1725" y="0"/>
                  </a:moveTo>
                  <a:cubicBezTo>
                    <a:pt x="1652" y="0"/>
                    <a:pt x="1580" y="41"/>
                    <a:pt x="1552" y="133"/>
                  </a:cubicBezTo>
                  <a:cubicBezTo>
                    <a:pt x="1425" y="549"/>
                    <a:pt x="1323" y="975"/>
                    <a:pt x="1213" y="1394"/>
                  </a:cubicBezTo>
                  <a:cubicBezTo>
                    <a:pt x="1157" y="1606"/>
                    <a:pt x="1055" y="2375"/>
                    <a:pt x="870" y="2640"/>
                  </a:cubicBezTo>
                  <a:cubicBezTo>
                    <a:pt x="644" y="2189"/>
                    <a:pt x="452" y="1724"/>
                    <a:pt x="273" y="1251"/>
                  </a:cubicBezTo>
                  <a:cubicBezTo>
                    <a:pt x="252" y="1193"/>
                    <a:pt x="201" y="1167"/>
                    <a:pt x="151" y="1167"/>
                  </a:cubicBezTo>
                  <a:cubicBezTo>
                    <a:pt x="75" y="1167"/>
                    <a:pt x="1" y="1226"/>
                    <a:pt x="34" y="1318"/>
                  </a:cubicBezTo>
                  <a:cubicBezTo>
                    <a:pt x="235" y="1865"/>
                    <a:pt x="468" y="2399"/>
                    <a:pt x="694" y="2936"/>
                  </a:cubicBezTo>
                  <a:cubicBezTo>
                    <a:pt x="715" y="2983"/>
                    <a:pt x="771" y="3007"/>
                    <a:pt x="822" y="3007"/>
                  </a:cubicBezTo>
                  <a:cubicBezTo>
                    <a:pt x="834" y="3007"/>
                    <a:pt x="846" y="3005"/>
                    <a:pt x="858" y="3002"/>
                  </a:cubicBezTo>
                  <a:cubicBezTo>
                    <a:pt x="1234" y="2903"/>
                    <a:pt x="1286" y="2501"/>
                    <a:pt x="1380" y="2172"/>
                  </a:cubicBezTo>
                  <a:cubicBezTo>
                    <a:pt x="1565" y="1529"/>
                    <a:pt x="1761" y="883"/>
                    <a:pt x="1914" y="232"/>
                  </a:cubicBezTo>
                  <a:cubicBezTo>
                    <a:pt x="1946" y="91"/>
                    <a:pt x="1835" y="0"/>
                    <a:pt x="17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459053" y="2739649"/>
              <a:ext cx="59637" cy="13253"/>
            </a:xfrm>
            <a:custGeom>
              <a:avLst/>
              <a:gdLst/>
              <a:ahLst/>
              <a:cxnLst/>
              <a:rect l="l" t="t" r="r" b="b"/>
              <a:pathLst>
                <a:path w="1872" h="416" extrusionOk="0">
                  <a:moveTo>
                    <a:pt x="201" y="0"/>
                  </a:moveTo>
                  <a:cubicBezTo>
                    <a:pt x="0" y="0"/>
                    <a:pt x="5" y="303"/>
                    <a:pt x="207" y="317"/>
                  </a:cubicBezTo>
                  <a:cubicBezTo>
                    <a:pt x="682" y="353"/>
                    <a:pt x="1160" y="388"/>
                    <a:pt x="1636" y="416"/>
                  </a:cubicBezTo>
                  <a:cubicBezTo>
                    <a:pt x="1640" y="416"/>
                    <a:pt x="1644" y="416"/>
                    <a:pt x="1649" y="416"/>
                  </a:cubicBezTo>
                  <a:cubicBezTo>
                    <a:pt x="1872" y="416"/>
                    <a:pt x="1870" y="57"/>
                    <a:pt x="1636" y="48"/>
                  </a:cubicBezTo>
                  <a:cubicBezTo>
                    <a:pt x="1160" y="26"/>
                    <a:pt x="682" y="13"/>
                    <a:pt x="207" y="0"/>
                  </a:cubicBezTo>
                  <a:cubicBezTo>
                    <a:pt x="205" y="0"/>
                    <a:pt x="203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50964" y="2698424"/>
              <a:ext cx="25390" cy="112999"/>
            </a:xfrm>
            <a:custGeom>
              <a:avLst/>
              <a:gdLst/>
              <a:ahLst/>
              <a:cxnLst/>
              <a:rect l="l" t="t" r="r" b="b"/>
              <a:pathLst>
                <a:path w="797" h="3547" extrusionOk="0">
                  <a:moveTo>
                    <a:pt x="608" y="1"/>
                  </a:moveTo>
                  <a:cubicBezTo>
                    <a:pt x="588" y="1"/>
                    <a:pt x="567" y="6"/>
                    <a:pt x="548" y="18"/>
                  </a:cubicBezTo>
                  <a:cubicBezTo>
                    <a:pt x="267" y="197"/>
                    <a:pt x="412" y="687"/>
                    <a:pt x="407" y="958"/>
                  </a:cubicBezTo>
                  <a:cubicBezTo>
                    <a:pt x="390" y="1751"/>
                    <a:pt x="268" y="2534"/>
                    <a:pt x="39" y="3293"/>
                  </a:cubicBezTo>
                  <a:cubicBezTo>
                    <a:pt x="1" y="3422"/>
                    <a:pt x="125" y="3546"/>
                    <a:pt x="243" y="3546"/>
                  </a:cubicBezTo>
                  <a:cubicBezTo>
                    <a:pt x="288" y="3546"/>
                    <a:pt x="333" y="3528"/>
                    <a:pt x="367" y="3485"/>
                  </a:cubicBezTo>
                  <a:cubicBezTo>
                    <a:pt x="417" y="3422"/>
                    <a:pt x="467" y="3359"/>
                    <a:pt x="517" y="3299"/>
                  </a:cubicBezTo>
                  <a:cubicBezTo>
                    <a:pt x="591" y="3210"/>
                    <a:pt x="568" y="3100"/>
                    <a:pt x="505" y="3034"/>
                  </a:cubicBezTo>
                  <a:cubicBezTo>
                    <a:pt x="589" y="2669"/>
                    <a:pt x="655" y="2299"/>
                    <a:pt x="695" y="1924"/>
                  </a:cubicBezTo>
                  <a:cubicBezTo>
                    <a:pt x="719" y="1684"/>
                    <a:pt x="737" y="1443"/>
                    <a:pt x="739" y="1200"/>
                  </a:cubicBezTo>
                  <a:cubicBezTo>
                    <a:pt x="741" y="1072"/>
                    <a:pt x="643" y="437"/>
                    <a:pt x="686" y="259"/>
                  </a:cubicBezTo>
                  <a:cubicBezTo>
                    <a:pt x="751" y="233"/>
                    <a:pt x="797" y="163"/>
                    <a:pt x="744" y="91"/>
                  </a:cubicBezTo>
                  <a:cubicBezTo>
                    <a:pt x="737" y="83"/>
                    <a:pt x="729" y="74"/>
                    <a:pt x="724" y="64"/>
                  </a:cubicBezTo>
                  <a:cubicBezTo>
                    <a:pt x="696" y="28"/>
                    <a:pt x="653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85594" y="2712060"/>
              <a:ext cx="100893" cy="60943"/>
            </a:xfrm>
            <a:custGeom>
              <a:avLst/>
              <a:gdLst/>
              <a:ahLst/>
              <a:cxnLst/>
              <a:rect l="l" t="t" r="r" b="b"/>
              <a:pathLst>
                <a:path w="3167" h="1913" extrusionOk="0">
                  <a:moveTo>
                    <a:pt x="613" y="578"/>
                  </a:moveTo>
                  <a:cubicBezTo>
                    <a:pt x="953" y="606"/>
                    <a:pt x="1437" y="1438"/>
                    <a:pt x="928" y="1509"/>
                  </a:cubicBezTo>
                  <a:cubicBezTo>
                    <a:pt x="913" y="1511"/>
                    <a:pt x="898" y="1512"/>
                    <a:pt x="883" y="1512"/>
                  </a:cubicBezTo>
                  <a:cubicBezTo>
                    <a:pt x="656" y="1512"/>
                    <a:pt x="503" y="1261"/>
                    <a:pt x="496" y="1060"/>
                  </a:cubicBezTo>
                  <a:cubicBezTo>
                    <a:pt x="494" y="987"/>
                    <a:pt x="539" y="772"/>
                    <a:pt x="613" y="578"/>
                  </a:cubicBezTo>
                  <a:close/>
                  <a:moveTo>
                    <a:pt x="2243" y="814"/>
                  </a:moveTo>
                  <a:cubicBezTo>
                    <a:pt x="2287" y="814"/>
                    <a:pt x="2332" y="820"/>
                    <a:pt x="2379" y="832"/>
                  </a:cubicBezTo>
                  <a:cubicBezTo>
                    <a:pt x="2602" y="893"/>
                    <a:pt x="2721" y="1103"/>
                    <a:pt x="2667" y="1326"/>
                  </a:cubicBezTo>
                  <a:cubicBezTo>
                    <a:pt x="2631" y="1473"/>
                    <a:pt x="2532" y="1539"/>
                    <a:pt x="2421" y="1539"/>
                  </a:cubicBezTo>
                  <a:cubicBezTo>
                    <a:pt x="2330" y="1539"/>
                    <a:pt x="2232" y="1494"/>
                    <a:pt x="2155" y="1412"/>
                  </a:cubicBezTo>
                  <a:cubicBezTo>
                    <a:pt x="1999" y="1247"/>
                    <a:pt x="2005" y="1040"/>
                    <a:pt x="2067" y="842"/>
                  </a:cubicBezTo>
                  <a:cubicBezTo>
                    <a:pt x="2123" y="825"/>
                    <a:pt x="2181" y="814"/>
                    <a:pt x="2243" y="814"/>
                  </a:cubicBezTo>
                  <a:close/>
                  <a:moveTo>
                    <a:pt x="847" y="1"/>
                  </a:moveTo>
                  <a:cubicBezTo>
                    <a:pt x="710" y="1"/>
                    <a:pt x="587" y="92"/>
                    <a:pt x="483" y="226"/>
                  </a:cubicBezTo>
                  <a:cubicBezTo>
                    <a:pt x="219" y="265"/>
                    <a:pt x="0" y="437"/>
                    <a:pt x="10" y="763"/>
                  </a:cubicBezTo>
                  <a:cubicBezTo>
                    <a:pt x="15" y="866"/>
                    <a:pt x="93" y="932"/>
                    <a:pt x="179" y="945"/>
                  </a:cubicBezTo>
                  <a:cubicBezTo>
                    <a:pt x="165" y="1022"/>
                    <a:pt x="159" y="1094"/>
                    <a:pt x="162" y="1147"/>
                  </a:cubicBezTo>
                  <a:cubicBezTo>
                    <a:pt x="189" y="1531"/>
                    <a:pt x="534" y="1885"/>
                    <a:pt x="916" y="1885"/>
                  </a:cubicBezTo>
                  <a:cubicBezTo>
                    <a:pt x="999" y="1885"/>
                    <a:pt x="1084" y="1868"/>
                    <a:pt x="1167" y="1831"/>
                  </a:cubicBezTo>
                  <a:cubicBezTo>
                    <a:pt x="1507" y="1681"/>
                    <a:pt x="1563" y="1333"/>
                    <a:pt x="1478" y="1002"/>
                  </a:cubicBezTo>
                  <a:lnTo>
                    <a:pt x="1478" y="1002"/>
                  </a:lnTo>
                  <a:cubicBezTo>
                    <a:pt x="1514" y="1027"/>
                    <a:pt x="1559" y="1043"/>
                    <a:pt x="1604" y="1043"/>
                  </a:cubicBezTo>
                  <a:cubicBezTo>
                    <a:pt x="1630" y="1043"/>
                    <a:pt x="1656" y="1037"/>
                    <a:pt x="1680" y="1025"/>
                  </a:cubicBezTo>
                  <a:lnTo>
                    <a:pt x="1701" y="1015"/>
                  </a:lnTo>
                  <a:lnTo>
                    <a:pt x="1701" y="1015"/>
                  </a:lnTo>
                  <a:cubicBezTo>
                    <a:pt x="1676" y="1257"/>
                    <a:pt x="1734" y="1501"/>
                    <a:pt x="1926" y="1694"/>
                  </a:cubicBezTo>
                  <a:cubicBezTo>
                    <a:pt x="2067" y="1836"/>
                    <a:pt x="2256" y="1912"/>
                    <a:pt x="2440" y="1912"/>
                  </a:cubicBezTo>
                  <a:cubicBezTo>
                    <a:pt x="2651" y="1912"/>
                    <a:pt x="2855" y="1813"/>
                    <a:pt x="2973" y="1601"/>
                  </a:cubicBezTo>
                  <a:cubicBezTo>
                    <a:pt x="3166" y="1251"/>
                    <a:pt x="3062" y="767"/>
                    <a:pt x="2718" y="553"/>
                  </a:cubicBezTo>
                  <a:cubicBezTo>
                    <a:pt x="2581" y="467"/>
                    <a:pt x="2410" y="424"/>
                    <a:pt x="2238" y="421"/>
                  </a:cubicBezTo>
                  <a:cubicBezTo>
                    <a:pt x="2228" y="353"/>
                    <a:pt x="2164" y="296"/>
                    <a:pt x="2099" y="296"/>
                  </a:cubicBezTo>
                  <a:cubicBezTo>
                    <a:pt x="2069" y="296"/>
                    <a:pt x="2038" y="308"/>
                    <a:pt x="2012" y="338"/>
                  </a:cubicBezTo>
                  <a:cubicBezTo>
                    <a:pt x="1978" y="378"/>
                    <a:pt x="1946" y="420"/>
                    <a:pt x="1916" y="462"/>
                  </a:cubicBezTo>
                  <a:cubicBezTo>
                    <a:pt x="1721" y="515"/>
                    <a:pt x="1544" y="620"/>
                    <a:pt x="1429" y="777"/>
                  </a:cubicBezTo>
                  <a:cubicBezTo>
                    <a:pt x="1421" y="789"/>
                    <a:pt x="1418" y="800"/>
                    <a:pt x="1414" y="810"/>
                  </a:cubicBezTo>
                  <a:cubicBezTo>
                    <a:pt x="1349" y="659"/>
                    <a:pt x="1260" y="523"/>
                    <a:pt x="1160" y="424"/>
                  </a:cubicBezTo>
                  <a:cubicBezTo>
                    <a:pt x="1071" y="338"/>
                    <a:pt x="955" y="278"/>
                    <a:pt x="832" y="245"/>
                  </a:cubicBezTo>
                  <a:cubicBezTo>
                    <a:pt x="857" y="231"/>
                    <a:pt x="882" y="222"/>
                    <a:pt x="909" y="222"/>
                  </a:cubicBezTo>
                  <a:cubicBezTo>
                    <a:pt x="914" y="222"/>
                    <a:pt x="920" y="223"/>
                    <a:pt x="925" y="223"/>
                  </a:cubicBezTo>
                  <a:cubicBezTo>
                    <a:pt x="931" y="224"/>
                    <a:pt x="937" y="225"/>
                    <a:pt x="943" y="225"/>
                  </a:cubicBezTo>
                  <a:cubicBezTo>
                    <a:pt x="1038" y="225"/>
                    <a:pt x="1106" y="91"/>
                    <a:pt x="1003" y="40"/>
                  </a:cubicBezTo>
                  <a:cubicBezTo>
                    <a:pt x="949" y="13"/>
                    <a:pt x="897" y="1"/>
                    <a:pt x="8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667120" y="2677366"/>
              <a:ext cx="44218" cy="142690"/>
            </a:xfrm>
            <a:custGeom>
              <a:avLst/>
              <a:gdLst/>
              <a:ahLst/>
              <a:cxnLst/>
              <a:rect l="l" t="t" r="r" b="b"/>
              <a:pathLst>
                <a:path w="1388" h="4479" extrusionOk="0">
                  <a:moveTo>
                    <a:pt x="284" y="0"/>
                  </a:moveTo>
                  <a:cubicBezTo>
                    <a:pt x="234" y="0"/>
                    <a:pt x="183" y="13"/>
                    <a:pt x="130" y="42"/>
                  </a:cubicBezTo>
                  <a:cubicBezTo>
                    <a:pt x="21" y="102"/>
                    <a:pt x="78" y="273"/>
                    <a:pt x="189" y="273"/>
                  </a:cubicBezTo>
                  <a:cubicBezTo>
                    <a:pt x="201" y="273"/>
                    <a:pt x="213" y="271"/>
                    <a:pt x="226" y="267"/>
                  </a:cubicBezTo>
                  <a:cubicBezTo>
                    <a:pt x="247" y="260"/>
                    <a:pt x="267" y="257"/>
                    <a:pt x="287" y="257"/>
                  </a:cubicBezTo>
                  <a:cubicBezTo>
                    <a:pt x="760" y="257"/>
                    <a:pt x="858" y="2202"/>
                    <a:pt x="816" y="2448"/>
                  </a:cubicBezTo>
                  <a:cubicBezTo>
                    <a:pt x="725" y="2991"/>
                    <a:pt x="494" y="3486"/>
                    <a:pt x="221" y="3957"/>
                  </a:cubicBezTo>
                  <a:cubicBezTo>
                    <a:pt x="206" y="3968"/>
                    <a:pt x="192" y="3983"/>
                    <a:pt x="181" y="4003"/>
                  </a:cubicBezTo>
                  <a:cubicBezTo>
                    <a:pt x="149" y="4064"/>
                    <a:pt x="115" y="4125"/>
                    <a:pt x="83" y="4186"/>
                  </a:cubicBezTo>
                  <a:cubicBezTo>
                    <a:pt x="0" y="4339"/>
                    <a:pt x="130" y="4479"/>
                    <a:pt x="262" y="4479"/>
                  </a:cubicBezTo>
                  <a:cubicBezTo>
                    <a:pt x="321" y="4479"/>
                    <a:pt x="381" y="4450"/>
                    <a:pt x="421" y="4382"/>
                  </a:cubicBezTo>
                  <a:cubicBezTo>
                    <a:pt x="974" y="3459"/>
                    <a:pt x="1388" y="2401"/>
                    <a:pt x="1138" y="1309"/>
                  </a:cubicBezTo>
                  <a:cubicBezTo>
                    <a:pt x="1073" y="1019"/>
                    <a:pt x="726" y="0"/>
                    <a:pt x="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718571" y="2700113"/>
              <a:ext cx="77382" cy="97006"/>
            </a:xfrm>
            <a:custGeom>
              <a:avLst/>
              <a:gdLst/>
              <a:ahLst/>
              <a:cxnLst/>
              <a:rect l="l" t="t" r="r" b="b"/>
              <a:pathLst>
                <a:path w="2429" h="3045" extrusionOk="0">
                  <a:moveTo>
                    <a:pt x="513" y="1"/>
                  </a:moveTo>
                  <a:cubicBezTo>
                    <a:pt x="414" y="1"/>
                    <a:pt x="312" y="64"/>
                    <a:pt x="305" y="189"/>
                  </a:cubicBezTo>
                  <a:cubicBezTo>
                    <a:pt x="245" y="938"/>
                    <a:pt x="151" y="1682"/>
                    <a:pt x="17" y="2421"/>
                  </a:cubicBezTo>
                  <a:cubicBezTo>
                    <a:pt x="0" y="2519"/>
                    <a:pt x="53" y="2626"/>
                    <a:pt x="139" y="2662"/>
                  </a:cubicBezTo>
                  <a:cubicBezTo>
                    <a:pt x="150" y="2732"/>
                    <a:pt x="220" y="2773"/>
                    <a:pt x="285" y="2773"/>
                  </a:cubicBezTo>
                  <a:cubicBezTo>
                    <a:pt x="342" y="2773"/>
                    <a:pt x="395" y="2743"/>
                    <a:pt x="404" y="2675"/>
                  </a:cubicBezTo>
                  <a:cubicBezTo>
                    <a:pt x="408" y="2653"/>
                    <a:pt x="410" y="2630"/>
                    <a:pt x="413" y="2609"/>
                  </a:cubicBezTo>
                  <a:cubicBezTo>
                    <a:pt x="510" y="2574"/>
                    <a:pt x="606" y="2540"/>
                    <a:pt x="698" y="2501"/>
                  </a:cubicBezTo>
                  <a:cubicBezTo>
                    <a:pt x="1172" y="2589"/>
                    <a:pt x="1614" y="2759"/>
                    <a:pt x="2034" y="3014"/>
                  </a:cubicBezTo>
                  <a:cubicBezTo>
                    <a:pt x="2069" y="3035"/>
                    <a:pt x="2105" y="3045"/>
                    <a:pt x="2138" y="3045"/>
                  </a:cubicBezTo>
                  <a:cubicBezTo>
                    <a:pt x="2313" y="3045"/>
                    <a:pt x="2428" y="2779"/>
                    <a:pt x="2241" y="2666"/>
                  </a:cubicBezTo>
                  <a:cubicBezTo>
                    <a:pt x="1923" y="2474"/>
                    <a:pt x="1598" y="2329"/>
                    <a:pt x="1256" y="2226"/>
                  </a:cubicBezTo>
                  <a:cubicBezTo>
                    <a:pt x="1530" y="2069"/>
                    <a:pt x="1792" y="1886"/>
                    <a:pt x="2038" y="1675"/>
                  </a:cubicBezTo>
                  <a:cubicBezTo>
                    <a:pt x="2173" y="1560"/>
                    <a:pt x="2059" y="1329"/>
                    <a:pt x="1900" y="1329"/>
                  </a:cubicBezTo>
                  <a:cubicBezTo>
                    <a:pt x="1881" y="1329"/>
                    <a:pt x="1862" y="1332"/>
                    <a:pt x="1843" y="1339"/>
                  </a:cubicBezTo>
                  <a:cubicBezTo>
                    <a:pt x="1365" y="1506"/>
                    <a:pt x="920" y="1722"/>
                    <a:pt x="494" y="1992"/>
                  </a:cubicBezTo>
                  <a:cubicBezTo>
                    <a:pt x="496" y="1980"/>
                    <a:pt x="496" y="1970"/>
                    <a:pt x="497" y="1957"/>
                  </a:cubicBezTo>
                  <a:cubicBezTo>
                    <a:pt x="585" y="1370"/>
                    <a:pt x="652" y="782"/>
                    <a:pt x="696" y="189"/>
                  </a:cubicBezTo>
                  <a:cubicBezTo>
                    <a:pt x="705" y="64"/>
                    <a:pt x="611" y="1"/>
                    <a:pt x="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2"/>
          <p:cNvSpPr txBox="1">
            <a:spLocks noGrp="1"/>
          </p:cNvSpPr>
          <p:nvPr>
            <p:ph type="ctrTitle"/>
          </p:nvPr>
        </p:nvSpPr>
        <p:spPr>
          <a:xfrm>
            <a:off x="1098300" y="1169775"/>
            <a:ext cx="6947400" cy="21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 b="1"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"/>
          <p:cNvSpPr txBox="1">
            <a:spLocks noGrp="1"/>
          </p:cNvSpPr>
          <p:nvPr>
            <p:ph type="body" idx="1"/>
          </p:nvPr>
        </p:nvSpPr>
        <p:spPr>
          <a:xfrm>
            <a:off x="720000" y="1098300"/>
            <a:ext cx="7704000" cy="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>
            <a:off x="157373" y="1174489"/>
            <a:ext cx="8844085" cy="3830485"/>
            <a:chOff x="157373" y="1174489"/>
            <a:chExt cx="8844085" cy="3830485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989074" y="4819848"/>
              <a:ext cx="318040" cy="185127"/>
              <a:chOff x="6003224" y="2843348"/>
              <a:chExt cx="318040" cy="185127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6003224" y="2863195"/>
                <a:ext cx="73017" cy="159033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4992" extrusionOk="0">
                    <a:moveTo>
                      <a:pt x="601" y="416"/>
                    </a:moveTo>
                    <a:cubicBezTo>
                      <a:pt x="647" y="416"/>
                      <a:pt x="714" y="440"/>
                      <a:pt x="801" y="489"/>
                    </a:cubicBezTo>
                    <a:cubicBezTo>
                      <a:pt x="879" y="534"/>
                      <a:pt x="957" y="580"/>
                      <a:pt x="1035" y="624"/>
                    </a:cubicBezTo>
                    <a:cubicBezTo>
                      <a:pt x="1249" y="752"/>
                      <a:pt x="1625" y="1078"/>
                      <a:pt x="1704" y="1321"/>
                    </a:cubicBezTo>
                    <a:cubicBezTo>
                      <a:pt x="1969" y="2159"/>
                      <a:pt x="1064" y="2322"/>
                      <a:pt x="513" y="2381"/>
                    </a:cubicBezTo>
                    <a:cubicBezTo>
                      <a:pt x="514" y="2042"/>
                      <a:pt x="517" y="1701"/>
                      <a:pt x="523" y="1363"/>
                    </a:cubicBezTo>
                    <a:cubicBezTo>
                      <a:pt x="527" y="1191"/>
                      <a:pt x="457" y="773"/>
                      <a:pt x="537" y="624"/>
                    </a:cubicBezTo>
                    <a:cubicBezTo>
                      <a:pt x="502" y="485"/>
                      <a:pt x="523" y="416"/>
                      <a:pt x="601" y="416"/>
                    </a:cubicBezTo>
                    <a:close/>
                    <a:moveTo>
                      <a:pt x="533" y="1"/>
                    </a:moveTo>
                    <a:cubicBezTo>
                      <a:pt x="355" y="1"/>
                      <a:pt x="225" y="104"/>
                      <a:pt x="155" y="375"/>
                    </a:cubicBezTo>
                    <a:cubicBezTo>
                      <a:pt x="0" y="969"/>
                      <a:pt x="140" y="1858"/>
                      <a:pt x="142" y="2471"/>
                    </a:cubicBezTo>
                    <a:cubicBezTo>
                      <a:pt x="146" y="3272"/>
                      <a:pt x="149" y="4073"/>
                      <a:pt x="205" y="4871"/>
                    </a:cubicBezTo>
                    <a:cubicBezTo>
                      <a:pt x="210" y="4951"/>
                      <a:pt x="270" y="4991"/>
                      <a:pt x="330" y="4991"/>
                    </a:cubicBezTo>
                    <a:cubicBezTo>
                      <a:pt x="389" y="4991"/>
                      <a:pt x="448" y="4952"/>
                      <a:pt x="453" y="4871"/>
                    </a:cubicBezTo>
                    <a:cubicBezTo>
                      <a:pt x="487" y="4260"/>
                      <a:pt x="500" y="3645"/>
                      <a:pt x="507" y="3031"/>
                    </a:cubicBezTo>
                    <a:cubicBezTo>
                      <a:pt x="918" y="3608"/>
                      <a:pt x="1329" y="4185"/>
                      <a:pt x="1760" y="4748"/>
                    </a:cubicBezTo>
                    <a:cubicBezTo>
                      <a:pt x="1804" y="4805"/>
                      <a:pt x="1864" y="4829"/>
                      <a:pt x="1923" y="4829"/>
                    </a:cubicBezTo>
                    <a:cubicBezTo>
                      <a:pt x="2059" y="4829"/>
                      <a:pt x="2188" y="4700"/>
                      <a:pt x="2089" y="4555"/>
                    </a:cubicBezTo>
                    <a:cubicBezTo>
                      <a:pt x="1675" y="3942"/>
                      <a:pt x="1236" y="3346"/>
                      <a:pt x="799" y="2746"/>
                    </a:cubicBezTo>
                    <a:cubicBezTo>
                      <a:pt x="1412" y="2646"/>
                      <a:pt x="2168" y="2405"/>
                      <a:pt x="2230" y="1754"/>
                    </a:cubicBezTo>
                    <a:cubicBezTo>
                      <a:pt x="2291" y="1075"/>
                      <a:pt x="1525" y="391"/>
                      <a:pt x="978" y="133"/>
                    </a:cubicBezTo>
                    <a:cubicBezTo>
                      <a:pt x="809" y="53"/>
                      <a:pt x="659" y="1"/>
                      <a:pt x="5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6075638" y="2960140"/>
                <a:ext cx="56929" cy="11246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53" extrusionOk="0">
                    <a:moveTo>
                      <a:pt x="163" y="1"/>
                    </a:moveTo>
                    <a:cubicBezTo>
                      <a:pt x="1" y="1"/>
                      <a:pt x="7" y="236"/>
                      <a:pt x="164" y="250"/>
                    </a:cubicBezTo>
                    <a:cubicBezTo>
                      <a:pt x="640" y="294"/>
                      <a:pt x="1118" y="315"/>
                      <a:pt x="1593" y="352"/>
                    </a:cubicBezTo>
                    <a:cubicBezTo>
                      <a:pt x="1598" y="352"/>
                      <a:pt x="1603" y="352"/>
                      <a:pt x="1607" y="352"/>
                    </a:cubicBezTo>
                    <a:cubicBezTo>
                      <a:pt x="1787" y="352"/>
                      <a:pt x="1786" y="54"/>
                      <a:pt x="1593" y="50"/>
                    </a:cubicBezTo>
                    <a:cubicBezTo>
                      <a:pt x="1118" y="37"/>
                      <a:pt x="641" y="8"/>
                      <a:pt x="164" y="1"/>
                    </a:cubicBezTo>
                    <a:cubicBezTo>
                      <a:pt x="164" y="1"/>
                      <a:pt x="163" y="1"/>
                      <a:pt x="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6082073" y="2939432"/>
                <a:ext cx="59128" cy="10194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20" extrusionOk="0">
                    <a:moveTo>
                      <a:pt x="1259" y="1"/>
                    </a:moveTo>
                    <a:cubicBezTo>
                      <a:pt x="895" y="1"/>
                      <a:pt x="528" y="26"/>
                      <a:pt x="167" y="31"/>
                    </a:cubicBezTo>
                    <a:cubicBezTo>
                      <a:pt x="1" y="35"/>
                      <a:pt x="1" y="287"/>
                      <a:pt x="167" y="289"/>
                    </a:cubicBezTo>
                    <a:cubicBezTo>
                      <a:pt x="532" y="294"/>
                      <a:pt x="904" y="319"/>
                      <a:pt x="1271" y="319"/>
                    </a:cubicBezTo>
                    <a:cubicBezTo>
                      <a:pt x="1403" y="319"/>
                      <a:pt x="1535" y="316"/>
                      <a:pt x="1666" y="307"/>
                    </a:cubicBezTo>
                    <a:cubicBezTo>
                      <a:pt x="1855" y="296"/>
                      <a:pt x="1855" y="27"/>
                      <a:pt x="1666" y="14"/>
                    </a:cubicBezTo>
                    <a:cubicBezTo>
                      <a:pt x="1531" y="4"/>
                      <a:pt x="1395" y="1"/>
                      <a:pt x="12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6173507" y="2905376"/>
                <a:ext cx="45747" cy="101148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3175" extrusionOk="0">
                    <a:moveTo>
                      <a:pt x="674" y="386"/>
                    </a:moveTo>
                    <a:cubicBezTo>
                      <a:pt x="721" y="386"/>
                      <a:pt x="768" y="392"/>
                      <a:pt x="815" y="407"/>
                    </a:cubicBezTo>
                    <a:cubicBezTo>
                      <a:pt x="1066" y="489"/>
                      <a:pt x="1159" y="739"/>
                      <a:pt x="1030" y="961"/>
                    </a:cubicBezTo>
                    <a:cubicBezTo>
                      <a:pt x="905" y="1173"/>
                      <a:pt x="607" y="1299"/>
                      <a:pt x="536" y="1531"/>
                    </a:cubicBezTo>
                    <a:cubicBezTo>
                      <a:pt x="524" y="1162"/>
                      <a:pt x="501" y="792"/>
                      <a:pt x="471" y="421"/>
                    </a:cubicBezTo>
                    <a:cubicBezTo>
                      <a:pt x="537" y="400"/>
                      <a:pt x="605" y="386"/>
                      <a:pt x="674" y="386"/>
                    </a:cubicBezTo>
                    <a:close/>
                    <a:moveTo>
                      <a:pt x="290" y="1"/>
                    </a:moveTo>
                    <a:cubicBezTo>
                      <a:pt x="220" y="1"/>
                      <a:pt x="154" y="46"/>
                      <a:pt x="156" y="141"/>
                    </a:cubicBezTo>
                    <a:lnTo>
                      <a:pt x="161" y="334"/>
                    </a:lnTo>
                    <a:cubicBezTo>
                      <a:pt x="132" y="354"/>
                      <a:pt x="102" y="375"/>
                      <a:pt x="75" y="398"/>
                    </a:cubicBezTo>
                    <a:cubicBezTo>
                      <a:pt x="1" y="462"/>
                      <a:pt x="70" y="574"/>
                      <a:pt x="151" y="574"/>
                    </a:cubicBezTo>
                    <a:cubicBezTo>
                      <a:pt x="156" y="574"/>
                      <a:pt x="161" y="574"/>
                      <a:pt x="166" y="573"/>
                    </a:cubicBezTo>
                    <a:lnTo>
                      <a:pt x="166" y="573"/>
                    </a:lnTo>
                    <a:cubicBezTo>
                      <a:pt x="188" y="1378"/>
                      <a:pt x="206" y="2181"/>
                      <a:pt x="164" y="2987"/>
                    </a:cubicBezTo>
                    <a:cubicBezTo>
                      <a:pt x="158" y="3112"/>
                      <a:pt x="256" y="3175"/>
                      <a:pt x="355" y="3175"/>
                    </a:cubicBezTo>
                    <a:cubicBezTo>
                      <a:pt x="453" y="3175"/>
                      <a:pt x="552" y="3113"/>
                      <a:pt x="552" y="2987"/>
                    </a:cubicBezTo>
                    <a:cubicBezTo>
                      <a:pt x="552" y="2558"/>
                      <a:pt x="547" y="2128"/>
                      <a:pt x="537" y="1700"/>
                    </a:cubicBezTo>
                    <a:lnTo>
                      <a:pt x="537" y="1700"/>
                    </a:lnTo>
                    <a:cubicBezTo>
                      <a:pt x="560" y="1747"/>
                      <a:pt x="603" y="1787"/>
                      <a:pt x="652" y="1799"/>
                    </a:cubicBezTo>
                    <a:cubicBezTo>
                      <a:pt x="677" y="1804"/>
                      <a:pt x="701" y="1807"/>
                      <a:pt x="722" y="1807"/>
                    </a:cubicBezTo>
                    <a:cubicBezTo>
                      <a:pt x="781" y="1807"/>
                      <a:pt x="829" y="1786"/>
                      <a:pt x="881" y="1736"/>
                    </a:cubicBezTo>
                    <a:cubicBezTo>
                      <a:pt x="927" y="1691"/>
                      <a:pt x="940" y="1625"/>
                      <a:pt x="924" y="1564"/>
                    </a:cubicBezTo>
                    <a:cubicBezTo>
                      <a:pt x="988" y="1494"/>
                      <a:pt x="1117" y="1393"/>
                      <a:pt x="1147" y="1355"/>
                    </a:cubicBezTo>
                    <a:cubicBezTo>
                      <a:pt x="1227" y="1260"/>
                      <a:pt x="1302" y="1157"/>
                      <a:pt x="1348" y="1040"/>
                    </a:cubicBezTo>
                    <a:cubicBezTo>
                      <a:pt x="1435" y="828"/>
                      <a:pt x="1419" y="597"/>
                      <a:pt x="1282" y="413"/>
                    </a:cubicBezTo>
                    <a:cubicBezTo>
                      <a:pt x="1138" y="220"/>
                      <a:pt x="942" y="141"/>
                      <a:pt x="738" y="141"/>
                    </a:cubicBezTo>
                    <a:cubicBezTo>
                      <a:pt x="643" y="141"/>
                      <a:pt x="545" y="159"/>
                      <a:pt x="451" y="189"/>
                    </a:cubicBezTo>
                    <a:cubicBezTo>
                      <a:pt x="450" y="174"/>
                      <a:pt x="450" y="156"/>
                      <a:pt x="447" y="141"/>
                    </a:cubicBezTo>
                    <a:cubicBezTo>
                      <a:pt x="438" y="49"/>
                      <a:pt x="362" y="1"/>
                      <a:pt x="2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6232986" y="2940260"/>
                <a:ext cx="81014" cy="12552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394" extrusionOk="0">
                    <a:moveTo>
                      <a:pt x="1586" y="0"/>
                    </a:moveTo>
                    <a:cubicBezTo>
                      <a:pt x="1119" y="0"/>
                      <a:pt x="647" y="34"/>
                      <a:pt x="194" y="82"/>
                    </a:cubicBezTo>
                    <a:cubicBezTo>
                      <a:pt x="9" y="102"/>
                      <a:pt x="0" y="377"/>
                      <a:pt x="194" y="377"/>
                    </a:cubicBezTo>
                    <a:cubicBezTo>
                      <a:pt x="756" y="377"/>
                      <a:pt x="1322" y="394"/>
                      <a:pt x="1885" y="394"/>
                    </a:cubicBezTo>
                    <a:cubicBezTo>
                      <a:pt x="2026" y="394"/>
                      <a:pt x="2167" y="393"/>
                      <a:pt x="2307" y="390"/>
                    </a:cubicBezTo>
                    <a:cubicBezTo>
                      <a:pt x="2542" y="384"/>
                      <a:pt x="2536" y="51"/>
                      <a:pt x="2307" y="31"/>
                    </a:cubicBezTo>
                    <a:cubicBezTo>
                      <a:pt x="2070" y="10"/>
                      <a:pt x="1829" y="0"/>
                      <a:pt x="15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6253726" y="2843348"/>
                <a:ext cx="67538" cy="73527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2308" extrusionOk="0">
                    <a:moveTo>
                      <a:pt x="890" y="413"/>
                    </a:moveTo>
                    <a:cubicBezTo>
                      <a:pt x="1097" y="413"/>
                      <a:pt x="1170" y="532"/>
                      <a:pt x="1108" y="770"/>
                    </a:cubicBezTo>
                    <a:cubicBezTo>
                      <a:pt x="1091" y="853"/>
                      <a:pt x="1069" y="935"/>
                      <a:pt x="1041" y="1014"/>
                    </a:cubicBezTo>
                    <a:cubicBezTo>
                      <a:pt x="979" y="1207"/>
                      <a:pt x="899" y="1412"/>
                      <a:pt x="777" y="1568"/>
                    </a:cubicBezTo>
                    <a:cubicBezTo>
                      <a:pt x="610" y="1347"/>
                      <a:pt x="498" y="1070"/>
                      <a:pt x="511" y="856"/>
                    </a:cubicBezTo>
                    <a:cubicBezTo>
                      <a:pt x="518" y="737"/>
                      <a:pt x="557" y="517"/>
                      <a:pt x="674" y="444"/>
                    </a:cubicBezTo>
                    <a:cubicBezTo>
                      <a:pt x="758" y="423"/>
                      <a:pt x="830" y="413"/>
                      <a:pt x="890" y="413"/>
                    </a:cubicBezTo>
                    <a:close/>
                    <a:moveTo>
                      <a:pt x="876" y="0"/>
                    </a:moveTo>
                    <a:cubicBezTo>
                      <a:pt x="690" y="0"/>
                      <a:pt x="493" y="90"/>
                      <a:pt x="342" y="286"/>
                    </a:cubicBezTo>
                    <a:cubicBezTo>
                      <a:pt x="1" y="730"/>
                      <a:pt x="134" y="1364"/>
                      <a:pt x="453" y="1795"/>
                    </a:cubicBezTo>
                    <a:cubicBezTo>
                      <a:pt x="393" y="1814"/>
                      <a:pt x="329" y="1828"/>
                      <a:pt x="257" y="1828"/>
                    </a:cubicBezTo>
                    <a:cubicBezTo>
                      <a:pt x="247" y="1828"/>
                      <a:pt x="237" y="1827"/>
                      <a:pt x="227" y="1827"/>
                    </a:cubicBezTo>
                    <a:cubicBezTo>
                      <a:pt x="225" y="1827"/>
                      <a:pt x="222" y="1827"/>
                      <a:pt x="220" y="1827"/>
                    </a:cubicBezTo>
                    <a:cubicBezTo>
                      <a:pt x="73" y="1827"/>
                      <a:pt x="83" y="2045"/>
                      <a:pt x="227" y="2063"/>
                    </a:cubicBezTo>
                    <a:cubicBezTo>
                      <a:pt x="261" y="2067"/>
                      <a:pt x="293" y="2069"/>
                      <a:pt x="326" y="2069"/>
                    </a:cubicBezTo>
                    <a:cubicBezTo>
                      <a:pt x="437" y="2069"/>
                      <a:pt x="542" y="2045"/>
                      <a:pt x="640" y="2003"/>
                    </a:cubicBezTo>
                    <a:cubicBezTo>
                      <a:pt x="839" y="2184"/>
                      <a:pt x="1150" y="2308"/>
                      <a:pt x="1435" y="2308"/>
                    </a:cubicBezTo>
                    <a:cubicBezTo>
                      <a:pt x="1743" y="2308"/>
                      <a:pt x="2020" y="2164"/>
                      <a:pt x="2094" y="1791"/>
                    </a:cubicBezTo>
                    <a:cubicBezTo>
                      <a:pt x="2119" y="1662"/>
                      <a:pt x="2009" y="1557"/>
                      <a:pt x="1901" y="1557"/>
                    </a:cubicBezTo>
                    <a:cubicBezTo>
                      <a:pt x="1846" y="1557"/>
                      <a:pt x="1792" y="1584"/>
                      <a:pt x="1756" y="1649"/>
                    </a:cubicBezTo>
                    <a:cubicBezTo>
                      <a:pt x="1643" y="1857"/>
                      <a:pt x="1502" y="1940"/>
                      <a:pt x="1356" y="1940"/>
                    </a:cubicBezTo>
                    <a:cubicBezTo>
                      <a:pt x="1226" y="1940"/>
                      <a:pt x="1092" y="1874"/>
                      <a:pt x="970" y="1771"/>
                    </a:cubicBezTo>
                    <a:cubicBezTo>
                      <a:pt x="1248" y="1486"/>
                      <a:pt x="1416" y="1048"/>
                      <a:pt x="1443" y="689"/>
                    </a:cubicBezTo>
                    <a:cubicBezTo>
                      <a:pt x="1474" y="259"/>
                      <a:pt x="1192" y="0"/>
                      <a:pt x="8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6248182" y="2960044"/>
                <a:ext cx="58172" cy="68430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2148" extrusionOk="0">
                    <a:moveTo>
                      <a:pt x="1163" y="0"/>
                    </a:moveTo>
                    <a:cubicBezTo>
                      <a:pt x="717" y="0"/>
                      <a:pt x="323" y="246"/>
                      <a:pt x="53" y="598"/>
                    </a:cubicBezTo>
                    <a:cubicBezTo>
                      <a:pt x="0" y="664"/>
                      <a:pt x="35" y="757"/>
                      <a:pt x="82" y="813"/>
                    </a:cubicBezTo>
                    <a:cubicBezTo>
                      <a:pt x="315" y="1108"/>
                      <a:pt x="645" y="1095"/>
                      <a:pt x="978" y="1194"/>
                    </a:cubicBezTo>
                    <a:cubicBezTo>
                      <a:pt x="1050" y="1215"/>
                      <a:pt x="1249" y="1265"/>
                      <a:pt x="1286" y="1351"/>
                    </a:cubicBezTo>
                    <a:cubicBezTo>
                      <a:pt x="1421" y="1649"/>
                      <a:pt x="1117" y="1685"/>
                      <a:pt x="955" y="1706"/>
                    </a:cubicBezTo>
                    <a:cubicBezTo>
                      <a:pt x="748" y="1732"/>
                      <a:pt x="579" y="1735"/>
                      <a:pt x="390" y="1828"/>
                    </a:cubicBezTo>
                    <a:cubicBezTo>
                      <a:pt x="212" y="1913"/>
                      <a:pt x="325" y="2148"/>
                      <a:pt x="490" y="2148"/>
                    </a:cubicBezTo>
                    <a:cubicBezTo>
                      <a:pt x="501" y="2148"/>
                      <a:pt x="512" y="2147"/>
                      <a:pt x="523" y="2145"/>
                    </a:cubicBezTo>
                    <a:cubicBezTo>
                      <a:pt x="938" y="2067"/>
                      <a:pt x="1826" y="2070"/>
                      <a:pt x="1719" y="1400"/>
                    </a:cubicBezTo>
                    <a:cubicBezTo>
                      <a:pt x="1618" y="761"/>
                      <a:pt x="851" y="930"/>
                      <a:pt x="450" y="664"/>
                    </a:cubicBezTo>
                    <a:cubicBezTo>
                      <a:pt x="678" y="409"/>
                      <a:pt x="977" y="293"/>
                      <a:pt x="1322" y="243"/>
                    </a:cubicBezTo>
                    <a:cubicBezTo>
                      <a:pt x="1467" y="222"/>
                      <a:pt x="1414" y="20"/>
                      <a:pt x="1289" y="7"/>
                    </a:cubicBezTo>
                    <a:cubicBezTo>
                      <a:pt x="1246" y="2"/>
                      <a:pt x="1204" y="0"/>
                      <a:pt x="11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4"/>
            <p:cNvGrpSpPr/>
            <p:nvPr/>
          </p:nvGrpSpPr>
          <p:grpSpPr>
            <a:xfrm>
              <a:off x="8650891" y="1174489"/>
              <a:ext cx="350567" cy="152661"/>
              <a:chOff x="7138016" y="1996714"/>
              <a:chExt cx="350567" cy="152661"/>
            </a:xfrm>
          </p:grpSpPr>
          <p:sp>
            <p:nvSpPr>
              <p:cNvPr id="103" name="Google Shape;103;p4"/>
              <p:cNvSpPr/>
              <p:nvPr/>
            </p:nvSpPr>
            <p:spPr>
              <a:xfrm>
                <a:off x="7138016" y="2009903"/>
                <a:ext cx="115802" cy="136924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4298" extrusionOk="0">
                    <a:moveTo>
                      <a:pt x="2106" y="0"/>
                    </a:moveTo>
                    <a:cubicBezTo>
                      <a:pt x="1458" y="0"/>
                      <a:pt x="776" y="201"/>
                      <a:pt x="453" y="502"/>
                    </a:cubicBezTo>
                    <a:cubicBezTo>
                      <a:pt x="1" y="924"/>
                      <a:pt x="267" y="1365"/>
                      <a:pt x="657" y="1720"/>
                    </a:cubicBezTo>
                    <a:cubicBezTo>
                      <a:pt x="963" y="2000"/>
                      <a:pt x="1321" y="2207"/>
                      <a:pt x="1670" y="2423"/>
                    </a:cubicBezTo>
                    <a:cubicBezTo>
                      <a:pt x="1925" y="2582"/>
                      <a:pt x="2292" y="2743"/>
                      <a:pt x="2435" y="3022"/>
                    </a:cubicBezTo>
                    <a:cubicBezTo>
                      <a:pt x="2726" y="3588"/>
                      <a:pt x="2131" y="3907"/>
                      <a:pt x="1628" y="3907"/>
                    </a:cubicBezTo>
                    <a:cubicBezTo>
                      <a:pt x="1619" y="3907"/>
                      <a:pt x="1611" y="3907"/>
                      <a:pt x="1602" y="3907"/>
                    </a:cubicBezTo>
                    <a:cubicBezTo>
                      <a:pt x="1600" y="3907"/>
                      <a:pt x="1599" y="3907"/>
                      <a:pt x="1598" y="3907"/>
                    </a:cubicBezTo>
                    <a:cubicBezTo>
                      <a:pt x="1351" y="3907"/>
                      <a:pt x="1357" y="4278"/>
                      <a:pt x="1602" y="4293"/>
                    </a:cubicBezTo>
                    <a:cubicBezTo>
                      <a:pt x="1645" y="4296"/>
                      <a:pt x="1689" y="4298"/>
                      <a:pt x="1733" y="4298"/>
                    </a:cubicBezTo>
                    <a:cubicBezTo>
                      <a:pt x="2626" y="4298"/>
                      <a:pt x="3485" y="3704"/>
                      <a:pt x="2757" y="2774"/>
                    </a:cubicBezTo>
                    <a:cubicBezTo>
                      <a:pt x="2354" y="2260"/>
                      <a:pt x="1676" y="2022"/>
                      <a:pt x="1165" y="1637"/>
                    </a:cubicBezTo>
                    <a:cubicBezTo>
                      <a:pt x="803" y="1365"/>
                      <a:pt x="539" y="897"/>
                      <a:pt x="1032" y="592"/>
                    </a:cubicBezTo>
                    <a:cubicBezTo>
                      <a:pt x="1265" y="447"/>
                      <a:pt x="1623" y="377"/>
                      <a:pt x="1884" y="361"/>
                    </a:cubicBezTo>
                    <a:cubicBezTo>
                      <a:pt x="1940" y="358"/>
                      <a:pt x="2000" y="356"/>
                      <a:pt x="2062" y="356"/>
                    </a:cubicBezTo>
                    <a:cubicBezTo>
                      <a:pt x="2596" y="356"/>
                      <a:pt x="3327" y="504"/>
                      <a:pt x="3410" y="1100"/>
                    </a:cubicBezTo>
                    <a:cubicBezTo>
                      <a:pt x="3418" y="1155"/>
                      <a:pt x="3459" y="1179"/>
                      <a:pt x="3502" y="1179"/>
                    </a:cubicBezTo>
                    <a:cubicBezTo>
                      <a:pt x="3559" y="1179"/>
                      <a:pt x="3620" y="1139"/>
                      <a:pt x="3621" y="1072"/>
                    </a:cubicBezTo>
                    <a:cubicBezTo>
                      <a:pt x="3634" y="297"/>
                      <a:pt x="2894" y="0"/>
                      <a:pt x="21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7237605" y="2089358"/>
                <a:ext cx="59382" cy="11787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370" extrusionOk="0">
                    <a:moveTo>
                      <a:pt x="1678" y="1"/>
                    </a:moveTo>
                    <a:cubicBezTo>
                      <a:pt x="1675" y="1"/>
                      <a:pt x="1672" y="1"/>
                      <a:pt x="1669" y="1"/>
                    </a:cubicBezTo>
                    <a:cubicBezTo>
                      <a:pt x="1192" y="33"/>
                      <a:pt x="731" y="79"/>
                      <a:pt x="254" y="79"/>
                    </a:cubicBezTo>
                    <a:cubicBezTo>
                      <a:pt x="226" y="79"/>
                      <a:pt x="199" y="79"/>
                      <a:pt x="171" y="78"/>
                    </a:cubicBezTo>
                    <a:cubicBezTo>
                      <a:pt x="171" y="78"/>
                      <a:pt x="170" y="78"/>
                      <a:pt x="170" y="78"/>
                    </a:cubicBezTo>
                    <a:cubicBezTo>
                      <a:pt x="1" y="78"/>
                      <a:pt x="8" y="320"/>
                      <a:pt x="171" y="336"/>
                    </a:cubicBezTo>
                    <a:cubicBezTo>
                      <a:pt x="381" y="357"/>
                      <a:pt x="599" y="370"/>
                      <a:pt x="818" y="370"/>
                    </a:cubicBezTo>
                    <a:cubicBezTo>
                      <a:pt x="1120" y="370"/>
                      <a:pt x="1423" y="346"/>
                      <a:pt x="1709" y="286"/>
                    </a:cubicBezTo>
                    <a:cubicBezTo>
                      <a:pt x="1864" y="254"/>
                      <a:pt x="1833" y="1"/>
                      <a:pt x="1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7233910" y="2074066"/>
                <a:ext cx="65085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303" extrusionOk="0">
                    <a:moveTo>
                      <a:pt x="1622" y="0"/>
                    </a:moveTo>
                    <a:cubicBezTo>
                      <a:pt x="1129" y="0"/>
                      <a:pt x="639" y="17"/>
                      <a:pt x="145" y="63"/>
                    </a:cubicBezTo>
                    <a:cubicBezTo>
                      <a:pt x="7" y="74"/>
                      <a:pt x="1" y="286"/>
                      <a:pt x="139" y="286"/>
                    </a:cubicBezTo>
                    <a:cubicBezTo>
                      <a:pt x="141" y="286"/>
                      <a:pt x="143" y="286"/>
                      <a:pt x="145" y="286"/>
                    </a:cubicBezTo>
                    <a:cubicBezTo>
                      <a:pt x="400" y="273"/>
                      <a:pt x="655" y="265"/>
                      <a:pt x="910" y="265"/>
                    </a:cubicBezTo>
                    <a:cubicBezTo>
                      <a:pt x="1224" y="265"/>
                      <a:pt x="1538" y="277"/>
                      <a:pt x="1852" y="302"/>
                    </a:cubicBezTo>
                    <a:cubicBezTo>
                      <a:pt x="1856" y="302"/>
                      <a:pt x="1861" y="302"/>
                      <a:pt x="1865" y="302"/>
                    </a:cubicBezTo>
                    <a:cubicBezTo>
                      <a:pt x="2043" y="302"/>
                      <a:pt x="2043" y="3"/>
                      <a:pt x="1852" y="1"/>
                    </a:cubicBezTo>
                    <a:cubicBezTo>
                      <a:pt x="1775" y="0"/>
                      <a:pt x="1699" y="0"/>
                      <a:pt x="16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7279658" y="1996714"/>
                <a:ext cx="92196" cy="152661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4792" extrusionOk="0">
                    <a:moveTo>
                      <a:pt x="2556" y="1"/>
                    </a:moveTo>
                    <a:cubicBezTo>
                      <a:pt x="2471" y="1"/>
                      <a:pt x="2389" y="46"/>
                      <a:pt x="2374" y="144"/>
                    </a:cubicBezTo>
                    <a:cubicBezTo>
                      <a:pt x="2146" y="1511"/>
                      <a:pt x="1987" y="2887"/>
                      <a:pt x="1912" y="4272"/>
                    </a:cubicBezTo>
                    <a:cubicBezTo>
                      <a:pt x="1566" y="3938"/>
                      <a:pt x="1300" y="3134"/>
                      <a:pt x="1134" y="2814"/>
                    </a:cubicBezTo>
                    <a:cubicBezTo>
                      <a:pt x="841" y="2256"/>
                      <a:pt x="568" y="1690"/>
                      <a:pt x="287" y="1128"/>
                    </a:cubicBezTo>
                    <a:cubicBezTo>
                      <a:pt x="262" y="1078"/>
                      <a:pt x="223" y="1057"/>
                      <a:pt x="182" y="1057"/>
                    </a:cubicBezTo>
                    <a:cubicBezTo>
                      <a:pt x="93" y="1057"/>
                      <a:pt x="1" y="1158"/>
                      <a:pt x="48" y="1268"/>
                    </a:cubicBezTo>
                    <a:cubicBezTo>
                      <a:pt x="405" y="2087"/>
                      <a:pt x="797" y="2892"/>
                      <a:pt x="1201" y="3686"/>
                    </a:cubicBezTo>
                    <a:cubicBezTo>
                      <a:pt x="1408" y="4095"/>
                      <a:pt x="1559" y="4637"/>
                      <a:pt x="2034" y="4783"/>
                    </a:cubicBezTo>
                    <a:cubicBezTo>
                      <a:pt x="2052" y="4789"/>
                      <a:pt x="2070" y="4792"/>
                      <a:pt x="2088" y="4792"/>
                    </a:cubicBezTo>
                    <a:cubicBezTo>
                      <a:pt x="2189" y="4792"/>
                      <a:pt x="2271" y="4701"/>
                      <a:pt x="2278" y="4599"/>
                    </a:cubicBezTo>
                    <a:cubicBezTo>
                      <a:pt x="2365" y="3223"/>
                      <a:pt x="2507" y="1857"/>
                      <a:pt x="2724" y="496"/>
                    </a:cubicBezTo>
                    <a:cubicBezTo>
                      <a:pt x="2822" y="458"/>
                      <a:pt x="2893" y="343"/>
                      <a:pt x="2825" y="231"/>
                    </a:cubicBezTo>
                    <a:cubicBezTo>
                      <a:pt x="2796" y="187"/>
                      <a:pt x="2769" y="140"/>
                      <a:pt x="2740" y="95"/>
                    </a:cubicBezTo>
                    <a:cubicBezTo>
                      <a:pt x="2703" y="34"/>
                      <a:pt x="2628" y="1"/>
                      <a:pt x="2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7386957" y="2085917"/>
                <a:ext cx="26219" cy="19051"/>
              </a:xfrm>
              <a:custGeom>
                <a:avLst/>
                <a:gdLst/>
                <a:ahLst/>
                <a:cxnLst/>
                <a:rect l="l" t="t" r="r" b="b"/>
                <a:pathLst>
                  <a:path w="823" h="598" extrusionOk="0">
                    <a:moveTo>
                      <a:pt x="595" y="0"/>
                    </a:moveTo>
                    <a:cubicBezTo>
                      <a:pt x="504" y="0"/>
                      <a:pt x="408" y="35"/>
                      <a:pt x="337" y="96"/>
                    </a:cubicBezTo>
                    <a:cubicBezTo>
                      <a:pt x="321" y="92"/>
                      <a:pt x="304" y="90"/>
                      <a:pt x="288" y="90"/>
                    </a:cubicBezTo>
                    <a:cubicBezTo>
                      <a:pt x="177" y="90"/>
                      <a:pt x="75" y="175"/>
                      <a:pt x="44" y="286"/>
                    </a:cubicBezTo>
                    <a:cubicBezTo>
                      <a:pt x="1" y="440"/>
                      <a:pt x="112" y="547"/>
                      <a:pt x="251" y="583"/>
                    </a:cubicBezTo>
                    <a:cubicBezTo>
                      <a:pt x="289" y="593"/>
                      <a:pt x="326" y="597"/>
                      <a:pt x="363" y="597"/>
                    </a:cubicBezTo>
                    <a:cubicBezTo>
                      <a:pt x="591" y="597"/>
                      <a:pt x="783" y="416"/>
                      <a:pt x="811" y="186"/>
                    </a:cubicBezTo>
                    <a:cubicBezTo>
                      <a:pt x="823" y="82"/>
                      <a:pt x="714" y="10"/>
                      <a:pt x="625" y="2"/>
                    </a:cubicBezTo>
                    <a:cubicBezTo>
                      <a:pt x="615" y="1"/>
                      <a:pt x="605" y="0"/>
                      <a:pt x="5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7423275" y="2014969"/>
                <a:ext cx="65308" cy="115961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640" extrusionOk="0">
                    <a:moveTo>
                      <a:pt x="626" y="0"/>
                    </a:moveTo>
                    <a:cubicBezTo>
                      <a:pt x="598" y="0"/>
                      <a:pt x="570" y="16"/>
                      <a:pt x="552" y="54"/>
                    </a:cubicBezTo>
                    <a:cubicBezTo>
                      <a:pt x="162" y="891"/>
                      <a:pt x="0" y="2277"/>
                      <a:pt x="483" y="3115"/>
                    </a:cubicBezTo>
                    <a:cubicBezTo>
                      <a:pt x="657" y="3418"/>
                      <a:pt x="1032" y="3639"/>
                      <a:pt x="1375" y="3639"/>
                    </a:cubicBezTo>
                    <a:cubicBezTo>
                      <a:pt x="1624" y="3639"/>
                      <a:pt x="1855" y="3523"/>
                      <a:pt x="1982" y="3238"/>
                    </a:cubicBezTo>
                    <a:cubicBezTo>
                      <a:pt x="2050" y="3092"/>
                      <a:pt x="1943" y="2971"/>
                      <a:pt x="1823" y="2971"/>
                    </a:cubicBezTo>
                    <a:cubicBezTo>
                      <a:pt x="1768" y="2971"/>
                      <a:pt x="1710" y="2996"/>
                      <a:pt x="1666" y="3056"/>
                    </a:cubicBezTo>
                    <a:cubicBezTo>
                      <a:pt x="1549" y="3214"/>
                      <a:pt x="1427" y="3277"/>
                      <a:pt x="1311" y="3277"/>
                    </a:cubicBezTo>
                    <a:cubicBezTo>
                      <a:pt x="1022" y="3277"/>
                      <a:pt x="766" y="2891"/>
                      <a:pt x="685" y="2629"/>
                    </a:cubicBezTo>
                    <a:cubicBezTo>
                      <a:pt x="609" y="2382"/>
                      <a:pt x="588" y="2118"/>
                      <a:pt x="579" y="1858"/>
                    </a:cubicBezTo>
                    <a:lnTo>
                      <a:pt x="579" y="1858"/>
                    </a:lnTo>
                    <a:cubicBezTo>
                      <a:pt x="884" y="1869"/>
                      <a:pt x="1187" y="1862"/>
                      <a:pt x="1492" y="1898"/>
                    </a:cubicBezTo>
                    <a:cubicBezTo>
                      <a:pt x="1499" y="1899"/>
                      <a:pt x="1506" y="1899"/>
                      <a:pt x="1512" y="1899"/>
                    </a:cubicBezTo>
                    <a:cubicBezTo>
                      <a:pt x="1703" y="1899"/>
                      <a:pt x="1707" y="1561"/>
                      <a:pt x="1495" y="1561"/>
                    </a:cubicBezTo>
                    <a:cubicBezTo>
                      <a:pt x="1494" y="1561"/>
                      <a:pt x="1493" y="1561"/>
                      <a:pt x="1492" y="1561"/>
                    </a:cubicBezTo>
                    <a:cubicBezTo>
                      <a:pt x="1192" y="1564"/>
                      <a:pt x="878" y="1570"/>
                      <a:pt x="578" y="1626"/>
                    </a:cubicBezTo>
                    <a:cubicBezTo>
                      <a:pt x="579" y="1120"/>
                      <a:pt x="671" y="633"/>
                      <a:pt x="738" y="132"/>
                    </a:cubicBezTo>
                    <a:cubicBezTo>
                      <a:pt x="747" y="64"/>
                      <a:pt x="685" y="0"/>
                      <a:pt x="6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" name="Google Shape;109;p4"/>
            <p:cNvSpPr/>
            <p:nvPr/>
          </p:nvSpPr>
          <p:spPr>
            <a:xfrm>
              <a:off x="157373" y="4371286"/>
              <a:ext cx="618959" cy="633678"/>
            </a:xfrm>
            <a:custGeom>
              <a:avLst/>
              <a:gdLst/>
              <a:ahLst/>
              <a:cxnLst/>
              <a:rect l="l" t="t" r="r" b="b"/>
              <a:pathLst>
                <a:path w="19429" h="19891" extrusionOk="0">
                  <a:moveTo>
                    <a:pt x="12778" y="0"/>
                  </a:moveTo>
                  <a:cubicBezTo>
                    <a:pt x="12701" y="0"/>
                    <a:pt x="12632" y="44"/>
                    <a:pt x="12618" y="147"/>
                  </a:cubicBezTo>
                  <a:cubicBezTo>
                    <a:pt x="12250" y="2877"/>
                    <a:pt x="11927" y="5618"/>
                    <a:pt x="11503" y="8341"/>
                  </a:cubicBezTo>
                  <a:cubicBezTo>
                    <a:pt x="11320" y="9514"/>
                    <a:pt x="11096" y="10687"/>
                    <a:pt x="10715" y="11812"/>
                  </a:cubicBezTo>
                  <a:cubicBezTo>
                    <a:pt x="10408" y="12716"/>
                    <a:pt x="9541" y="14959"/>
                    <a:pt x="8311" y="15385"/>
                  </a:cubicBezTo>
                  <a:cubicBezTo>
                    <a:pt x="8457" y="11095"/>
                    <a:pt x="8847" y="6802"/>
                    <a:pt x="8562" y="2525"/>
                  </a:cubicBezTo>
                  <a:lnTo>
                    <a:pt x="8562" y="2525"/>
                  </a:lnTo>
                  <a:cubicBezTo>
                    <a:pt x="8649" y="2681"/>
                    <a:pt x="8724" y="2846"/>
                    <a:pt x="8778" y="3019"/>
                  </a:cubicBezTo>
                  <a:cubicBezTo>
                    <a:pt x="8814" y="3113"/>
                    <a:pt x="8897" y="3154"/>
                    <a:pt x="8977" y="3154"/>
                  </a:cubicBezTo>
                  <a:cubicBezTo>
                    <a:pt x="9100" y="3154"/>
                    <a:pt x="9219" y="3059"/>
                    <a:pt x="9163" y="2913"/>
                  </a:cubicBezTo>
                  <a:cubicBezTo>
                    <a:pt x="9003" y="2481"/>
                    <a:pt x="8795" y="2120"/>
                    <a:pt x="8506" y="1760"/>
                  </a:cubicBezTo>
                  <a:lnTo>
                    <a:pt x="8506" y="1755"/>
                  </a:lnTo>
                  <a:cubicBezTo>
                    <a:pt x="8496" y="1643"/>
                    <a:pt x="8388" y="1555"/>
                    <a:pt x="8286" y="1555"/>
                  </a:cubicBezTo>
                  <a:cubicBezTo>
                    <a:pt x="8228" y="1555"/>
                    <a:pt x="8171" y="1584"/>
                    <a:pt x="8137" y="1654"/>
                  </a:cubicBezTo>
                  <a:cubicBezTo>
                    <a:pt x="7869" y="2206"/>
                    <a:pt x="7601" y="2757"/>
                    <a:pt x="7335" y="3311"/>
                  </a:cubicBezTo>
                  <a:cubicBezTo>
                    <a:pt x="7258" y="3469"/>
                    <a:pt x="7390" y="3612"/>
                    <a:pt x="7522" y="3612"/>
                  </a:cubicBezTo>
                  <a:cubicBezTo>
                    <a:pt x="7581" y="3612"/>
                    <a:pt x="7640" y="3583"/>
                    <a:pt x="7680" y="3513"/>
                  </a:cubicBezTo>
                  <a:cubicBezTo>
                    <a:pt x="7845" y="3218"/>
                    <a:pt x="8009" y="2924"/>
                    <a:pt x="8174" y="2628"/>
                  </a:cubicBezTo>
                  <a:lnTo>
                    <a:pt x="8174" y="2628"/>
                  </a:lnTo>
                  <a:cubicBezTo>
                    <a:pt x="8427" y="6898"/>
                    <a:pt x="7853" y="11186"/>
                    <a:pt x="7843" y="15455"/>
                  </a:cubicBezTo>
                  <a:cubicBezTo>
                    <a:pt x="7676" y="15446"/>
                    <a:pt x="7504" y="15405"/>
                    <a:pt x="7329" y="15319"/>
                  </a:cubicBezTo>
                  <a:cubicBezTo>
                    <a:pt x="6773" y="15051"/>
                    <a:pt x="6355" y="14110"/>
                    <a:pt x="6060" y="13593"/>
                  </a:cubicBezTo>
                  <a:cubicBezTo>
                    <a:pt x="5745" y="13039"/>
                    <a:pt x="5455" y="12471"/>
                    <a:pt x="5184" y="11895"/>
                  </a:cubicBezTo>
                  <a:cubicBezTo>
                    <a:pt x="4629" y="10701"/>
                    <a:pt x="4173" y="9462"/>
                    <a:pt x="3828" y="8192"/>
                  </a:cubicBezTo>
                  <a:cubicBezTo>
                    <a:pt x="3126" y="5619"/>
                    <a:pt x="2886" y="2975"/>
                    <a:pt x="3022" y="318"/>
                  </a:cubicBezTo>
                  <a:cubicBezTo>
                    <a:pt x="3026" y="254"/>
                    <a:pt x="2980" y="223"/>
                    <a:pt x="2931" y="223"/>
                  </a:cubicBezTo>
                  <a:cubicBezTo>
                    <a:pt x="2882" y="223"/>
                    <a:pt x="2830" y="255"/>
                    <a:pt x="2824" y="318"/>
                  </a:cubicBezTo>
                  <a:cubicBezTo>
                    <a:pt x="2531" y="3340"/>
                    <a:pt x="2869" y="6392"/>
                    <a:pt x="3777" y="9289"/>
                  </a:cubicBezTo>
                  <a:cubicBezTo>
                    <a:pt x="4215" y="10685"/>
                    <a:pt x="4783" y="12044"/>
                    <a:pt x="5480" y="13330"/>
                  </a:cubicBezTo>
                  <a:cubicBezTo>
                    <a:pt x="5827" y="13973"/>
                    <a:pt x="6268" y="14989"/>
                    <a:pt x="6948" y="15512"/>
                  </a:cubicBezTo>
                  <a:cubicBezTo>
                    <a:pt x="4683" y="15419"/>
                    <a:pt x="2419" y="15317"/>
                    <a:pt x="154" y="15218"/>
                  </a:cubicBezTo>
                  <a:cubicBezTo>
                    <a:pt x="152" y="15218"/>
                    <a:pt x="149" y="15218"/>
                    <a:pt x="147" y="15218"/>
                  </a:cubicBezTo>
                  <a:cubicBezTo>
                    <a:pt x="1" y="15218"/>
                    <a:pt x="7" y="15439"/>
                    <a:pt x="154" y="15453"/>
                  </a:cubicBezTo>
                  <a:cubicBezTo>
                    <a:pt x="2707" y="15698"/>
                    <a:pt x="5274" y="15863"/>
                    <a:pt x="7845" y="15979"/>
                  </a:cubicBezTo>
                  <a:cubicBezTo>
                    <a:pt x="7857" y="17252"/>
                    <a:pt x="7923" y="18525"/>
                    <a:pt x="8084" y="19793"/>
                  </a:cubicBezTo>
                  <a:cubicBezTo>
                    <a:pt x="8092" y="19857"/>
                    <a:pt x="8144" y="19890"/>
                    <a:pt x="8194" y="19890"/>
                  </a:cubicBezTo>
                  <a:cubicBezTo>
                    <a:pt x="8243" y="19890"/>
                    <a:pt x="8288" y="19859"/>
                    <a:pt x="8287" y="19793"/>
                  </a:cubicBezTo>
                  <a:cubicBezTo>
                    <a:pt x="8247" y="18530"/>
                    <a:pt x="8260" y="17265"/>
                    <a:pt x="8294" y="15999"/>
                  </a:cubicBezTo>
                  <a:cubicBezTo>
                    <a:pt x="11646" y="16142"/>
                    <a:pt x="15005" y="16199"/>
                    <a:pt x="18353" y="16218"/>
                  </a:cubicBezTo>
                  <a:cubicBezTo>
                    <a:pt x="18293" y="16264"/>
                    <a:pt x="18234" y="16308"/>
                    <a:pt x="18174" y="16351"/>
                  </a:cubicBezTo>
                  <a:cubicBezTo>
                    <a:pt x="17852" y="16541"/>
                    <a:pt x="17531" y="16731"/>
                    <a:pt x="17209" y="16921"/>
                  </a:cubicBezTo>
                  <a:cubicBezTo>
                    <a:pt x="17013" y="17037"/>
                    <a:pt x="17133" y="17293"/>
                    <a:pt x="17317" y="17293"/>
                  </a:cubicBezTo>
                  <a:cubicBezTo>
                    <a:pt x="17348" y="17293"/>
                    <a:pt x="17380" y="17286"/>
                    <a:pt x="17412" y="17270"/>
                  </a:cubicBezTo>
                  <a:cubicBezTo>
                    <a:pt x="17775" y="17096"/>
                    <a:pt x="18105" y="16899"/>
                    <a:pt x="18418" y="16676"/>
                  </a:cubicBezTo>
                  <a:cubicBezTo>
                    <a:pt x="18690" y="16514"/>
                    <a:pt x="18962" y="16355"/>
                    <a:pt x="19231" y="16194"/>
                  </a:cubicBezTo>
                  <a:cubicBezTo>
                    <a:pt x="19337" y="16132"/>
                    <a:pt x="19350" y="16005"/>
                    <a:pt x="19295" y="15914"/>
                  </a:cubicBezTo>
                  <a:cubicBezTo>
                    <a:pt x="19312" y="15897"/>
                    <a:pt x="19330" y="15881"/>
                    <a:pt x="19345" y="15864"/>
                  </a:cubicBezTo>
                  <a:cubicBezTo>
                    <a:pt x="19428" y="15771"/>
                    <a:pt x="19421" y="15604"/>
                    <a:pt x="19302" y="15545"/>
                  </a:cubicBezTo>
                  <a:cubicBezTo>
                    <a:pt x="18834" y="15309"/>
                    <a:pt x="18369" y="15145"/>
                    <a:pt x="17849" y="15047"/>
                  </a:cubicBezTo>
                  <a:cubicBezTo>
                    <a:pt x="17834" y="15044"/>
                    <a:pt x="17820" y="15042"/>
                    <a:pt x="17806" y="15042"/>
                  </a:cubicBezTo>
                  <a:cubicBezTo>
                    <a:pt x="17586" y="15042"/>
                    <a:pt x="17503" y="15390"/>
                    <a:pt x="17742" y="15435"/>
                  </a:cubicBezTo>
                  <a:cubicBezTo>
                    <a:pt x="18141" y="15511"/>
                    <a:pt x="18496" y="15619"/>
                    <a:pt x="18856" y="15778"/>
                  </a:cubicBezTo>
                  <a:cubicBezTo>
                    <a:pt x="18843" y="15791"/>
                    <a:pt x="18830" y="15803"/>
                    <a:pt x="18818" y="15814"/>
                  </a:cubicBezTo>
                  <a:cubicBezTo>
                    <a:pt x="15454" y="15804"/>
                    <a:pt x="12096" y="15707"/>
                    <a:pt x="8738" y="15579"/>
                  </a:cubicBezTo>
                  <a:cubicBezTo>
                    <a:pt x="9219" y="15286"/>
                    <a:pt x="9613" y="14795"/>
                    <a:pt x="9908" y="14361"/>
                  </a:cubicBezTo>
                  <a:cubicBezTo>
                    <a:pt x="10735" y="13144"/>
                    <a:pt x="11219" y="11718"/>
                    <a:pt x="11546" y="10291"/>
                  </a:cubicBezTo>
                  <a:cubicBezTo>
                    <a:pt x="12295" y="7012"/>
                    <a:pt x="12557" y="3584"/>
                    <a:pt x="13006" y="254"/>
                  </a:cubicBezTo>
                  <a:cubicBezTo>
                    <a:pt x="13027" y="101"/>
                    <a:pt x="12895" y="0"/>
                    <a:pt x="12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4"/>
          <p:cNvGrpSpPr/>
          <p:nvPr/>
        </p:nvGrpSpPr>
        <p:grpSpPr>
          <a:xfrm>
            <a:off x="7527868" y="106556"/>
            <a:ext cx="1473574" cy="834198"/>
            <a:chOff x="7527868" y="106556"/>
            <a:chExt cx="1473574" cy="834198"/>
          </a:xfrm>
        </p:grpSpPr>
        <p:grpSp>
          <p:nvGrpSpPr>
            <p:cNvPr id="111" name="Google Shape;111;p4"/>
            <p:cNvGrpSpPr/>
            <p:nvPr/>
          </p:nvGrpSpPr>
          <p:grpSpPr>
            <a:xfrm>
              <a:off x="7527868" y="106556"/>
              <a:ext cx="638934" cy="501195"/>
              <a:chOff x="2343549" y="1654689"/>
              <a:chExt cx="435984" cy="341996"/>
            </a:xfrm>
          </p:grpSpPr>
          <p:sp>
            <p:nvSpPr>
              <p:cNvPr id="112" name="Google Shape;112;p4"/>
              <p:cNvSpPr/>
              <p:nvPr/>
            </p:nvSpPr>
            <p:spPr>
              <a:xfrm>
                <a:off x="2343549" y="1654689"/>
                <a:ext cx="435984" cy="341996"/>
              </a:xfrm>
              <a:custGeom>
                <a:avLst/>
                <a:gdLst/>
                <a:ahLst/>
                <a:cxnLst/>
                <a:rect l="l" t="t" r="r" b="b"/>
                <a:pathLst>
                  <a:path w="9681" h="7594" extrusionOk="0">
                    <a:moveTo>
                      <a:pt x="1462" y="0"/>
                    </a:moveTo>
                    <a:cubicBezTo>
                      <a:pt x="656" y="0"/>
                      <a:pt x="0" y="656"/>
                      <a:pt x="0" y="1462"/>
                    </a:cubicBezTo>
                    <a:lnTo>
                      <a:pt x="0" y="6133"/>
                    </a:lnTo>
                    <a:cubicBezTo>
                      <a:pt x="0" y="6938"/>
                      <a:pt x="656" y="7593"/>
                      <a:pt x="1462" y="7593"/>
                    </a:cubicBezTo>
                    <a:lnTo>
                      <a:pt x="8220" y="7593"/>
                    </a:lnTo>
                    <a:cubicBezTo>
                      <a:pt x="9026" y="7593"/>
                      <a:pt x="9680" y="6939"/>
                      <a:pt x="9680" y="6133"/>
                    </a:cubicBezTo>
                    <a:lnTo>
                      <a:pt x="9680" y="1462"/>
                    </a:lnTo>
                    <a:cubicBezTo>
                      <a:pt x="9680" y="656"/>
                      <a:pt x="9026" y="0"/>
                      <a:pt x="8220" y="0"/>
                    </a:cubicBezTo>
                    <a:lnTo>
                      <a:pt x="2817" y="0"/>
                    </a:lnTo>
                    <a:cubicBezTo>
                      <a:pt x="2736" y="0"/>
                      <a:pt x="2656" y="7"/>
                      <a:pt x="2578" y="20"/>
                    </a:cubicBezTo>
                    <a:cubicBezTo>
                      <a:pt x="2501" y="7"/>
                      <a:pt x="2420" y="0"/>
                      <a:pt x="23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2409345" y="1720530"/>
                <a:ext cx="304392" cy="210358"/>
              </a:xfrm>
              <a:custGeom>
                <a:avLst/>
                <a:gdLst/>
                <a:ahLst/>
                <a:cxnLst/>
                <a:rect l="l" t="t" r="r" b="b"/>
                <a:pathLst>
                  <a:path w="6759" h="4671" extrusionOk="0">
                    <a:moveTo>
                      <a:pt x="1" y="0"/>
                    </a:moveTo>
                    <a:lnTo>
                      <a:pt x="1" y="4671"/>
                    </a:lnTo>
                    <a:lnTo>
                      <a:pt x="6759" y="4671"/>
                    </a:lnTo>
                    <a:lnTo>
                      <a:pt x="67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2409345" y="1720530"/>
                <a:ext cx="304347" cy="210358"/>
              </a:xfrm>
              <a:custGeom>
                <a:avLst/>
                <a:gdLst/>
                <a:ahLst/>
                <a:cxnLst/>
                <a:rect l="l" t="t" r="r" b="b"/>
                <a:pathLst>
                  <a:path w="6758" h="4671" extrusionOk="0">
                    <a:moveTo>
                      <a:pt x="6511" y="0"/>
                    </a:moveTo>
                    <a:lnTo>
                      <a:pt x="6511" y="4286"/>
                    </a:lnTo>
                    <a:cubicBezTo>
                      <a:pt x="6511" y="4362"/>
                      <a:pt x="6450" y="4423"/>
                      <a:pt x="6374" y="4423"/>
                    </a:cubicBezTo>
                    <a:lnTo>
                      <a:pt x="1" y="4423"/>
                    </a:lnTo>
                    <a:lnTo>
                      <a:pt x="1" y="4671"/>
                    </a:lnTo>
                    <a:lnTo>
                      <a:pt x="6757" y="4671"/>
                    </a:lnTo>
                    <a:lnTo>
                      <a:pt x="6757" y="0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2427945" y="1739085"/>
                <a:ext cx="267238" cy="173205"/>
              </a:xfrm>
              <a:custGeom>
                <a:avLst/>
                <a:gdLst/>
                <a:ahLst/>
                <a:cxnLst/>
                <a:rect l="l" t="t" r="r" b="b"/>
                <a:pathLst>
                  <a:path w="5934" h="3846" extrusionOk="0">
                    <a:moveTo>
                      <a:pt x="0" y="0"/>
                    </a:moveTo>
                    <a:lnTo>
                      <a:pt x="0" y="3845"/>
                    </a:lnTo>
                    <a:lnTo>
                      <a:pt x="5933" y="3845"/>
                    </a:lnTo>
                    <a:lnTo>
                      <a:pt x="59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2683383" y="1739085"/>
                <a:ext cx="11799" cy="173205"/>
              </a:xfrm>
              <a:custGeom>
                <a:avLst/>
                <a:gdLst/>
                <a:ahLst/>
                <a:cxnLst/>
                <a:rect l="l" t="t" r="r" b="b"/>
                <a:pathLst>
                  <a:path w="262" h="3846" extrusionOk="0">
                    <a:moveTo>
                      <a:pt x="0" y="0"/>
                    </a:moveTo>
                    <a:lnTo>
                      <a:pt x="0" y="3845"/>
                    </a:lnTo>
                    <a:lnTo>
                      <a:pt x="261" y="3845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2404752" y="1715892"/>
                <a:ext cx="313534" cy="219546"/>
              </a:xfrm>
              <a:custGeom>
                <a:avLst/>
                <a:gdLst/>
                <a:ahLst/>
                <a:cxnLst/>
                <a:rect l="l" t="t" r="r" b="b"/>
                <a:pathLst>
                  <a:path w="6962" h="4875" extrusionOk="0">
                    <a:moveTo>
                      <a:pt x="103" y="1"/>
                    </a:moveTo>
                    <a:cubicBezTo>
                      <a:pt x="47" y="1"/>
                      <a:pt x="1" y="48"/>
                      <a:pt x="1" y="103"/>
                    </a:cubicBezTo>
                    <a:lnTo>
                      <a:pt x="1" y="4774"/>
                    </a:lnTo>
                    <a:cubicBezTo>
                      <a:pt x="1" y="4829"/>
                      <a:pt x="47" y="4875"/>
                      <a:pt x="103" y="4875"/>
                    </a:cubicBezTo>
                    <a:lnTo>
                      <a:pt x="6861" y="4875"/>
                    </a:lnTo>
                    <a:cubicBezTo>
                      <a:pt x="6916" y="4875"/>
                      <a:pt x="6962" y="4829"/>
                      <a:pt x="6962" y="4774"/>
                    </a:cubicBezTo>
                    <a:lnTo>
                      <a:pt x="6962" y="103"/>
                    </a:lnTo>
                    <a:cubicBezTo>
                      <a:pt x="6962" y="48"/>
                      <a:pt x="6916" y="1"/>
                      <a:pt x="6861" y="1"/>
                    </a:cubicBezTo>
                    <a:lnTo>
                      <a:pt x="1458" y="1"/>
                    </a:lnTo>
                    <a:cubicBezTo>
                      <a:pt x="1403" y="1"/>
                      <a:pt x="1357" y="48"/>
                      <a:pt x="1357" y="103"/>
                    </a:cubicBezTo>
                    <a:cubicBezTo>
                      <a:pt x="1357" y="159"/>
                      <a:pt x="1403" y="205"/>
                      <a:pt x="1458" y="205"/>
                    </a:cubicBezTo>
                    <a:lnTo>
                      <a:pt x="6758" y="205"/>
                    </a:lnTo>
                    <a:lnTo>
                      <a:pt x="6758" y="4671"/>
                    </a:lnTo>
                    <a:lnTo>
                      <a:pt x="205" y="4671"/>
                    </a:lnTo>
                    <a:lnTo>
                      <a:pt x="205" y="205"/>
                    </a:lnTo>
                    <a:lnTo>
                      <a:pt x="980" y="205"/>
                    </a:lnTo>
                    <a:cubicBezTo>
                      <a:pt x="1036" y="205"/>
                      <a:pt x="1082" y="159"/>
                      <a:pt x="1082" y="103"/>
                    </a:cubicBezTo>
                    <a:cubicBezTo>
                      <a:pt x="1082" y="48"/>
                      <a:pt x="1036" y="1"/>
                      <a:pt x="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2423306" y="1734536"/>
                <a:ext cx="276470" cy="182392"/>
              </a:xfrm>
              <a:custGeom>
                <a:avLst/>
                <a:gdLst/>
                <a:ahLst/>
                <a:cxnLst/>
                <a:rect l="l" t="t" r="r" b="b"/>
                <a:pathLst>
                  <a:path w="6139" h="4050" extrusionOk="0">
                    <a:moveTo>
                      <a:pt x="103" y="0"/>
                    </a:moveTo>
                    <a:cubicBezTo>
                      <a:pt x="48" y="0"/>
                      <a:pt x="1" y="47"/>
                      <a:pt x="1" y="102"/>
                    </a:cubicBezTo>
                    <a:lnTo>
                      <a:pt x="1" y="3947"/>
                    </a:lnTo>
                    <a:cubicBezTo>
                      <a:pt x="1" y="4003"/>
                      <a:pt x="48" y="4050"/>
                      <a:pt x="103" y="4050"/>
                    </a:cubicBezTo>
                    <a:lnTo>
                      <a:pt x="4969" y="4050"/>
                    </a:lnTo>
                    <a:cubicBezTo>
                      <a:pt x="5025" y="4050"/>
                      <a:pt x="5070" y="4003"/>
                      <a:pt x="5070" y="3947"/>
                    </a:cubicBezTo>
                    <a:cubicBezTo>
                      <a:pt x="5070" y="3891"/>
                      <a:pt x="5025" y="3845"/>
                      <a:pt x="4969" y="3845"/>
                    </a:cubicBezTo>
                    <a:lnTo>
                      <a:pt x="205" y="3845"/>
                    </a:lnTo>
                    <a:lnTo>
                      <a:pt x="205" y="204"/>
                    </a:lnTo>
                    <a:lnTo>
                      <a:pt x="5934" y="204"/>
                    </a:lnTo>
                    <a:lnTo>
                      <a:pt x="5934" y="3845"/>
                    </a:lnTo>
                    <a:lnTo>
                      <a:pt x="5444" y="3845"/>
                    </a:lnTo>
                    <a:cubicBezTo>
                      <a:pt x="5387" y="3845"/>
                      <a:pt x="5341" y="3891"/>
                      <a:pt x="5341" y="3947"/>
                    </a:cubicBezTo>
                    <a:cubicBezTo>
                      <a:pt x="5341" y="4003"/>
                      <a:pt x="5388" y="4050"/>
                      <a:pt x="5444" y="4050"/>
                    </a:cubicBezTo>
                    <a:lnTo>
                      <a:pt x="6036" y="4050"/>
                    </a:lnTo>
                    <a:cubicBezTo>
                      <a:pt x="6092" y="4050"/>
                      <a:pt x="6139" y="4003"/>
                      <a:pt x="6139" y="3947"/>
                    </a:cubicBezTo>
                    <a:lnTo>
                      <a:pt x="6139" y="102"/>
                    </a:lnTo>
                    <a:cubicBezTo>
                      <a:pt x="6139" y="47"/>
                      <a:pt x="6092" y="0"/>
                      <a:pt x="60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2448346" y="1794478"/>
                <a:ext cx="40171" cy="71065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578" extrusionOk="0">
                    <a:moveTo>
                      <a:pt x="103" y="1"/>
                    </a:moveTo>
                    <a:cubicBezTo>
                      <a:pt x="47" y="1"/>
                      <a:pt x="1" y="46"/>
                      <a:pt x="1" y="103"/>
                    </a:cubicBezTo>
                    <a:lnTo>
                      <a:pt x="1" y="1475"/>
                    </a:lnTo>
                    <a:cubicBezTo>
                      <a:pt x="1" y="1531"/>
                      <a:pt x="47" y="1578"/>
                      <a:pt x="103" y="1578"/>
                    </a:cubicBezTo>
                    <a:lnTo>
                      <a:pt x="789" y="1578"/>
                    </a:lnTo>
                    <a:cubicBezTo>
                      <a:pt x="846" y="1578"/>
                      <a:pt x="891" y="1531"/>
                      <a:pt x="891" y="1475"/>
                    </a:cubicBezTo>
                    <a:cubicBezTo>
                      <a:pt x="891" y="1420"/>
                      <a:pt x="846" y="1373"/>
                      <a:pt x="789" y="1373"/>
                    </a:cubicBezTo>
                    <a:lnTo>
                      <a:pt x="205" y="1373"/>
                    </a:lnTo>
                    <a:lnTo>
                      <a:pt x="205" y="891"/>
                    </a:lnTo>
                    <a:lnTo>
                      <a:pt x="501" y="891"/>
                    </a:lnTo>
                    <a:cubicBezTo>
                      <a:pt x="558" y="891"/>
                      <a:pt x="603" y="845"/>
                      <a:pt x="603" y="789"/>
                    </a:cubicBezTo>
                    <a:cubicBezTo>
                      <a:pt x="603" y="734"/>
                      <a:pt x="558" y="687"/>
                      <a:pt x="501" y="687"/>
                    </a:cubicBezTo>
                    <a:lnTo>
                      <a:pt x="205" y="687"/>
                    </a:lnTo>
                    <a:lnTo>
                      <a:pt x="205" y="204"/>
                    </a:lnTo>
                    <a:lnTo>
                      <a:pt x="789" y="204"/>
                    </a:lnTo>
                    <a:cubicBezTo>
                      <a:pt x="846" y="204"/>
                      <a:pt x="891" y="158"/>
                      <a:pt x="891" y="103"/>
                    </a:cubicBezTo>
                    <a:cubicBezTo>
                      <a:pt x="891" y="46"/>
                      <a:pt x="846" y="1"/>
                      <a:pt x="7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2492885" y="1817716"/>
                <a:ext cx="25310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562" h="204" extrusionOk="0">
                    <a:moveTo>
                      <a:pt x="103" y="0"/>
                    </a:moveTo>
                    <a:cubicBezTo>
                      <a:pt x="46" y="0"/>
                      <a:pt x="0" y="46"/>
                      <a:pt x="0" y="101"/>
                    </a:cubicBezTo>
                    <a:cubicBezTo>
                      <a:pt x="0" y="158"/>
                      <a:pt x="46" y="204"/>
                      <a:pt x="103" y="204"/>
                    </a:cubicBezTo>
                    <a:lnTo>
                      <a:pt x="460" y="204"/>
                    </a:lnTo>
                    <a:cubicBezTo>
                      <a:pt x="516" y="204"/>
                      <a:pt x="562" y="158"/>
                      <a:pt x="562" y="101"/>
                    </a:cubicBezTo>
                    <a:cubicBezTo>
                      <a:pt x="562" y="45"/>
                      <a:pt x="516" y="0"/>
                      <a:pt x="4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2492885" y="1833073"/>
                <a:ext cx="25310" cy="9277"/>
              </a:xfrm>
              <a:custGeom>
                <a:avLst/>
                <a:gdLst/>
                <a:ahLst/>
                <a:cxnLst/>
                <a:rect l="l" t="t" r="r" b="b"/>
                <a:pathLst>
                  <a:path w="562" h="206" extrusionOk="0">
                    <a:moveTo>
                      <a:pt x="103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9"/>
                      <a:pt x="46" y="205"/>
                      <a:pt x="103" y="205"/>
                    </a:cubicBezTo>
                    <a:lnTo>
                      <a:pt x="460" y="205"/>
                    </a:lnTo>
                    <a:cubicBezTo>
                      <a:pt x="516" y="205"/>
                      <a:pt x="562" y="159"/>
                      <a:pt x="562" y="103"/>
                    </a:cubicBezTo>
                    <a:cubicBezTo>
                      <a:pt x="562" y="47"/>
                      <a:pt x="516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2527562" y="1807448"/>
                <a:ext cx="58681" cy="58095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290" extrusionOk="0">
                    <a:moveTo>
                      <a:pt x="377" y="1"/>
                    </a:moveTo>
                    <a:cubicBezTo>
                      <a:pt x="169" y="1"/>
                      <a:pt x="0" y="169"/>
                      <a:pt x="0" y="377"/>
                    </a:cubicBezTo>
                    <a:lnTo>
                      <a:pt x="0" y="1187"/>
                    </a:lnTo>
                    <a:cubicBezTo>
                      <a:pt x="0" y="1243"/>
                      <a:pt x="46" y="1290"/>
                      <a:pt x="102" y="1290"/>
                    </a:cubicBezTo>
                    <a:cubicBezTo>
                      <a:pt x="158" y="1290"/>
                      <a:pt x="204" y="1243"/>
                      <a:pt x="204" y="1187"/>
                    </a:cubicBezTo>
                    <a:lnTo>
                      <a:pt x="204" y="377"/>
                    </a:lnTo>
                    <a:cubicBezTo>
                      <a:pt x="204" y="282"/>
                      <a:pt x="281" y="204"/>
                      <a:pt x="377" y="204"/>
                    </a:cubicBezTo>
                    <a:cubicBezTo>
                      <a:pt x="471" y="204"/>
                      <a:pt x="550" y="282"/>
                      <a:pt x="550" y="377"/>
                    </a:cubicBezTo>
                    <a:lnTo>
                      <a:pt x="550" y="1187"/>
                    </a:lnTo>
                    <a:cubicBezTo>
                      <a:pt x="550" y="1243"/>
                      <a:pt x="595" y="1290"/>
                      <a:pt x="651" y="1290"/>
                    </a:cubicBezTo>
                    <a:cubicBezTo>
                      <a:pt x="707" y="1290"/>
                      <a:pt x="753" y="1243"/>
                      <a:pt x="753" y="1187"/>
                    </a:cubicBezTo>
                    <a:lnTo>
                      <a:pt x="753" y="377"/>
                    </a:lnTo>
                    <a:cubicBezTo>
                      <a:pt x="753" y="282"/>
                      <a:pt x="830" y="204"/>
                      <a:pt x="926" y="204"/>
                    </a:cubicBezTo>
                    <a:cubicBezTo>
                      <a:pt x="1021" y="204"/>
                      <a:pt x="1098" y="282"/>
                      <a:pt x="1098" y="377"/>
                    </a:cubicBezTo>
                    <a:lnTo>
                      <a:pt x="1098" y="1187"/>
                    </a:lnTo>
                    <a:cubicBezTo>
                      <a:pt x="1098" y="1245"/>
                      <a:pt x="1145" y="1290"/>
                      <a:pt x="1200" y="1290"/>
                    </a:cubicBezTo>
                    <a:cubicBezTo>
                      <a:pt x="1257" y="1290"/>
                      <a:pt x="1302" y="1243"/>
                      <a:pt x="1302" y="1187"/>
                    </a:cubicBezTo>
                    <a:lnTo>
                      <a:pt x="1302" y="377"/>
                    </a:lnTo>
                    <a:cubicBezTo>
                      <a:pt x="1302" y="169"/>
                      <a:pt x="1134" y="1"/>
                      <a:pt x="926" y="1"/>
                    </a:cubicBezTo>
                    <a:cubicBezTo>
                      <a:pt x="817" y="1"/>
                      <a:pt x="720" y="46"/>
                      <a:pt x="651" y="120"/>
                    </a:cubicBezTo>
                    <a:cubicBezTo>
                      <a:pt x="581" y="46"/>
                      <a:pt x="486" y="1"/>
                      <a:pt x="3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2599213" y="1807448"/>
                <a:ext cx="40216" cy="58140"/>
              </a:xfrm>
              <a:custGeom>
                <a:avLst/>
                <a:gdLst/>
                <a:ahLst/>
                <a:cxnLst/>
                <a:rect l="l" t="t" r="r" b="b"/>
                <a:pathLst>
                  <a:path w="893" h="1291" extrusionOk="0">
                    <a:moveTo>
                      <a:pt x="447" y="1"/>
                    </a:moveTo>
                    <a:cubicBezTo>
                      <a:pt x="201" y="1"/>
                      <a:pt x="1" y="201"/>
                      <a:pt x="1" y="447"/>
                    </a:cubicBezTo>
                    <a:lnTo>
                      <a:pt x="1" y="845"/>
                    </a:lnTo>
                    <a:cubicBezTo>
                      <a:pt x="1" y="1091"/>
                      <a:pt x="201" y="1291"/>
                      <a:pt x="447" y="1291"/>
                    </a:cubicBezTo>
                    <a:cubicBezTo>
                      <a:pt x="694" y="1291"/>
                      <a:pt x="893" y="1091"/>
                      <a:pt x="893" y="845"/>
                    </a:cubicBezTo>
                    <a:cubicBezTo>
                      <a:pt x="893" y="789"/>
                      <a:pt x="847" y="743"/>
                      <a:pt x="791" y="743"/>
                    </a:cubicBezTo>
                    <a:cubicBezTo>
                      <a:pt x="735" y="743"/>
                      <a:pt x="689" y="789"/>
                      <a:pt x="689" y="845"/>
                    </a:cubicBezTo>
                    <a:cubicBezTo>
                      <a:pt x="689" y="979"/>
                      <a:pt x="580" y="1087"/>
                      <a:pt x="447" y="1087"/>
                    </a:cubicBezTo>
                    <a:cubicBezTo>
                      <a:pt x="314" y="1087"/>
                      <a:pt x="205" y="979"/>
                      <a:pt x="205" y="845"/>
                    </a:cubicBezTo>
                    <a:lnTo>
                      <a:pt x="205" y="447"/>
                    </a:lnTo>
                    <a:cubicBezTo>
                      <a:pt x="206" y="313"/>
                      <a:pt x="314" y="204"/>
                      <a:pt x="447" y="204"/>
                    </a:cubicBezTo>
                    <a:cubicBezTo>
                      <a:pt x="580" y="204"/>
                      <a:pt x="689" y="313"/>
                      <a:pt x="689" y="447"/>
                    </a:cubicBezTo>
                    <a:cubicBezTo>
                      <a:pt x="689" y="502"/>
                      <a:pt x="735" y="549"/>
                      <a:pt x="791" y="549"/>
                    </a:cubicBezTo>
                    <a:cubicBezTo>
                      <a:pt x="847" y="549"/>
                      <a:pt x="893" y="502"/>
                      <a:pt x="893" y="447"/>
                    </a:cubicBezTo>
                    <a:cubicBezTo>
                      <a:pt x="893" y="201"/>
                      <a:pt x="694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2644428" y="1772230"/>
                <a:ext cx="30218" cy="512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138" extrusionOk="0">
                    <a:moveTo>
                      <a:pt x="239" y="1"/>
                    </a:moveTo>
                    <a:cubicBezTo>
                      <a:pt x="106" y="1"/>
                      <a:pt x="1" y="108"/>
                      <a:pt x="1" y="239"/>
                    </a:cubicBezTo>
                    <a:cubicBezTo>
                      <a:pt x="1" y="294"/>
                      <a:pt x="46" y="341"/>
                      <a:pt x="103" y="341"/>
                    </a:cubicBezTo>
                    <a:cubicBezTo>
                      <a:pt x="158" y="341"/>
                      <a:pt x="204" y="294"/>
                      <a:pt x="204" y="239"/>
                    </a:cubicBezTo>
                    <a:cubicBezTo>
                      <a:pt x="204" y="219"/>
                      <a:pt x="219" y="205"/>
                      <a:pt x="239" y="205"/>
                    </a:cubicBezTo>
                    <a:lnTo>
                      <a:pt x="432" y="205"/>
                    </a:lnTo>
                    <a:cubicBezTo>
                      <a:pt x="452" y="205"/>
                      <a:pt x="467" y="219"/>
                      <a:pt x="467" y="239"/>
                    </a:cubicBezTo>
                    <a:lnTo>
                      <a:pt x="467" y="434"/>
                    </a:lnTo>
                    <a:cubicBezTo>
                      <a:pt x="468" y="451"/>
                      <a:pt x="452" y="467"/>
                      <a:pt x="432" y="467"/>
                    </a:cubicBezTo>
                    <a:lnTo>
                      <a:pt x="239" y="467"/>
                    </a:lnTo>
                    <a:cubicBezTo>
                      <a:pt x="106" y="467"/>
                      <a:pt x="1" y="575"/>
                      <a:pt x="1" y="706"/>
                    </a:cubicBezTo>
                    <a:lnTo>
                      <a:pt x="1" y="899"/>
                    </a:lnTo>
                    <a:cubicBezTo>
                      <a:pt x="1" y="1032"/>
                      <a:pt x="107" y="1137"/>
                      <a:pt x="239" y="1137"/>
                    </a:cubicBezTo>
                    <a:lnTo>
                      <a:pt x="432" y="1137"/>
                    </a:lnTo>
                    <a:cubicBezTo>
                      <a:pt x="565" y="1137"/>
                      <a:pt x="671" y="1030"/>
                      <a:pt x="671" y="899"/>
                    </a:cubicBezTo>
                    <a:cubicBezTo>
                      <a:pt x="671" y="844"/>
                      <a:pt x="625" y="798"/>
                      <a:pt x="568" y="798"/>
                    </a:cubicBezTo>
                    <a:cubicBezTo>
                      <a:pt x="513" y="798"/>
                      <a:pt x="467" y="844"/>
                      <a:pt x="467" y="899"/>
                    </a:cubicBezTo>
                    <a:cubicBezTo>
                      <a:pt x="467" y="919"/>
                      <a:pt x="452" y="934"/>
                      <a:pt x="432" y="934"/>
                    </a:cubicBezTo>
                    <a:lnTo>
                      <a:pt x="239" y="934"/>
                    </a:lnTo>
                    <a:cubicBezTo>
                      <a:pt x="219" y="934"/>
                      <a:pt x="204" y="919"/>
                      <a:pt x="204" y="899"/>
                    </a:cubicBezTo>
                    <a:lnTo>
                      <a:pt x="204" y="706"/>
                    </a:lnTo>
                    <a:cubicBezTo>
                      <a:pt x="204" y="686"/>
                      <a:pt x="219" y="671"/>
                      <a:pt x="239" y="671"/>
                    </a:cubicBezTo>
                    <a:lnTo>
                      <a:pt x="432" y="671"/>
                    </a:lnTo>
                    <a:cubicBezTo>
                      <a:pt x="565" y="671"/>
                      <a:pt x="671" y="564"/>
                      <a:pt x="671" y="434"/>
                    </a:cubicBezTo>
                    <a:lnTo>
                      <a:pt x="671" y="239"/>
                    </a:lnTo>
                    <a:cubicBezTo>
                      <a:pt x="671" y="107"/>
                      <a:pt x="563" y="1"/>
                      <a:pt x="4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339804" y="301754"/>
              <a:ext cx="661638" cy="639000"/>
              <a:chOff x="719947" y="1607672"/>
              <a:chExt cx="451476" cy="436029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19947" y="1607672"/>
                <a:ext cx="451476" cy="436029"/>
              </a:xfrm>
              <a:custGeom>
                <a:avLst/>
                <a:gdLst/>
                <a:ahLst/>
                <a:cxnLst/>
                <a:rect l="l" t="t" r="r" b="b"/>
                <a:pathLst>
                  <a:path w="10025" h="9682" extrusionOk="0">
                    <a:moveTo>
                      <a:pt x="3411" y="0"/>
                    </a:moveTo>
                    <a:cubicBezTo>
                      <a:pt x="1759" y="0"/>
                      <a:pt x="757" y="1599"/>
                      <a:pt x="437" y="3034"/>
                    </a:cubicBezTo>
                    <a:cubicBezTo>
                      <a:pt x="246" y="3892"/>
                      <a:pt x="0" y="5183"/>
                      <a:pt x="692" y="5874"/>
                    </a:cubicBezTo>
                    <a:cubicBezTo>
                      <a:pt x="783" y="5965"/>
                      <a:pt x="883" y="6042"/>
                      <a:pt x="991" y="6105"/>
                    </a:cubicBezTo>
                    <a:cubicBezTo>
                      <a:pt x="981" y="6177"/>
                      <a:pt x="976" y="6249"/>
                      <a:pt x="976" y="6324"/>
                    </a:cubicBezTo>
                    <a:lnTo>
                      <a:pt x="976" y="6736"/>
                    </a:lnTo>
                    <a:cubicBezTo>
                      <a:pt x="976" y="7655"/>
                      <a:pt x="1724" y="8404"/>
                      <a:pt x="2644" y="8404"/>
                    </a:cubicBezTo>
                    <a:cubicBezTo>
                      <a:pt x="2777" y="8404"/>
                      <a:pt x="2905" y="8389"/>
                      <a:pt x="3029" y="8359"/>
                    </a:cubicBezTo>
                    <a:cubicBezTo>
                      <a:pt x="3153" y="8389"/>
                      <a:pt x="3282" y="8404"/>
                      <a:pt x="3414" y="8404"/>
                    </a:cubicBezTo>
                    <a:cubicBezTo>
                      <a:pt x="3495" y="8404"/>
                      <a:pt x="3574" y="8398"/>
                      <a:pt x="3651" y="8387"/>
                    </a:cubicBezTo>
                    <a:cubicBezTo>
                      <a:pt x="3735" y="9115"/>
                      <a:pt x="4355" y="9682"/>
                      <a:pt x="5103" y="9682"/>
                    </a:cubicBezTo>
                    <a:cubicBezTo>
                      <a:pt x="5378" y="9682"/>
                      <a:pt x="5631" y="9608"/>
                      <a:pt x="5851" y="9477"/>
                    </a:cubicBezTo>
                    <a:cubicBezTo>
                      <a:pt x="6286" y="9662"/>
                      <a:pt x="6649" y="9682"/>
                      <a:pt x="6793" y="9682"/>
                    </a:cubicBezTo>
                    <a:lnTo>
                      <a:pt x="6794" y="9682"/>
                    </a:lnTo>
                    <a:cubicBezTo>
                      <a:pt x="7964" y="9682"/>
                      <a:pt x="8952" y="8744"/>
                      <a:pt x="9411" y="7737"/>
                    </a:cubicBezTo>
                    <a:cubicBezTo>
                      <a:pt x="9710" y="7081"/>
                      <a:pt x="9844" y="6364"/>
                      <a:pt x="9903" y="5650"/>
                    </a:cubicBezTo>
                    <a:cubicBezTo>
                      <a:pt x="9958" y="4990"/>
                      <a:pt x="10024" y="4317"/>
                      <a:pt x="9516" y="3808"/>
                    </a:cubicBezTo>
                    <a:cubicBezTo>
                      <a:pt x="9372" y="3665"/>
                      <a:pt x="9205" y="3556"/>
                      <a:pt x="9022" y="3482"/>
                    </a:cubicBezTo>
                    <a:lnTo>
                      <a:pt x="9022" y="2740"/>
                    </a:lnTo>
                    <a:cubicBezTo>
                      <a:pt x="9022" y="1936"/>
                      <a:pt x="8385" y="1342"/>
                      <a:pt x="7608" y="1285"/>
                    </a:cubicBezTo>
                    <a:cubicBezTo>
                      <a:pt x="7437" y="1272"/>
                      <a:pt x="7245" y="1260"/>
                      <a:pt x="7056" y="1260"/>
                    </a:cubicBezTo>
                    <a:cubicBezTo>
                      <a:pt x="6885" y="1260"/>
                      <a:pt x="6715" y="1270"/>
                      <a:pt x="6563" y="1298"/>
                    </a:cubicBezTo>
                    <a:cubicBezTo>
                      <a:pt x="6386" y="582"/>
                      <a:pt x="5900" y="0"/>
                      <a:pt x="5102" y="0"/>
                    </a:cubicBezTo>
                    <a:cubicBezTo>
                      <a:pt x="4829" y="0"/>
                      <a:pt x="4574" y="75"/>
                      <a:pt x="4356" y="206"/>
                    </a:cubicBezTo>
                    <a:cubicBezTo>
                      <a:pt x="3929" y="25"/>
                      <a:pt x="3573" y="0"/>
                      <a:pt x="34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97633" y="1673469"/>
                <a:ext cx="152128" cy="152218"/>
              </a:xfrm>
              <a:custGeom>
                <a:avLst/>
                <a:gdLst/>
                <a:ahLst/>
                <a:cxnLst/>
                <a:rect l="l" t="t" r="r" b="b"/>
                <a:pathLst>
                  <a:path w="3378" h="3380" extrusionOk="0">
                    <a:moveTo>
                      <a:pt x="1688" y="1"/>
                    </a:moveTo>
                    <a:cubicBezTo>
                      <a:pt x="1645" y="1"/>
                      <a:pt x="0" y="23"/>
                      <a:pt x="0" y="3379"/>
                    </a:cubicBezTo>
                    <a:lnTo>
                      <a:pt x="3377" y="3379"/>
                    </a:lnTo>
                    <a:cubicBezTo>
                      <a:pt x="3377" y="23"/>
                      <a:pt x="1734" y="1"/>
                      <a:pt x="1690" y="1"/>
                    </a:cubicBezTo>
                    <a:cubicBezTo>
                      <a:pt x="1690" y="1"/>
                      <a:pt x="1689" y="1"/>
                      <a:pt x="1689" y="1"/>
                    </a:cubicBezTo>
                    <a:cubicBezTo>
                      <a:pt x="1689" y="1"/>
                      <a:pt x="1689" y="1"/>
                      <a:pt x="16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866536" y="1673514"/>
                <a:ext cx="83225" cy="152173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3379" extrusionOk="0">
                    <a:moveTo>
                      <a:pt x="158" y="0"/>
                    </a:moveTo>
                    <a:cubicBezTo>
                      <a:pt x="154" y="0"/>
                      <a:pt x="94" y="0"/>
                      <a:pt x="1" y="21"/>
                    </a:cubicBezTo>
                    <a:cubicBezTo>
                      <a:pt x="420" y="113"/>
                      <a:pt x="1531" y="619"/>
                      <a:pt x="1531" y="3378"/>
                    </a:cubicBezTo>
                    <a:lnTo>
                      <a:pt x="1846" y="3378"/>
                    </a:lnTo>
                    <a:cubicBezTo>
                      <a:pt x="1847" y="2"/>
                      <a:pt x="182" y="0"/>
                      <a:pt x="158" y="0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949716" y="1825642"/>
                <a:ext cx="152128" cy="152173"/>
              </a:xfrm>
              <a:custGeom>
                <a:avLst/>
                <a:gdLst/>
                <a:ahLst/>
                <a:cxnLst/>
                <a:rect l="l" t="t" r="r" b="b"/>
                <a:pathLst>
                  <a:path w="3378" h="3379" extrusionOk="0">
                    <a:moveTo>
                      <a:pt x="0" y="0"/>
                    </a:moveTo>
                    <a:cubicBezTo>
                      <a:pt x="0" y="3356"/>
                      <a:pt x="1645" y="3379"/>
                      <a:pt x="1689" y="3379"/>
                    </a:cubicBezTo>
                    <a:cubicBezTo>
                      <a:pt x="1689" y="3379"/>
                      <a:pt x="1690" y="3379"/>
                      <a:pt x="1690" y="3379"/>
                    </a:cubicBezTo>
                    <a:cubicBezTo>
                      <a:pt x="1690" y="3379"/>
                      <a:pt x="1690" y="3379"/>
                      <a:pt x="1690" y="3379"/>
                    </a:cubicBezTo>
                    <a:cubicBezTo>
                      <a:pt x="1734" y="3379"/>
                      <a:pt x="3378" y="3356"/>
                      <a:pt x="3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1018980" y="1825642"/>
                <a:ext cx="82864" cy="152173"/>
              </a:xfrm>
              <a:custGeom>
                <a:avLst/>
                <a:gdLst/>
                <a:ahLst/>
                <a:cxnLst/>
                <a:rect l="l" t="t" r="r" b="b"/>
                <a:pathLst>
                  <a:path w="1840" h="3379" extrusionOk="0">
                    <a:moveTo>
                      <a:pt x="1538" y="0"/>
                    </a:moveTo>
                    <a:cubicBezTo>
                      <a:pt x="1538" y="2774"/>
                      <a:pt x="415" y="3272"/>
                      <a:pt x="0" y="3360"/>
                    </a:cubicBezTo>
                    <a:cubicBezTo>
                      <a:pt x="91" y="3379"/>
                      <a:pt x="147" y="3379"/>
                      <a:pt x="152" y="3379"/>
                    </a:cubicBezTo>
                    <a:cubicBezTo>
                      <a:pt x="175" y="3379"/>
                      <a:pt x="1840" y="3378"/>
                      <a:pt x="1840" y="0"/>
                    </a:cubicBezTo>
                    <a:close/>
                  </a:path>
                </a:pathLst>
              </a:custGeom>
              <a:solidFill>
                <a:srgbClr val="000000">
                  <a:alpha val="1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793129" y="1668875"/>
                <a:ext cx="313624" cy="313579"/>
              </a:xfrm>
              <a:custGeom>
                <a:avLst/>
                <a:gdLst/>
                <a:ahLst/>
                <a:cxnLst/>
                <a:rect l="l" t="t" r="r" b="b"/>
                <a:pathLst>
                  <a:path w="6964" h="6963" extrusionOk="0">
                    <a:moveTo>
                      <a:pt x="1789" y="1"/>
                    </a:moveTo>
                    <a:cubicBezTo>
                      <a:pt x="1748" y="1"/>
                      <a:pt x="1175" y="11"/>
                      <a:pt x="683" y="662"/>
                    </a:cubicBezTo>
                    <a:cubicBezTo>
                      <a:pt x="649" y="707"/>
                      <a:pt x="659" y="771"/>
                      <a:pt x="704" y="805"/>
                    </a:cubicBezTo>
                    <a:cubicBezTo>
                      <a:pt x="722" y="818"/>
                      <a:pt x="743" y="825"/>
                      <a:pt x="764" y="825"/>
                    </a:cubicBezTo>
                    <a:cubicBezTo>
                      <a:pt x="795" y="825"/>
                      <a:pt x="826" y="810"/>
                      <a:pt x="846" y="784"/>
                    </a:cubicBezTo>
                    <a:cubicBezTo>
                      <a:pt x="1170" y="354"/>
                      <a:pt x="1524" y="244"/>
                      <a:pt x="1691" y="214"/>
                    </a:cubicBezTo>
                    <a:cubicBezTo>
                      <a:pt x="1705" y="255"/>
                      <a:pt x="1743" y="287"/>
                      <a:pt x="1789" y="287"/>
                    </a:cubicBezTo>
                    <a:cubicBezTo>
                      <a:pt x="1835" y="287"/>
                      <a:pt x="1873" y="256"/>
                      <a:pt x="1887" y="214"/>
                    </a:cubicBezTo>
                    <a:cubicBezTo>
                      <a:pt x="2025" y="239"/>
                      <a:pt x="2292" y="318"/>
                      <a:pt x="2564" y="590"/>
                    </a:cubicBezTo>
                    <a:cubicBezTo>
                      <a:pt x="2927" y="952"/>
                      <a:pt x="3358" y="1730"/>
                      <a:pt x="3375" y="3379"/>
                    </a:cubicBezTo>
                    <a:lnTo>
                      <a:pt x="1888" y="3379"/>
                    </a:lnTo>
                    <a:cubicBezTo>
                      <a:pt x="1879" y="3333"/>
                      <a:pt x="1838" y="3298"/>
                      <a:pt x="1789" y="3298"/>
                    </a:cubicBezTo>
                    <a:cubicBezTo>
                      <a:pt x="1740" y="3298"/>
                      <a:pt x="1698" y="3333"/>
                      <a:pt x="1689" y="3379"/>
                    </a:cubicBezTo>
                    <a:lnTo>
                      <a:pt x="204" y="3379"/>
                    </a:lnTo>
                    <a:cubicBezTo>
                      <a:pt x="213" y="2468"/>
                      <a:pt x="349" y="1729"/>
                      <a:pt x="608" y="1186"/>
                    </a:cubicBezTo>
                    <a:cubicBezTo>
                      <a:pt x="632" y="1136"/>
                      <a:pt x="610" y="1075"/>
                      <a:pt x="560" y="1050"/>
                    </a:cubicBezTo>
                    <a:cubicBezTo>
                      <a:pt x="546" y="1043"/>
                      <a:pt x="532" y="1040"/>
                      <a:pt x="517" y="1040"/>
                    </a:cubicBezTo>
                    <a:cubicBezTo>
                      <a:pt x="479" y="1040"/>
                      <a:pt x="442" y="1062"/>
                      <a:pt x="424" y="1098"/>
                    </a:cubicBezTo>
                    <a:cubicBezTo>
                      <a:pt x="143" y="1688"/>
                      <a:pt x="0" y="2487"/>
                      <a:pt x="0" y="3475"/>
                    </a:cubicBezTo>
                    <a:lnTo>
                      <a:pt x="0" y="3481"/>
                    </a:lnTo>
                    <a:cubicBezTo>
                      <a:pt x="0" y="3510"/>
                      <a:pt x="11" y="3536"/>
                      <a:pt x="29" y="3553"/>
                    </a:cubicBezTo>
                    <a:cubicBezTo>
                      <a:pt x="49" y="3573"/>
                      <a:pt x="73" y="3584"/>
                      <a:pt x="102" y="3584"/>
                    </a:cubicBezTo>
                    <a:lnTo>
                      <a:pt x="3377" y="3584"/>
                    </a:lnTo>
                    <a:lnTo>
                      <a:pt x="3377" y="6860"/>
                    </a:lnTo>
                    <a:cubicBezTo>
                      <a:pt x="3377" y="6916"/>
                      <a:pt x="3423" y="6962"/>
                      <a:pt x="3480" y="6962"/>
                    </a:cubicBezTo>
                    <a:cubicBezTo>
                      <a:pt x="3535" y="6962"/>
                      <a:pt x="3581" y="6916"/>
                      <a:pt x="3581" y="6860"/>
                    </a:cubicBezTo>
                    <a:lnTo>
                      <a:pt x="3581" y="5259"/>
                    </a:lnTo>
                    <a:cubicBezTo>
                      <a:pt x="3601" y="5336"/>
                      <a:pt x="3624" y="5410"/>
                      <a:pt x="3649" y="5483"/>
                    </a:cubicBezTo>
                    <a:cubicBezTo>
                      <a:pt x="3795" y="5919"/>
                      <a:pt x="3999" y="6270"/>
                      <a:pt x="4258" y="6525"/>
                    </a:cubicBezTo>
                    <a:cubicBezTo>
                      <a:pt x="4693" y="6952"/>
                      <a:pt x="5130" y="6963"/>
                      <a:pt x="5169" y="6963"/>
                    </a:cubicBezTo>
                    <a:lnTo>
                      <a:pt x="5170" y="6963"/>
                    </a:lnTo>
                    <a:cubicBezTo>
                      <a:pt x="5196" y="6963"/>
                      <a:pt x="5432" y="6958"/>
                      <a:pt x="5723" y="6797"/>
                    </a:cubicBezTo>
                    <a:cubicBezTo>
                      <a:pt x="5996" y="6644"/>
                      <a:pt x="6376" y="6318"/>
                      <a:pt x="6640" y="5624"/>
                    </a:cubicBezTo>
                    <a:cubicBezTo>
                      <a:pt x="6660" y="5571"/>
                      <a:pt x="6633" y="5513"/>
                      <a:pt x="6582" y="5492"/>
                    </a:cubicBezTo>
                    <a:cubicBezTo>
                      <a:pt x="6569" y="5488"/>
                      <a:pt x="6557" y="5485"/>
                      <a:pt x="6545" y="5485"/>
                    </a:cubicBezTo>
                    <a:cubicBezTo>
                      <a:pt x="6504" y="5485"/>
                      <a:pt x="6465" y="5511"/>
                      <a:pt x="6450" y="5551"/>
                    </a:cubicBezTo>
                    <a:cubicBezTo>
                      <a:pt x="6261" y="6048"/>
                      <a:pt x="5979" y="6414"/>
                      <a:pt x="5636" y="6609"/>
                    </a:cubicBezTo>
                    <a:cubicBezTo>
                      <a:pt x="5486" y="6695"/>
                      <a:pt x="5353" y="6732"/>
                      <a:pt x="5269" y="6748"/>
                    </a:cubicBezTo>
                    <a:cubicBezTo>
                      <a:pt x="5255" y="6706"/>
                      <a:pt x="5217" y="6677"/>
                      <a:pt x="5172" y="6677"/>
                    </a:cubicBezTo>
                    <a:cubicBezTo>
                      <a:pt x="5125" y="6677"/>
                      <a:pt x="5087" y="6706"/>
                      <a:pt x="5074" y="6749"/>
                    </a:cubicBezTo>
                    <a:cubicBezTo>
                      <a:pt x="4935" y="6724"/>
                      <a:pt x="4668" y="6644"/>
                      <a:pt x="4396" y="6372"/>
                    </a:cubicBezTo>
                    <a:cubicBezTo>
                      <a:pt x="4034" y="6010"/>
                      <a:pt x="3602" y="5232"/>
                      <a:pt x="3585" y="3584"/>
                    </a:cubicBezTo>
                    <a:lnTo>
                      <a:pt x="5071" y="3584"/>
                    </a:lnTo>
                    <a:cubicBezTo>
                      <a:pt x="5081" y="3629"/>
                      <a:pt x="5122" y="3665"/>
                      <a:pt x="5172" y="3665"/>
                    </a:cubicBezTo>
                    <a:cubicBezTo>
                      <a:pt x="5221" y="3665"/>
                      <a:pt x="5263" y="3629"/>
                      <a:pt x="5272" y="3584"/>
                    </a:cubicBezTo>
                    <a:lnTo>
                      <a:pt x="6759" y="3584"/>
                    </a:lnTo>
                    <a:cubicBezTo>
                      <a:pt x="6753" y="4160"/>
                      <a:pt x="6696" y="4670"/>
                      <a:pt x="6590" y="5102"/>
                    </a:cubicBezTo>
                    <a:cubicBezTo>
                      <a:pt x="6576" y="5156"/>
                      <a:pt x="6610" y="5212"/>
                      <a:pt x="6664" y="5226"/>
                    </a:cubicBezTo>
                    <a:cubicBezTo>
                      <a:pt x="6673" y="5227"/>
                      <a:pt x="6681" y="5228"/>
                      <a:pt x="6689" y="5228"/>
                    </a:cubicBezTo>
                    <a:cubicBezTo>
                      <a:pt x="6735" y="5228"/>
                      <a:pt x="6776" y="5198"/>
                      <a:pt x="6788" y="5151"/>
                    </a:cubicBezTo>
                    <a:cubicBezTo>
                      <a:pt x="6906" y="4678"/>
                      <a:pt x="6963" y="4117"/>
                      <a:pt x="6963" y="3481"/>
                    </a:cubicBezTo>
                    <a:cubicBezTo>
                      <a:pt x="6958" y="3426"/>
                      <a:pt x="6912" y="3379"/>
                      <a:pt x="6856" y="3379"/>
                    </a:cubicBezTo>
                    <a:lnTo>
                      <a:pt x="3580" y="3379"/>
                    </a:lnTo>
                    <a:lnTo>
                      <a:pt x="3580" y="103"/>
                    </a:lnTo>
                    <a:cubicBezTo>
                      <a:pt x="3580" y="48"/>
                      <a:pt x="3533" y="1"/>
                      <a:pt x="3477" y="1"/>
                    </a:cubicBezTo>
                    <a:cubicBezTo>
                      <a:pt x="3422" y="1"/>
                      <a:pt x="3375" y="48"/>
                      <a:pt x="3375" y="103"/>
                    </a:cubicBezTo>
                    <a:lnTo>
                      <a:pt x="3375" y="1704"/>
                    </a:lnTo>
                    <a:cubicBezTo>
                      <a:pt x="3356" y="1628"/>
                      <a:pt x="3332" y="1554"/>
                      <a:pt x="3309" y="1481"/>
                    </a:cubicBezTo>
                    <a:cubicBezTo>
                      <a:pt x="3163" y="1045"/>
                      <a:pt x="2959" y="695"/>
                      <a:pt x="2700" y="440"/>
                    </a:cubicBezTo>
                    <a:cubicBezTo>
                      <a:pt x="2265" y="12"/>
                      <a:pt x="1828" y="1"/>
                      <a:pt x="17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94368" y="1878603"/>
                <a:ext cx="27832" cy="4629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028" extrusionOk="0">
                    <a:moveTo>
                      <a:pt x="212" y="0"/>
                    </a:moveTo>
                    <a:cubicBezTo>
                      <a:pt x="96" y="0"/>
                      <a:pt x="0" y="96"/>
                      <a:pt x="0" y="212"/>
                    </a:cubicBezTo>
                    <a:lnTo>
                      <a:pt x="0" y="405"/>
                    </a:lnTo>
                    <a:cubicBezTo>
                      <a:pt x="0" y="521"/>
                      <a:pt x="96" y="617"/>
                      <a:pt x="212" y="617"/>
                    </a:cubicBezTo>
                    <a:lnTo>
                      <a:pt x="405" y="617"/>
                    </a:lnTo>
                    <a:cubicBezTo>
                      <a:pt x="408" y="617"/>
                      <a:pt x="413" y="620"/>
                      <a:pt x="413" y="624"/>
                    </a:cubicBezTo>
                    <a:lnTo>
                      <a:pt x="413" y="816"/>
                    </a:lnTo>
                    <a:cubicBezTo>
                      <a:pt x="413" y="820"/>
                      <a:pt x="408" y="825"/>
                      <a:pt x="405" y="825"/>
                    </a:cubicBezTo>
                    <a:lnTo>
                      <a:pt x="212" y="825"/>
                    </a:lnTo>
                    <a:cubicBezTo>
                      <a:pt x="209" y="825"/>
                      <a:pt x="205" y="820"/>
                      <a:pt x="205" y="816"/>
                    </a:cubicBezTo>
                    <a:cubicBezTo>
                      <a:pt x="205" y="760"/>
                      <a:pt x="158" y="715"/>
                      <a:pt x="103" y="715"/>
                    </a:cubicBezTo>
                    <a:cubicBezTo>
                      <a:pt x="47" y="715"/>
                      <a:pt x="0" y="760"/>
                      <a:pt x="0" y="816"/>
                    </a:cubicBezTo>
                    <a:cubicBezTo>
                      <a:pt x="0" y="933"/>
                      <a:pt x="96" y="1028"/>
                      <a:pt x="212" y="1028"/>
                    </a:cubicBezTo>
                    <a:lnTo>
                      <a:pt x="405" y="1028"/>
                    </a:lnTo>
                    <a:cubicBezTo>
                      <a:pt x="521" y="1028"/>
                      <a:pt x="617" y="933"/>
                      <a:pt x="617" y="816"/>
                    </a:cubicBezTo>
                    <a:lnTo>
                      <a:pt x="617" y="624"/>
                    </a:lnTo>
                    <a:cubicBezTo>
                      <a:pt x="617" y="508"/>
                      <a:pt x="521" y="412"/>
                      <a:pt x="405" y="412"/>
                    </a:cubicBezTo>
                    <a:lnTo>
                      <a:pt x="212" y="412"/>
                    </a:lnTo>
                    <a:cubicBezTo>
                      <a:pt x="209" y="412"/>
                      <a:pt x="205" y="408"/>
                      <a:pt x="205" y="405"/>
                    </a:cubicBezTo>
                    <a:lnTo>
                      <a:pt x="205" y="212"/>
                    </a:lnTo>
                    <a:cubicBezTo>
                      <a:pt x="205" y="207"/>
                      <a:pt x="209" y="205"/>
                      <a:pt x="212" y="205"/>
                    </a:cubicBezTo>
                    <a:lnTo>
                      <a:pt x="405" y="205"/>
                    </a:lnTo>
                    <a:cubicBezTo>
                      <a:pt x="408" y="205"/>
                      <a:pt x="413" y="209"/>
                      <a:pt x="413" y="212"/>
                    </a:cubicBezTo>
                    <a:cubicBezTo>
                      <a:pt x="413" y="269"/>
                      <a:pt x="459" y="314"/>
                      <a:pt x="515" y="314"/>
                    </a:cubicBezTo>
                    <a:cubicBezTo>
                      <a:pt x="570" y="314"/>
                      <a:pt x="617" y="269"/>
                      <a:pt x="617" y="212"/>
                    </a:cubicBezTo>
                    <a:cubicBezTo>
                      <a:pt x="617" y="96"/>
                      <a:pt x="521" y="0"/>
                      <a:pt x="4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25149" y="1878603"/>
                <a:ext cx="27832" cy="4638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030" extrusionOk="0">
                    <a:moveTo>
                      <a:pt x="308" y="0"/>
                    </a:moveTo>
                    <a:cubicBezTo>
                      <a:pt x="139" y="0"/>
                      <a:pt x="0" y="139"/>
                      <a:pt x="0" y="309"/>
                    </a:cubicBezTo>
                    <a:lnTo>
                      <a:pt x="0" y="721"/>
                    </a:lnTo>
                    <a:cubicBezTo>
                      <a:pt x="0" y="891"/>
                      <a:pt x="139" y="1029"/>
                      <a:pt x="308" y="1029"/>
                    </a:cubicBezTo>
                    <a:cubicBezTo>
                      <a:pt x="479" y="1029"/>
                      <a:pt x="617" y="891"/>
                      <a:pt x="617" y="721"/>
                    </a:cubicBezTo>
                    <a:cubicBezTo>
                      <a:pt x="617" y="665"/>
                      <a:pt x="571" y="619"/>
                      <a:pt x="515" y="619"/>
                    </a:cubicBezTo>
                    <a:cubicBezTo>
                      <a:pt x="459" y="619"/>
                      <a:pt x="414" y="665"/>
                      <a:pt x="414" y="721"/>
                    </a:cubicBezTo>
                    <a:cubicBezTo>
                      <a:pt x="414" y="778"/>
                      <a:pt x="367" y="826"/>
                      <a:pt x="308" y="826"/>
                    </a:cubicBezTo>
                    <a:cubicBezTo>
                      <a:pt x="252" y="826"/>
                      <a:pt x="204" y="780"/>
                      <a:pt x="204" y="721"/>
                    </a:cubicBezTo>
                    <a:lnTo>
                      <a:pt x="204" y="309"/>
                    </a:lnTo>
                    <a:cubicBezTo>
                      <a:pt x="204" y="250"/>
                      <a:pt x="251" y="205"/>
                      <a:pt x="308" y="205"/>
                    </a:cubicBezTo>
                    <a:cubicBezTo>
                      <a:pt x="366" y="205"/>
                      <a:pt x="414" y="250"/>
                      <a:pt x="414" y="309"/>
                    </a:cubicBezTo>
                    <a:cubicBezTo>
                      <a:pt x="414" y="364"/>
                      <a:pt x="459" y="411"/>
                      <a:pt x="515" y="411"/>
                    </a:cubicBezTo>
                    <a:cubicBezTo>
                      <a:pt x="571" y="411"/>
                      <a:pt x="617" y="364"/>
                      <a:pt x="617" y="309"/>
                    </a:cubicBezTo>
                    <a:cubicBezTo>
                      <a:pt x="617" y="139"/>
                      <a:pt x="479" y="0"/>
                      <a:pt x="3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59736" y="1878603"/>
                <a:ext cx="27832" cy="46386"/>
              </a:xfrm>
              <a:custGeom>
                <a:avLst/>
                <a:gdLst/>
                <a:ahLst/>
                <a:cxnLst/>
                <a:rect l="l" t="t" r="r" b="b"/>
                <a:pathLst>
                  <a:path w="618" h="1030" extrusionOk="0">
                    <a:moveTo>
                      <a:pt x="309" y="203"/>
                    </a:moveTo>
                    <a:cubicBezTo>
                      <a:pt x="366" y="203"/>
                      <a:pt x="414" y="249"/>
                      <a:pt x="414" y="308"/>
                    </a:cubicBezTo>
                    <a:lnTo>
                      <a:pt x="414" y="720"/>
                    </a:lnTo>
                    <a:cubicBezTo>
                      <a:pt x="414" y="777"/>
                      <a:pt x="367" y="825"/>
                      <a:pt x="309" y="825"/>
                    </a:cubicBezTo>
                    <a:cubicBezTo>
                      <a:pt x="251" y="825"/>
                      <a:pt x="204" y="778"/>
                      <a:pt x="204" y="720"/>
                    </a:cubicBezTo>
                    <a:lnTo>
                      <a:pt x="204" y="308"/>
                    </a:lnTo>
                    <a:cubicBezTo>
                      <a:pt x="204" y="250"/>
                      <a:pt x="251" y="203"/>
                      <a:pt x="309" y="203"/>
                    </a:cubicBezTo>
                    <a:close/>
                    <a:moveTo>
                      <a:pt x="309" y="0"/>
                    </a:moveTo>
                    <a:cubicBezTo>
                      <a:pt x="138" y="0"/>
                      <a:pt x="0" y="139"/>
                      <a:pt x="0" y="309"/>
                    </a:cubicBezTo>
                    <a:lnTo>
                      <a:pt x="0" y="721"/>
                    </a:lnTo>
                    <a:cubicBezTo>
                      <a:pt x="0" y="891"/>
                      <a:pt x="138" y="1029"/>
                      <a:pt x="309" y="1029"/>
                    </a:cubicBezTo>
                    <a:cubicBezTo>
                      <a:pt x="479" y="1029"/>
                      <a:pt x="617" y="891"/>
                      <a:pt x="617" y="721"/>
                    </a:cubicBezTo>
                    <a:lnTo>
                      <a:pt x="617" y="309"/>
                    </a:lnTo>
                    <a:cubicBezTo>
                      <a:pt x="617" y="138"/>
                      <a:pt x="479" y="0"/>
                      <a:pt x="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986600" y="1726430"/>
                <a:ext cx="27787" cy="46341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029" extrusionOk="0">
                    <a:moveTo>
                      <a:pt x="213" y="1"/>
                    </a:moveTo>
                    <a:cubicBezTo>
                      <a:pt x="95" y="1"/>
                      <a:pt x="0" y="96"/>
                      <a:pt x="0" y="213"/>
                    </a:cubicBezTo>
                    <a:lnTo>
                      <a:pt x="0" y="404"/>
                    </a:lnTo>
                    <a:cubicBezTo>
                      <a:pt x="0" y="522"/>
                      <a:pt x="95" y="616"/>
                      <a:pt x="213" y="616"/>
                    </a:cubicBezTo>
                    <a:lnTo>
                      <a:pt x="404" y="616"/>
                    </a:lnTo>
                    <a:cubicBezTo>
                      <a:pt x="408" y="616"/>
                      <a:pt x="412" y="621"/>
                      <a:pt x="412" y="625"/>
                    </a:cubicBezTo>
                    <a:lnTo>
                      <a:pt x="412" y="817"/>
                    </a:lnTo>
                    <a:cubicBezTo>
                      <a:pt x="413" y="821"/>
                      <a:pt x="408" y="825"/>
                      <a:pt x="404" y="825"/>
                    </a:cubicBezTo>
                    <a:lnTo>
                      <a:pt x="213" y="825"/>
                    </a:lnTo>
                    <a:cubicBezTo>
                      <a:pt x="208" y="825"/>
                      <a:pt x="204" y="821"/>
                      <a:pt x="204" y="817"/>
                    </a:cubicBezTo>
                    <a:cubicBezTo>
                      <a:pt x="204" y="761"/>
                      <a:pt x="158" y="714"/>
                      <a:pt x="103" y="714"/>
                    </a:cubicBezTo>
                    <a:cubicBezTo>
                      <a:pt x="46" y="714"/>
                      <a:pt x="0" y="761"/>
                      <a:pt x="0" y="817"/>
                    </a:cubicBezTo>
                    <a:cubicBezTo>
                      <a:pt x="0" y="934"/>
                      <a:pt x="95" y="1029"/>
                      <a:pt x="213" y="1029"/>
                    </a:cubicBezTo>
                    <a:lnTo>
                      <a:pt x="404" y="1029"/>
                    </a:lnTo>
                    <a:cubicBezTo>
                      <a:pt x="520" y="1029"/>
                      <a:pt x="616" y="934"/>
                      <a:pt x="616" y="817"/>
                    </a:cubicBezTo>
                    <a:lnTo>
                      <a:pt x="616" y="625"/>
                    </a:lnTo>
                    <a:cubicBezTo>
                      <a:pt x="616" y="508"/>
                      <a:pt x="520" y="413"/>
                      <a:pt x="404" y="413"/>
                    </a:cubicBezTo>
                    <a:lnTo>
                      <a:pt x="213" y="413"/>
                    </a:lnTo>
                    <a:cubicBezTo>
                      <a:pt x="208" y="413"/>
                      <a:pt x="204" y="409"/>
                      <a:pt x="204" y="404"/>
                    </a:cubicBezTo>
                    <a:lnTo>
                      <a:pt x="204" y="213"/>
                    </a:lnTo>
                    <a:cubicBezTo>
                      <a:pt x="204" y="209"/>
                      <a:pt x="208" y="205"/>
                      <a:pt x="213" y="205"/>
                    </a:cubicBezTo>
                    <a:lnTo>
                      <a:pt x="404" y="205"/>
                    </a:lnTo>
                    <a:cubicBezTo>
                      <a:pt x="408" y="205"/>
                      <a:pt x="412" y="209"/>
                      <a:pt x="412" y="213"/>
                    </a:cubicBezTo>
                    <a:cubicBezTo>
                      <a:pt x="412" y="268"/>
                      <a:pt x="458" y="315"/>
                      <a:pt x="514" y="315"/>
                    </a:cubicBezTo>
                    <a:cubicBezTo>
                      <a:pt x="569" y="315"/>
                      <a:pt x="616" y="268"/>
                      <a:pt x="616" y="213"/>
                    </a:cubicBezTo>
                    <a:cubicBezTo>
                      <a:pt x="616" y="96"/>
                      <a:pt x="520" y="1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1021187" y="1726430"/>
                <a:ext cx="9232" cy="46341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029" extrusionOk="0">
                    <a:moveTo>
                      <a:pt x="103" y="1"/>
                    </a:moveTo>
                    <a:cubicBezTo>
                      <a:pt x="47" y="1"/>
                      <a:pt x="0" y="48"/>
                      <a:pt x="0" y="103"/>
                    </a:cubicBezTo>
                    <a:lnTo>
                      <a:pt x="0" y="926"/>
                    </a:lnTo>
                    <a:cubicBezTo>
                      <a:pt x="0" y="983"/>
                      <a:pt x="47" y="1029"/>
                      <a:pt x="103" y="1029"/>
                    </a:cubicBezTo>
                    <a:cubicBezTo>
                      <a:pt x="158" y="1029"/>
                      <a:pt x="205" y="983"/>
                      <a:pt x="205" y="926"/>
                    </a:cubicBezTo>
                    <a:lnTo>
                      <a:pt x="205" y="103"/>
                    </a:lnTo>
                    <a:cubicBezTo>
                      <a:pt x="205" y="48"/>
                      <a:pt x="158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1037309" y="1726430"/>
                <a:ext cx="27742" cy="46341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029" extrusionOk="0">
                    <a:moveTo>
                      <a:pt x="102" y="1"/>
                    </a:moveTo>
                    <a:cubicBezTo>
                      <a:pt x="46" y="1"/>
                      <a:pt x="0" y="48"/>
                      <a:pt x="0" y="103"/>
                    </a:cubicBezTo>
                    <a:lnTo>
                      <a:pt x="0" y="926"/>
                    </a:lnTo>
                    <a:cubicBezTo>
                      <a:pt x="0" y="983"/>
                      <a:pt x="46" y="1029"/>
                      <a:pt x="102" y="1029"/>
                    </a:cubicBezTo>
                    <a:cubicBezTo>
                      <a:pt x="158" y="1029"/>
                      <a:pt x="204" y="983"/>
                      <a:pt x="204" y="926"/>
                    </a:cubicBezTo>
                    <a:lnTo>
                      <a:pt x="204" y="553"/>
                    </a:lnTo>
                    <a:lnTo>
                      <a:pt x="412" y="899"/>
                    </a:lnTo>
                    <a:lnTo>
                      <a:pt x="412" y="926"/>
                    </a:lnTo>
                    <a:cubicBezTo>
                      <a:pt x="412" y="983"/>
                      <a:pt x="458" y="1029"/>
                      <a:pt x="514" y="1029"/>
                    </a:cubicBezTo>
                    <a:cubicBezTo>
                      <a:pt x="570" y="1029"/>
                      <a:pt x="616" y="983"/>
                      <a:pt x="616" y="926"/>
                    </a:cubicBezTo>
                    <a:lnTo>
                      <a:pt x="616" y="872"/>
                    </a:lnTo>
                    <a:lnTo>
                      <a:pt x="616" y="103"/>
                    </a:lnTo>
                    <a:cubicBezTo>
                      <a:pt x="616" y="48"/>
                      <a:pt x="570" y="1"/>
                      <a:pt x="514" y="1"/>
                    </a:cubicBezTo>
                    <a:cubicBezTo>
                      <a:pt x="458" y="1"/>
                      <a:pt x="412" y="48"/>
                      <a:pt x="412" y="103"/>
                    </a:cubicBezTo>
                    <a:lnTo>
                      <a:pt x="412" y="504"/>
                    </a:lnTo>
                    <a:lnTo>
                      <a:pt x="204" y="157"/>
                    </a:lnTo>
                    <a:lnTo>
                      <a:pt x="204" y="103"/>
                    </a:lnTo>
                    <a:cubicBezTo>
                      <a:pt x="204" y="48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69058" y="1752370"/>
                <a:ext cx="9187" cy="16032"/>
              </a:xfrm>
              <a:custGeom>
                <a:avLst/>
                <a:gdLst/>
                <a:ahLst/>
                <a:cxnLst/>
                <a:rect l="l" t="t" r="r" b="b"/>
                <a:pathLst>
                  <a:path w="204" h="356" extrusionOk="0">
                    <a:moveTo>
                      <a:pt x="102" y="0"/>
                    </a:moveTo>
                    <a:cubicBezTo>
                      <a:pt x="46" y="0"/>
                      <a:pt x="0" y="46"/>
                      <a:pt x="0" y="102"/>
                    </a:cubicBezTo>
                    <a:lnTo>
                      <a:pt x="0" y="255"/>
                    </a:lnTo>
                    <a:cubicBezTo>
                      <a:pt x="0" y="310"/>
                      <a:pt x="46" y="356"/>
                      <a:pt x="102" y="356"/>
                    </a:cubicBezTo>
                    <a:cubicBezTo>
                      <a:pt x="158" y="356"/>
                      <a:pt x="203" y="310"/>
                      <a:pt x="203" y="255"/>
                    </a:cubicBezTo>
                    <a:lnTo>
                      <a:pt x="203" y="102"/>
                    </a:lnTo>
                    <a:cubicBezTo>
                      <a:pt x="203" y="46"/>
                      <a:pt x="158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69058" y="1709046"/>
                <a:ext cx="9187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204" h="358" extrusionOk="0"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lnTo>
                      <a:pt x="0" y="255"/>
                    </a:lnTo>
                    <a:cubicBezTo>
                      <a:pt x="0" y="311"/>
                      <a:pt x="46" y="357"/>
                      <a:pt x="102" y="357"/>
                    </a:cubicBezTo>
                    <a:cubicBezTo>
                      <a:pt x="158" y="357"/>
                      <a:pt x="203" y="311"/>
                      <a:pt x="203" y="255"/>
                    </a:cubicBezTo>
                    <a:lnTo>
                      <a:pt x="203" y="103"/>
                    </a:lnTo>
                    <a:cubicBezTo>
                      <a:pt x="203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69058" y="1730753"/>
                <a:ext cx="9187" cy="16077"/>
              </a:xfrm>
              <a:custGeom>
                <a:avLst/>
                <a:gdLst/>
                <a:ahLst/>
                <a:cxnLst/>
                <a:rect l="l" t="t" r="r" b="b"/>
                <a:pathLst>
                  <a:path w="204" h="357" extrusionOk="0">
                    <a:moveTo>
                      <a:pt x="102" y="0"/>
                    </a:moveTo>
                    <a:cubicBezTo>
                      <a:pt x="46" y="0"/>
                      <a:pt x="0" y="46"/>
                      <a:pt x="0" y="102"/>
                    </a:cubicBezTo>
                    <a:lnTo>
                      <a:pt x="0" y="254"/>
                    </a:lnTo>
                    <a:cubicBezTo>
                      <a:pt x="0" y="310"/>
                      <a:pt x="46" y="356"/>
                      <a:pt x="102" y="356"/>
                    </a:cubicBezTo>
                    <a:cubicBezTo>
                      <a:pt x="158" y="356"/>
                      <a:pt x="203" y="310"/>
                      <a:pt x="203" y="254"/>
                    </a:cubicBezTo>
                    <a:lnTo>
                      <a:pt x="203" y="102"/>
                    </a:lnTo>
                    <a:cubicBezTo>
                      <a:pt x="203" y="46"/>
                      <a:pt x="158" y="0"/>
                      <a:pt x="1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69058" y="1795694"/>
                <a:ext cx="9187" cy="16077"/>
              </a:xfrm>
              <a:custGeom>
                <a:avLst/>
                <a:gdLst/>
                <a:ahLst/>
                <a:cxnLst/>
                <a:rect l="l" t="t" r="r" b="b"/>
                <a:pathLst>
                  <a:path w="204" h="357" extrusionOk="0">
                    <a:moveTo>
                      <a:pt x="102" y="1"/>
                    </a:moveTo>
                    <a:cubicBezTo>
                      <a:pt x="46" y="1"/>
                      <a:pt x="0" y="46"/>
                      <a:pt x="0" y="103"/>
                    </a:cubicBezTo>
                    <a:lnTo>
                      <a:pt x="0" y="255"/>
                    </a:lnTo>
                    <a:cubicBezTo>
                      <a:pt x="0" y="311"/>
                      <a:pt x="46" y="356"/>
                      <a:pt x="102" y="356"/>
                    </a:cubicBezTo>
                    <a:cubicBezTo>
                      <a:pt x="158" y="356"/>
                      <a:pt x="203" y="311"/>
                      <a:pt x="203" y="255"/>
                    </a:cubicBezTo>
                    <a:lnTo>
                      <a:pt x="203" y="103"/>
                    </a:lnTo>
                    <a:cubicBezTo>
                      <a:pt x="203" y="46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69058" y="1773987"/>
                <a:ext cx="9187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204" h="358" extrusionOk="0">
                    <a:moveTo>
                      <a:pt x="102" y="1"/>
                    </a:moveTo>
                    <a:cubicBezTo>
                      <a:pt x="46" y="1"/>
                      <a:pt x="0" y="48"/>
                      <a:pt x="0" y="103"/>
                    </a:cubicBezTo>
                    <a:lnTo>
                      <a:pt x="0" y="255"/>
                    </a:lnTo>
                    <a:cubicBezTo>
                      <a:pt x="0" y="311"/>
                      <a:pt x="46" y="358"/>
                      <a:pt x="102" y="358"/>
                    </a:cubicBezTo>
                    <a:cubicBezTo>
                      <a:pt x="158" y="358"/>
                      <a:pt x="203" y="311"/>
                      <a:pt x="203" y="255"/>
                    </a:cubicBezTo>
                    <a:lnTo>
                      <a:pt x="203" y="103"/>
                    </a:lnTo>
                    <a:cubicBezTo>
                      <a:pt x="203" y="48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>
                <a:off x="869058" y="1687384"/>
                <a:ext cx="9187" cy="16077"/>
              </a:xfrm>
              <a:custGeom>
                <a:avLst/>
                <a:gdLst/>
                <a:ahLst/>
                <a:cxnLst/>
                <a:rect l="l" t="t" r="r" b="b"/>
                <a:pathLst>
                  <a:path w="204" h="357" extrusionOk="0">
                    <a:moveTo>
                      <a:pt x="102" y="1"/>
                    </a:moveTo>
                    <a:cubicBezTo>
                      <a:pt x="46" y="1"/>
                      <a:pt x="0" y="47"/>
                      <a:pt x="0" y="102"/>
                    </a:cubicBezTo>
                    <a:lnTo>
                      <a:pt x="0" y="254"/>
                    </a:lnTo>
                    <a:cubicBezTo>
                      <a:pt x="0" y="312"/>
                      <a:pt x="46" y="357"/>
                      <a:pt x="102" y="357"/>
                    </a:cubicBezTo>
                    <a:cubicBezTo>
                      <a:pt x="158" y="357"/>
                      <a:pt x="203" y="311"/>
                      <a:pt x="203" y="254"/>
                    </a:cubicBezTo>
                    <a:lnTo>
                      <a:pt x="203" y="102"/>
                    </a:lnTo>
                    <a:cubicBezTo>
                      <a:pt x="203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>
                <a:off x="1021187" y="1947867"/>
                <a:ext cx="9232" cy="16077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57" extrusionOk="0">
                    <a:moveTo>
                      <a:pt x="103" y="0"/>
                    </a:moveTo>
                    <a:cubicBezTo>
                      <a:pt x="47" y="0"/>
                      <a:pt x="0" y="47"/>
                      <a:pt x="0" y="102"/>
                    </a:cubicBezTo>
                    <a:lnTo>
                      <a:pt x="0" y="255"/>
                    </a:lnTo>
                    <a:cubicBezTo>
                      <a:pt x="0" y="310"/>
                      <a:pt x="47" y="357"/>
                      <a:pt x="103" y="357"/>
                    </a:cubicBezTo>
                    <a:cubicBezTo>
                      <a:pt x="158" y="357"/>
                      <a:pt x="205" y="310"/>
                      <a:pt x="205" y="255"/>
                    </a:cubicBezTo>
                    <a:lnTo>
                      <a:pt x="205" y="102"/>
                    </a:lnTo>
                    <a:cubicBezTo>
                      <a:pt x="205" y="47"/>
                      <a:pt x="159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1021187" y="1904543"/>
                <a:ext cx="9232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58" extrusionOk="0">
                    <a:moveTo>
                      <a:pt x="103" y="1"/>
                    </a:moveTo>
                    <a:cubicBezTo>
                      <a:pt x="47" y="1"/>
                      <a:pt x="0" y="47"/>
                      <a:pt x="0" y="103"/>
                    </a:cubicBezTo>
                    <a:lnTo>
                      <a:pt x="0" y="255"/>
                    </a:lnTo>
                    <a:cubicBezTo>
                      <a:pt x="0" y="311"/>
                      <a:pt x="47" y="357"/>
                      <a:pt x="103" y="357"/>
                    </a:cubicBezTo>
                    <a:cubicBezTo>
                      <a:pt x="158" y="357"/>
                      <a:pt x="205" y="311"/>
                      <a:pt x="205" y="255"/>
                    </a:cubicBezTo>
                    <a:lnTo>
                      <a:pt x="205" y="103"/>
                    </a:lnTo>
                    <a:cubicBezTo>
                      <a:pt x="205" y="47"/>
                      <a:pt x="158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1021187" y="1926250"/>
                <a:ext cx="9232" cy="16077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57" extrusionOk="0">
                    <a:moveTo>
                      <a:pt x="103" y="0"/>
                    </a:moveTo>
                    <a:cubicBezTo>
                      <a:pt x="47" y="0"/>
                      <a:pt x="0" y="46"/>
                      <a:pt x="0" y="103"/>
                    </a:cubicBezTo>
                    <a:lnTo>
                      <a:pt x="0" y="255"/>
                    </a:lnTo>
                    <a:cubicBezTo>
                      <a:pt x="0" y="310"/>
                      <a:pt x="47" y="356"/>
                      <a:pt x="103" y="356"/>
                    </a:cubicBezTo>
                    <a:cubicBezTo>
                      <a:pt x="158" y="356"/>
                      <a:pt x="205" y="310"/>
                      <a:pt x="205" y="255"/>
                    </a:cubicBezTo>
                    <a:lnTo>
                      <a:pt x="205" y="103"/>
                    </a:lnTo>
                    <a:cubicBezTo>
                      <a:pt x="205" y="46"/>
                      <a:pt x="15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1021187" y="1861175"/>
                <a:ext cx="9232" cy="1612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58" extrusionOk="0">
                    <a:moveTo>
                      <a:pt x="103" y="1"/>
                    </a:moveTo>
                    <a:cubicBezTo>
                      <a:pt x="47" y="1"/>
                      <a:pt x="0" y="48"/>
                      <a:pt x="0" y="103"/>
                    </a:cubicBezTo>
                    <a:lnTo>
                      <a:pt x="0" y="255"/>
                    </a:lnTo>
                    <a:cubicBezTo>
                      <a:pt x="0" y="311"/>
                      <a:pt x="47" y="358"/>
                      <a:pt x="103" y="358"/>
                    </a:cubicBezTo>
                    <a:cubicBezTo>
                      <a:pt x="158" y="358"/>
                      <a:pt x="205" y="311"/>
                      <a:pt x="205" y="255"/>
                    </a:cubicBezTo>
                    <a:lnTo>
                      <a:pt x="205" y="103"/>
                    </a:lnTo>
                    <a:cubicBezTo>
                      <a:pt x="205" y="48"/>
                      <a:pt x="158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1021187" y="1839558"/>
                <a:ext cx="9232" cy="16032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56" extrusionOk="0">
                    <a:moveTo>
                      <a:pt x="103" y="0"/>
                    </a:moveTo>
                    <a:cubicBezTo>
                      <a:pt x="47" y="0"/>
                      <a:pt x="0" y="46"/>
                      <a:pt x="0" y="101"/>
                    </a:cubicBezTo>
                    <a:lnTo>
                      <a:pt x="0" y="254"/>
                    </a:lnTo>
                    <a:cubicBezTo>
                      <a:pt x="0" y="310"/>
                      <a:pt x="47" y="356"/>
                      <a:pt x="103" y="356"/>
                    </a:cubicBezTo>
                    <a:cubicBezTo>
                      <a:pt x="158" y="356"/>
                      <a:pt x="205" y="310"/>
                      <a:pt x="205" y="254"/>
                    </a:cubicBezTo>
                    <a:lnTo>
                      <a:pt x="205" y="101"/>
                    </a:lnTo>
                    <a:cubicBezTo>
                      <a:pt x="205" y="46"/>
                      <a:pt x="15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1021187" y="1882881"/>
                <a:ext cx="9232" cy="16077"/>
              </a:xfrm>
              <a:custGeom>
                <a:avLst/>
                <a:gdLst/>
                <a:ahLst/>
                <a:cxnLst/>
                <a:rect l="l" t="t" r="r" b="b"/>
                <a:pathLst>
                  <a:path w="205" h="357" extrusionOk="0">
                    <a:moveTo>
                      <a:pt x="103" y="1"/>
                    </a:moveTo>
                    <a:cubicBezTo>
                      <a:pt x="47" y="1"/>
                      <a:pt x="0" y="46"/>
                      <a:pt x="0" y="103"/>
                    </a:cubicBezTo>
                    <a:lnTo>
                      <a:pt x="0" y="254"/>
                    </a:lnTo>
                    <a:cubicBezTo>
                      <a:pt x="0" y="311"/>
                      <a:pt x="47" y="356"/>
                      <a:pt x="103" y="356"/>
                    </a:cubicBezTo>
                    <a:cubicBezTo>
                      <a:pt x="158" y="356"/>
                      <a:pt x="205" y="311"/>
                      <a:pt x="205" y="254"/>
                    </a:cubicBezTo>
                    <a:lnTo>
                      <a:pt x="205" y="103"/>
                    </a:lnTo>
                    <a:cubicBezTo>
                      <a:pt x="205" y="46"/>
                      <a:pt x="158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"/>
          <p:cNvSpPr txBox="1">
            <a:spLocks noGrp="1"/>
          </p:cNvSpPr>
          <p:nvPr>
            <p:ph type="subTitle" idx="1"/>
          </p:nvPr>
        </p:nvSpPr>
        <p:spPr>
          <a:xfrm rot="230">
            <a:off x="2325150" y="3160038"/>
            <a:ext cx="4493700" cy="64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1537375" y="1334713"/>
            <a:ext cx="6069300" cy="182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61" name="Google Shape;261;p9"/>
          <p:cNvGrpSpPr/>
          <p:nvPr/>
        </p:nvGrpSpPr>
        <p:grpSpPr>
          <a:xfrm>
            <a:off x="909459" y="311828"/>
            <a:ext cx="8177265" cy="4558626"/>
            <a:chOff x="909459" y="311828"/>
            <a:chExt cx="8177265" cy="4558626"/>
          </a:xfrm>
        </p:grpSpPr>
        <p:grpSp>
          <p:nvGrpSpPr>
            <p:cNvPr id="262" name="Google Shape;262;p9"/>
            <p:cNvGrpSpPr/>
            <p:nvPr/>
          </p:nvGrpSpPr>
          <p:grpSpPr>
            <a:xfrm>
              <a:off x="1254077" y="311828"/>
              <a:ext cx="720625" cy="456329"/>
              <a:chOff x="4630833" y="1899419"/>
              <a:chExt cx="595705" cy="377225"/>
            </a:xfrm>
          </p:grpSpPr>
          <p:sp>
            <p:nvSpPr>
              <p:cNvPr id="263" name="Google Shape;263;p9"/>
              <p:cNvSpPr/>
              <p:nvPr/>
            </p:nvSpPr>
            <p:spPr>
              <a:xfrm>
                <a:off x="4706305" y="1899419"/>
                <a:ext cx="520233" cy="377225"/>
              </a:xfrm>
              <a:custGeom>
                <a:avLst/>
                <a:gdLst/>
                <a:ahLst/>
                <a:cxnLst/>
                <a:rect l="l" t="t" r="r" b="b"/>
                <a:pathLst>
                  <a:path w="16330" h="11841" extrusionOk="0">
                    <a:moveTo>
                      <a:pt x="14854" y="492"/>
                    </a:moveTo>
                    <a:cubicBezTo>
                      <a:pt x="14887" y="2158"/>
                      <a:pt x="14921" y="3822"/>
                      <a:pt x="14954" y="5489"/>
                    </a:cubicBezTo>
                    <a:cubicBezTo>
                      <a:pt x="14638" y="5567"/>
                      <a:pt x="14317" y="5611"/>
                      <a:pt x="13998" y="5611"/>
                    </a:cubicBezTo>
                    <a:cubicBezTo>
                      <a:pt x="13383" y="5611"/>
                      <a:pt x="12774" y="5449"/>
                      <a:pt x="12226" y="5067"/>
                    </a:cubicBezTo>
                    <a:cubicBezTo>
                      <a:pt x="11580" y="4616"/>
                      <a:pt x="11181" y="3953"/>
                      <a:pt x="11046" y="3222"/>
                    </a:cubicBezTo>
                    <a:cubicBezTo>
                      <a:pt x="12326" y="2326"/>
                      <a:pt x="13595" y="1415"/>
                      <a:pt x="14854" y="492"/>
                    </a:cubicBezTo>
                    <a:close/>
                    <a:moveTo>
                      <a:pt x="10810" y="3386"/>
                    </a:moveTo>
                    <a:cubicBezTo>
                      <a:pt x="10955" y="4142"/>
                      <a:pt x="11394" y="4839"/>
                      <a:pt x="12041" y="5304"/>
                    </a:cubicBezTo>
                    <a:cubicBezTo>
                      <a:pt x="12632" y="5731"/>
                      <a:pt x="13325" y="5920"/>
                      <a:pt x="14024" y="5920"/>
                    </a:cubicBezTo>
                    <a:cubicBezTo>
                      <a:pt x="14337" y="5920"/>
                      <a:pt x="14651" y="5882"/>
                      <a:pt x="14958" y="5811"/>
                    </a:cubicBezTo>
                    <a:cubicBezTo>
                      <a:pt x="14981" y="6864"/>
                      <a:pt x="15001" y="7915"/>
                      <a:pt x="15023" y="8967"/>
                    </a:cubicBezTo>
                    <a:cubicBezTo>
                      <a:pt x="14474" y="8955"/>
                      <a:pt x="13924" y="8941"/>
                      <a:pt x="13376" y="8941"/>
                    </a:cubicBezTo>
                    <a:cubicBezTo>
                      <a:pt x="13270" y="8941"/>
                      <a:pt x="13164" y="8941"/>
                      <a:pt x="13058" y="8943"/>
                    </a:cubicBezTo>
                    <a:cubicBezTo>
                      <a:pt x="13070" y="8777"/>
                      <a:pt x="13081" y="8610"/>
                      <a:pt x="13094" y="8444"/>
                    </a:cubicBezTo>
                    <a:cubicBezTo>
                      <a:pt x="13100" y="8381"/>
                      <a:pt x="13055" y="8350"/>
                      <a:pt x="13006" y="8350"/>
                    </a:cubicBezTo>
                    <a:cubicBezTo>
                      <a:pt x="12957" y="8350"/>
                      <a:pt x="12904" y="8382"/>
                      <a:pt x="12898" y="8444"/>
                    </a:cubicBezTo>
                    <a:cubicBezTo>
                      <a:pt x="12879" y="8610"/>
                      <a:pt x="12865" y="8778"/>
                      <a:pt x="12852" y="8947"/>
                    </a:cubicBezTo>
                    <a:cubicBezTo>
                      <a:pt x="12647" y="8950"/>
                      <a:pt x="12441" y="8956"/>
                      <a:pt x="12235" y="8964"/>
                    </a:cubicBezTo>
                    <a:cubicBezTo>
                      <a:pt x="12132" y="8970"/>
                      <a:pt x="12133" y="9117"/>
                      <a:pt x="12235" y="9125"/>
                    </a:cubicBezTo>
                    <a:cubicBezTo>
                      <a:pt x="12437" y="9142"/>
                      <a:pt x="12640" y="9155"/>
                      <a:pt x="12842" y="9167"/>
                    </a:cubicBezTo>
                    <a:cubicBezTo>
                      <a:pt x="12819" y="9623"/>
                      <a:pt x="12819" y="10080"/>
                      <a:pt x="12865" y="10535"/>
                    </a:cubicBezTo>
                    <a:cubicBezTo>
                      <a:pt x="11112" y="10456"/>
                      <a:pt x="9337" y="10485"/>
                      <a:pt x="7603" y="10429"/>
                    </a:cubicBezTo>
                    <a:cubicBezTo>
                      <a:pt x="7359" y="10422"/>
                      <a:pt x="7116" y="10410"/>
                      <a:pt x="6872" y="10400"/>
                    </a:cubicBezTo>
                    <a:cubicBezTo>
                      <a:pt x="7172" y="9064"/>
                      <a:pt x="6585" y="7738"/>
                      <a:pt x="5461" y="6971"/>
                    </a:cubicBezTo>
                    <a:cubicBezTo>
                      <a:pt x="7268" y="5813"/>
                      <a:pt x="9050" y="4614"/>
                      <a:pt x="10810" y="3386"/>
                    </a:cubicBezTo>
                    <a:close/>
                    <a:moveTo>
                      <a:pt x="13045" y="9177"/>
                    </a:moveTo>
                    <a:cubicBezTo>
                      <a:pt x="13705" y="9212"/>
                      <a:pt x="14370" y="9222"/>
                      <a:pt x="15033" y="9235"/>
                    </a:cubicBezTo>
                    <a:cubicBezTo>
                      <a:pt x="15043" y="9726"/>
                      <a:pt x="15053" y="10217"/>
                      <a:pt x="15064" y="10708"/>
                    </a:cubicBezTo>
                    <a:cubicBezTo>
                      <a:pt x="15050" y="10707"/>
                      <a:pt x="15040" y="10701"/>
                      <a:pt x="15027" y="10700"/>
                    </a:cubicBezTo>
                    <a:cubicBezTo>
                      <a:pt x="14347" y="10621"/>
                      <a:pt x="13658" y="10572"/>
                      <a:pt x="12965" y="10538"/>
                    </a:cubicBezTo>
                    <a:cubicBezTo>
                      <a:pt x="12997" y="10085"/>
                      <a:pt x="13018" y="9633"/>
                      <a:pt x="13045" y="9177"/>
                    </a:cubicBezTo>
                    <a:close/>
                    <a:moveTo>
                      <a:pt x="15010" y="1"/>
                    </a:moveTo>
                    <a:cubicBezTo>
                      <a:pt x="14983" y="1"/>
                      <a:pt x="14956" y="9"/>
                      <a:pt x="14931" y="28"/>
                    </a:cubicBezTo>
                    <a:cubicBezTo>
                      <a:pt x="13632" y="986"/>
                      <a:pt x="12322" y="1922"/>
                      <a:pt x="11000" y="2840"/>
                    </a:cubicBezTo>
                    <a:cubicBezTo>
                      <a:pt x="10983" y="2564"/>
                      <a:pt x="11003" y="2283"/>
                      <a:pt x="11061" y="2002"/>
                    </a:cubicBezTo>
                    <a:cubicBezTo>
                      <a:pt x="11074" y="1941"/>
                      <a:pt x="11027" y="1902"/>
                      <a:pt x="10979" y="1902"/>
                    </a:cubicBezTo>
                    <a:cubicBezTo>
                      <a:pt x="10948" y="1902"/>
                      <a:pt x="10917" y="1919"/>
                      <a:pt x="10903" y="1959"/>
                    </a:cubicBezTo>
                    <a:cubicBezTo>
                      <a:pt x="10789" y="2300"/>
                      <a:pt x="10747" y="2654"/>
                      <a:pt x="10767" y="3000"/>
                    </a:cubicBezTo>
                    <a:cubicBezTo>
                      <a:pt x="8907" y="4289"/>
                      <a:pt x="7024" y="5541"/>
                      <a:pt x="5124" y="6766"/>
                    </a:cubicBezTo>
                    <a:cubicBezTo>
                      <a:pt x="4753" y="6567"/>
                      <a:pt x="4338" y="6424"/>
                      <a:pt x="3884" y="6355"/>
                    </a:cubicBezTo>
                    <a:cubicBezTo>
                      <a:pt x="3879" y="6354"/>
                      <a:pt x="3875" y="6354"/>
                      <a:pt x="3870" y="6354"/>
                    </a:cubicBezTo>
                    <a:cubicBezTo>
                      <a:pt x="3791" y="6354"/>
                      <a:pt x="3761" y="6468"/>
                      <a:pt x="3845" y="6491"/>
                    </a:cubicBezTo>
                    <a:cubicBezTo>
                      <a:pt x="4229" y="6587"/>
                      <a:pt x="4581" y="6730"/>
                      <a:pt x="4898" y="6909"/>
                    </a:cubicBezTo>
                    <a:cubicBezTo>
                      <a:pt x="3318" y="7927"/>
                      <a:pt x="1726" y="8933"/>
                      <a:pt x="122" y="9921"/>
                    </a:cubicBezTo>
                    <a:cubicBezTo>
                      <a:pt x="0" y="9996"/>
                      <a:pt x="74" y="10169"/>
                      <a:pt x="190" y="10169"/>
                    </a:cubicBezTo>
                    <a:cubicBezTo>
                      <a:pt x="211" y="10169"/>
                      <a:pt x="234" y="10163"/>
                      <a:pt x="257" y="10150"/>
                    </a:cubicBezTo>
                    <a:cubicBezTo>
                      <a:pt x="1937" y="9177"/>
                      <a:pt x="3593" y="8164"/>
                      <a:pt x="5230" y="7117"/>
                    </a:cubicBezTo>
                    <a:cubicBezTo>
                      <a:pt x="6301" y="7876"/>
                      <a:pt x="6852" y="9106"/>
                      <a:pt x="6534" y="10383"/>
                    </a:cubicBezTo>
                    <a:cubicBezTo>
                      <a:pt x="5005" y="10314"/>
                      <a:pt x="3458" y="10213"/>
                      <a:pt x="1925" y="10213"/>
                    </a:cubicBezTo>
                    <a:cubicBezTo>
                      <a:pt x="1341" y="10213"/>
                      <a:pt x="758" y="10228"/>
                      <a:pt x="180" y="10264"/>
                    </a:cubicBezTo>
                    <a:cubicBezTo>
                      <a:pt x="12" y="10274"/>
                      <a:pt x="19" y="10501"/>
                      <a:pt x="180" y="10519"/>
                    </a:cubicBezTo>
                    <a:cubicBezTo>
                      <a:pt x="2223" y="10778"/>
                      <a:pt x="4328" y="10767"/>
                      <a:pt x="6400" y="10801"/>
                    </a:cubicBezTo>
                    <a:cubicBezTo>
                      <a:pt x="6292" y="11073"/>
                      <a:pt x="6142" y="11342"/>
                      <a:pt x="5950" y="11612"/>
                    </a:cubicBezTo>
                    <a:cubicBezTo>
                      <a:pt x="5865" y="11730"/>
                      <a:pt x="5975" y="11841"/>
                      <a:pt x="6091" y="11841"/>
                    </a:cubicBezTo>
                    <a:cubicBezTo>
                      <a:pt x="6140" y="11841"/>
                      <a:pt x="6190" y="11820"/>
                      <a:pt x="6227" y="11772"/>
                    </a:cubicBezTo>
                    <a:cubicBezTo>
                      <a:pt x="6463" y="11460"/>
                      <a:pt x="6635" y="11136"/>
                      <a:pt x="6754" y="10808"/>
                    </a:cubicBezTo>
                    <a:cubicBezTo>
                      <a:pt x="7038" y="10814"/>
                      <a:pt x="7322" y="10820"/>
                      <a:pt x="7604" y="10830"/>
                    </a:cubicBezTo>
                    <a:cubicBezTo>
                      <a:pt x="9572" y="10891"/>
                      <a:pt x="11584" y="11067"/>
                      <a:pt x="13567" y="11067"/>
                    </a:cubicBezTo>
                    <a:cubicBezTo>
                      <a:pt x="14055" y="11067"/>
                      <a:pt x="14543" y="11056"/>
                      <a:pt x="15027" y="11030"/>
                    </a:cubicBezTo>
                    <a:cubicBezTo>
                      <a:pt x="15084" y="11026"/>
                      <a:pt x="15126" y="11003"/>
                      <a:pt x="15153" y="10970"/>
                    </a:cubicBezTo>
                    <a:cubicBezTo>
                      <a:pt x="15184" y="10988"/>
                      <a:pt x="15220" y="10997"/>
                      <a:pt x="15256" y="10997"/>
                    </a:cubicBezTo>
                    <a:cubicBezTo>
                      <a:pt x="15346" y="10997"/>
                      <a:pt x="15432" y="10941"/>
                      <a:pt x="15429" y="10824"/>
                    </a:cubicBezTo>
                    <a:cubicBezTo>
                      <a:pt x="15396" y="9119"/>
                      <a:pt x="15355" y="7415"/>
                      <a:pt x="15313" y="5708"/>
                    </a:cubicBezTo>
                    <a:cubicBezTo>
                      <a:pt x="15620" y="5611"/>
                      <a:pt x="15916" y="5478"/>
                      <a:pt x="16194" y="5317"/>
                    </a:cubicBezTo>
                    <a:cubicBezTo>
                      <a:pt x="16330" y="5239"/>
                      <a:pt x="16247" y="5054"/>
                      <a:pt x="16119" y="5054"/>
                    </a:cubicBezTo>
                    <a:cubicBezTo>
                      <a:pt x="16097" y="5054"/>
                      <a:pt x="16073" y="5060"/>
                      <a:pt x="16049" y="5072"/>
                    </a:cubicBezTo>
                    <a:cubicBezTo>
                      <a:pt x="15809" y="5195"/>
                      <a:pt x="15561" y="5301"/>
                      <a:pt x="15306" y="5387"/>
                    </a:cubicBezTo>
                    <a:cubicBezTo>
                      <a:pt x="15263" y="3649"/>
                      <a:pt x="15219" y="1909"/>
                      <a:pt x="15179" y="171"/>
                    </a:cubicBezTo>
                    <a:cubicBezTo>
                      <a:pt x="15177" y="84"/>
                      <a:pt x="15095" y="1"/>
                      <a:pt x="150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4630833" y="2197389"/>
                <a:ext cx="47372" cy="4785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502" extrusionOk="0">
                    <a:moveTo>
                      <a:pt x="1329" y="1"/>
                    </a:moveTo>
                    <a:cubicBezTo>
                      <a:pt x="1303" y="1"/>
                      <a:pt x="1275" y="11"/>
                      <a:pt x="1250" y="36"/>
                    </a:cubicBezTo>
                    <a:cubicBezTo>
                      <a:pt x="1078" y="202"/>
                      <a:pt x="914" y="379"/>
                      <a:pt x="752" y="558"/>
                    </a:cubicBezTo>
                    <a:cubicBezTo>
                      <a:pt x="577" y="406"/>
                      <a:pt x="392" y="261"/>
                      <a:pt x="200" y="128"/>
                    </a:cubicBezTo>
                    <a:cubicBezTo>
                      <a:pt x="193" y="122"/>
                      <a:pt x="184" y="120"/>
                      <a:pt x="176" y="120"/>
                    </a:cubicBezTo>
                    <a:cubicBezTo>
                      <a:pt x="136" y="120"/>
                      <a:pt x="101" y="179"/>
                      <a:pt x="137" y="211"/>
                    </a:cubicBezTo>
                    <a:cubicBezTo>
                      <a:pt x="308" y="367"/>
                      <a:pt x="471" y="526"/>
                      <a:pt x="634" y="689"/>
                    </a:cubicBezTo>
                    <a:cubicBezTo>
                      <a:pt x="437" y="911"/>
                      <a:pt x="245" y="1136"/>
                      <a:pt x="54" y="1358"/>
                    </a:cubicBezTo>
                    <a:cubicBezTo>
                      <a:pt x="0" y="1420"/>
                      <a:pt x="54" y="1502"/>
                      <a:pt x="116" y="1502"/>
                    </a:cubicBezTo>
                    <a:cubicBezTo>
                      <a:pt x="135" y="1502"/>
                      <a:pt x="154" y="1494"/>
                      <a:pt x="172" y="1477"/>
                    </a:cubicBezTo>
                    <a:cubicBezTo>
                      <a:pt x="379" y="1272"/>
                      <a:pt x="591" y="1069"/>
                      <a:pt x="799" y="858"/>
                    </a:cubicBezTo>
                    <a:cubicBezTo>
                      <a:pt x="945" y="1026"/>
                      <a:pt x="1084" y="1212"/>
                      <a:pt x="1251" y="1345"/>
                    </a:cubicBezTo>
                    <a:cubicBezTo>
                      <a:pt x="1272" y="1361"/>
                      <a:pt x="1296" y="1368"/>
                      <a:pt x="1319" y="1368"/>
                    </a:cubicBezTo>
                    <a:cubicBezTo>
                      <a:pt x="1387" y="1368"/>
                      <a:pt x="1449" y="1304"/>
                      <a:pt x="1406" y="1228"/>
                    </a:cubicBezTo>
                    <a:cubicBezTo>
                      <a:pt x="1293" y="1033"/>
                      <a:pt x="1107" y="868"/>
                      <a:pt x="935" y="717"/>
                    </a:cubicBezTo>
                    <a:cubicBezTo>
                      <a:pt x="1100" y="548"/>
                      <a:pt x="1260" y="376"/>
                      <a:pt x="1413" y="198"/>
                    </a:cubicBezTo>
                    <a:cubicBezTo>
                      <a:pt x="1487" y="112"/>
                      <a:pt x="1415" y="1"/>
                      <a:pt x="13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9"/>
            <p:cNvGrpSpPr/>
            <p:nvPr/>
          </p:nvGrpSpPr>
          <p:grpSpPr>
            <a:xfrm>
              <a:off x="909459" y="4603497"/>
              <a:ext cx="545286" cy="266957"/>
              <a:chOff x="4559375" y="1351871"/>
              <a:chExt cx="450762" cy="220680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4559375" y="1405457"/>
                <a:ext cx="83530" cy="139345"/>
              </a:xfrm>
              <a:custGeom>
                <a:avLst/>
                <a:gdLst/>
                <a:ahLst/>
                <a:cxnLst/>
                <a:rect l="l" t="t" r="r" b="b"/>
                <a:pathLst>
                  <a:path w="2622" h="4374" extrusionOk="0">
                    <a:moveTo>
                      <a:pt x="817" y="1"/>
                    </a:moveTo>
                    <a:cubicBezTo>
                      <a:pt x="764" y="1"/>
                      <a:pt x="712" y="28"/>
                      <a:pt x="699" y="89"/>
                    </a:cubicBezTo>
                    <a:cubicBezTo>
                      <a:pt x="682" y="167"/>
                      <a:pt x="671" y="248"/>
                      <a:pt x="654" y="326"/>
                    </a:cubicBezTo>
                    <a:cubicBezTo>
                      <a:pt x="638" y="351"/>
                      <a:pt x="632" y="384"/>
                      <a:pt x="638" y="412"/>
                    </a:cubicBezTo>
                    <a:cubicBezTo>
                      <a:pt x="402" y="1642"/>
                      <a:pt x="220" y="2884"/>
                      <a:pt x="19" y="4121"/>
                    </a:cubicBezTo>
                    <a:cubicBezTo>
                      <a:pt x="0" y="4232"/>
                      <a:pt x="64" y="4374"/>
                      <a:pt x="195" y="4374"/>
                    </a:cubicBezTo>
                    <a:cubicBezTo>
                      <a:pt x="201" y="4374"/>
                      <a:pt x="207" y="4373"/>
                      <a:pt x="213" y="4373"/>
                    </a:cubicBezTo>
                    <a:cubicBezTo>
                      <a:pt x="850" y="4320"/>
                      <a:pt x="1487" y="4250"/>
                      <a:pt x="2107" y="4092"/>
                    </a:cubicBezTo>
                    <a:cubicBezTo>
                      <a:pt x="2335" y="4033"/>
                      <a:pt x="2245" y="3733"/>
                      <a:pt x="2040" y="3733"/>
                    </a:cubicBezTo>
                    <a:cubicBezTo>
                      <a:pt x="2030" y="3733"/>
                      <a:pt x="2020" y="3734"/>
                      <a:pt x="2010" y="3736"/>
                    </a:cubicBezTo>
                    <a:cubicBezTo>
                      <a:pt x="1487" y="3809"/>
                      <a:pt x="967" y="3893"/>
                      <a:pt x="443" y="3949"/>
                    </a:cubicBezTo>
                    <a:cubicBezTo>
                      <a:pt x="513" y="3449"/>
                      <a:pt x="585" y="2948"/>
                      <a:pt x="654" y="2447"/>
                    </a:cubicBezTo>
                    <a:cubicBezTo>
                      <a:pt x="865" y="2470"/>
                      <a:pt x="1092" y="2489"/>
                      <a:pt x="1315" y="2489"/>
                    </a:cubicBezTo>
                    <a:cubicBezTo>
                      <a:pt x="1515" y="2489"/>
                      <a:pt x="1712" y="2474"/>
                      <a:pt x="1891" y="2434"/>
                    </a:cubicBezTo>
                    <a:cubicBezTo>
                      <a:pt x="2086" y="2391"/>
                      <a:pt x="2034" y="2103"/>
                      <a:pt x="1845" y="2096"/>
                    </a:cubicBezTo>
                    <a:cubicBezTo>
                      <a:pt x="1827" y="2095"/>
                      <a:pt x="1809" y="2095"/>
                      <a:pt x="1792" y="2095"/>
                    </a:cubicBezTo>
                    <a:cubicBezTo>
                      <a:pt x="1583" y="2095"/>
                      <a:pt x="1372" y="2138"/>
                      <a:pt x="1162" y="2148"/>
                    </a:cubicBezTo>
                    <a:cubicBezTo>
                      <a:pt x="1007" y="2155"/>
                      <a:pt x="851" y="2158"/>
                      <a:pt x="694" y="2158"/>
                    </a:cubicBezTo>
                    <a:cubicBezTo>
                      <a:pt x="767" y="1618"/>
                      <a:pt x="835" y="1079"/>
                      <a:pt x="894" y="540"/>
                    </a:cubicBezTo>
                    <a:cubicBezTo>
                      <a:pt x="1096" y="565"/>
                      <a:pt x="1304" y="558"/>
                      <a:pt x="1506" y="564"/>
                    </a:cubicBezTo>
                    <a:cubicBezTo>
                      <a:pt x="1719" y="569"/>
                      <a:pt x="1935" y="581"/>
                      <a:pt x="2149" y="581"/>
                    </a:cubicBezTo>
                    <a:cubicBezTo>
                      <a:pt x="2229" y="581"/>
                      <a:pt x="2308" y="580"/>
                      <a:pt x="2386" y="575"/>
                    </a:cubicBezTo>
                    <a:cubicBezTo>
                      <a:pt x="2621" y="563"/>
                      <a:pt x="2621" y="223"/>
                      <a:pt x="2386" y="210"/>
                    </a:cubicBezTo>
                    <a:cubicBezTo>
                      <a:pt x="2303" y="205"/>
                      <a:pt x="2220" y="204"/>
                      <a:pt x="2136" y="204"/>
                    </a:cubicBezTo>
                    <a:cubicBezTo>
                      <a:pt x="1926" y="204"/>
                      <a:pt x="1715" y="215"/>
                      <a:pt x="1506" y="220"/>
                    </a:cubicBezTo>
                    <a:cubicBezTo>
                      <a:pt x="1315" y="226"/>
                      <a:pt x="1119" y="220"/>
                      <a:pt x="929" y="240"/>
                    </a:cubicBezTo>
                    <a:cubicBezTo>
                      <a:pt x="931" y="200"/>
                      <a:pt x="937" y="160"/>
                      <a:pt x="943" y="120"/>
                    </a:cubicBezTo>
                    <a:cubicBezTo>
                      <a:pt x="951" y="44"/>
                      <a:pt x="884" y="1"/>
                      <a:pt x="8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4656096" y="1497623"/>
                <a:ext cx="52310" cy="55528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1743" extrusionOk="0">
                    <a:moveTo>
                      <a:pt x="241" y="1"/>
                    </a:moveTo>
                    <a:cubicBezTo>
                      <a:pt x="208" y="1"/>
                      <a:pt x="175" y="20"/>
                      <a:pt x="159" y="62"/>
                    </a:cubicBezTo>
                    <a:cubicBezTo>
                      <a:pt x="0" y="510"/>
                      <a:pt x="23" y="1189"/>
                      <a:pt x="189" y="1633"/>
                    </a:cubicBezTo>
                    <a:cubicBezTo>
                      <a:pt x="217" y="1705"/>
                      <a:pt x="294" y="1742"/>
                      <a:pt x="365" y="1742"/>
                    </a:cubicBezTo>
                    <a:cubicBezTo>
                      <a:pt x="446" y="1742"/>
                      <a:pt x="520" y="1693"/>
                      <a:pt x="507" y="1590"/>
                    </a:cubicBezTo>
                    <a:cubicBezTo>
                      <a:pt x="487" y="1444"/>
                      <a:pt x="454" y="1305"/>
                      <a:pt x="424" y="1163"/>
                    </a:cubicBezTo>
                    <a:cubicBezTo>
                      <a:pt x="431" y="1156"/>
                      <a:pt x="437" y="1149"/>
                      <a:pt x="443" y="1143"/>
                    </a:cubicBezTo>
                    <a:cubicBezTo>
                      <a:pt x="451" y="1150"/>
                      <a:pt x="461" y="1158"/>
                      <a:pt x="474" y="1163"/>
                    </a:cubicBezTo>
                    <a:cubicBezTo>
                      <a:pt x="720" y="1255"/>
                      <a:pt x="1041" y="1326"/>
                      <a:pt x="1321" y="1326"/>
                    </a:cubicBezTo>
                    <a:cubicBezTo>
                      <a:pt x="1369" y="1326"/>
                      <a:pt x="1416" y="1324"/>
                      <a:pt x="1461" y="1319"/>
                    </a:cubicBezTo>
                    <a:cubicBezTo>
                      <a:pt x="1641" y="1301"/>
                      <a:pt x="1640" y="1060"/>
                      <a:pt x="1461" y="1039"/>
                    </a:cubicBezTo>
                    <a:cubicBezTo>
                      <a:pt x="1302" y="1019"/>
                      <a:pt x="1139" y="1032"/>
                      <a:pt x="978" y="1019"/>
                    </a:cubicBezTo>
                    <a:cubicBezTo>
                      <a:pt x="849" y="1010"/>
                      <a:pt x="723" y="990"/>
                      <a:pt x="595" y="976"/>
                    </a:cubicBezTo>
                    <a:cubicBezTo>
                      <a:pt x="761" y="791"/>
                      <a:pt x="924" y="599"/>
                      <a:pt x="1073" y="404"/>
                    </a:cubicBezTo>
                    <a:cubicBezTo>
                      <a:pt x="1142" y="316"/>
                      <a:pt x="1043" y="205"/>
                      <a:pt x="949" y="205"/>
                    </a:cubicBezTo>
                    <a:cubicBezTo>
                      <a:pt x="918" y="205"/>
                      <a:pt x="889" y="216"/>
                      <a:pt x="865" y="244"/>
                    </a:cubicBezTo>
                    <a:cubicBezTo>
                      <a:pt x="695" y="442"/>
                      <a:pt x="529" y="654"/>
                      <a:pt x="373" y="870"/>
                    </a:cubicBezTo>
                    <a:cubicBezTo>
                      <a:pt x="371" y="861"/>
                      <a:pt x="370" y="853"/>
                      <a:pt x="370" y="843"/>
                    </a:cubicBezTo>
                    <a:cubicBezTo>
                      <a:pt x="342" y="591"/>
                      <a:pt x="360" y="337"/>
                      <a:pt x="331" y="87"/>
                    </a:cubicBezTo>
                    <a:cubicBezTo>
                      <a:pt x="325" y="32"/>
                      <a:pt x="283" y="1"/>
                      <a:pt x="2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4680181" y="1473506"/>
                <a:ext cx="66264" cy="12233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384" extrusionOk="0">
                    <a:moveTo>
                      <a:pt x="1853" y="1"/>
                    </a:moveTo>
                    <a:cubicBezTo>
                      <a:pt x="1842" y="1"/>
                      <a:pt x="1832" y="1"/>
                      <a:pt x="1820" y="3"/>
                    </a:cubicBezTo>
                    <a:cubicBezTo>
                      <a:pt x="1265" y="82"/>
                      <a:pt x="721" y="108"/>
                      <a:pt x="161" y="108"/>
                    </a:cubicBezTo>
                    <a:cubicBezTo>
                      <a:pt x="0" y="108"/>
                      <a:pt x="7" y="338"/>
                      <a:pt x="161" y="352"/>
                    </a:cubicBezTo>
                    <a:cubicBezTo>
                      <a:pt x="381" y="374"/>
                      <a:pt x="604" y="384"/>
                      <a:pt x="828" y="384"/>
                    </a:cubicBezTo>
                    <a:cubicBezTo>
                      <a:pt x="1175" y="384"/>
                      <a:pt x="1523" y="360"/>
                      <a:pt x="1863" y="318"/>
                    </a:cubicBezTo>
                    <a:cubicBezTo>
                      <a:pt x="2080" y="291"/>
                      <a:pt x="2054" y="1"/>
                      <a:pt x="18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4682539" y="1453563"/>
                <a:ext cx="69640" cy="11278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354" extrusionOk="0">
                    <a:moveTo>
                      <a:pt x="1399" y="0"/>
                    </a:moveTo>
                    <a:cubicBezTo>
                      <a:pt x="981" y="0"/>
                      <a:pt x="554" y="31"/>
                      <a:pt x="155" y="56"/>
                    </a:cubicBezTo>
                    <a:cubicBezTo>
                      <a:pt x="1" y="66"/>
                      <a:pt x="1" y="285"/>
                      <a:pt x="155" y="297"/>
                    </a:cubicBezTo>
                    <a:cubicBezTo>
                      <a:pt x="554" y="322"/>
                      <a:pt x="981" y="354"/>
                      <a:pt x="1398" y="354"/>
                    </a:cubicBezTo>
                    <a:cubicBezTo>
                      <a:pt x="1600" y="354"/>
                      <a:pt x="1800" y="346"/>
                      <a:pt x="1993" y="327"/>
                    </a:cubicBezTo>
                    <a:cubicBezTo>
                      <a:pt x="2186" y="307"/>
                      <a:pt x="2186" y="45"/>
                      <a:pt x="1993" y="26"/>
                    </a:cubicBezTo>
                    <a:cubicBezTo>
                      <a:pt x="1800" y="8"/>
                      <a:pt x="1601" y="0"/>
                      <a:pt x="13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4780121" y="1476373"/>
                <a:ext cx="184359" cy="20198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634" extrusionOk="0">
                    <a:moveTo>
                      <a:pt x="1091" y="0"/>
                    </a:moveTo>
                    <a:cubicBezTo>
                      <a:pt x="778" y="0"/>
                      <a:pt x="466" y="8"/>
                      <a:pt x="157" y="25"/>
                    </a:cubicBezTo>
                    <a:cubicBezTo>
                      <a:pt x="42" y="30"/>
                      <a:pt x="1" y="214"/>
                      <a:pt x="127" y="235"/>
                    </a:cubicBezTo>
                    <a:cubicBezTo>
                      <a:pt x="1888" y="535"/>
                      <a:pt x="3755" y="529"/>
                      <a:pt x="5538" y="633"/>
                    </a:cubicBezTo>
                    <a:cubicBezTo>
                      <a:pt x="5542" y="634"/>
                      <a:pt x="5547" y="634"/>
                      <a:pt x="5551" y="634"/>
                    </a:cubicBezTo>
                    <a:cubicBezTo>
                      <a:pt x="5787" y="634"/>
                      <a:pt x="5782" y="259"/>
                      <a:pt x="5538" y="245"/>
                    </a:cubicBezTo>
                    <a:cubicBezTo>
                      <a:pt x="4077" y="164"/>
                      <a:pt x="2569" y="0"/>
                      <a:pt x="10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4790475" y="1404565"/>
                <a:ext cx="72253" cy="49666"/>
              </a:xfrm>
              <a:custGeom>
                <a:avLst/>
                <a:gdLst/>
                <a:ahLst/>
                <a:cxnLst/>
                <a:rect l="l" t="t" r="r" b="b"/>
                <a:pathLst>
                  <a:path w="2268" h="1559" extrusionOk="0">
                    <a:moveTo>
                      <a:pt x="882" y="0"/>
                    </a:moveTo>
                    <a:cubicBezTo>
                      <a:pt x="866" y="0"/>
                      <a:pt x="849" y="1"/>
                      <a:pt x="831" y="4"/>
                    </a:cubicBezTo>
                    <a:cubicBezTo>
                      <a:pt x="599" y="32"/>
                      <a:pt x="424" y="220"/>
                      <a:pt x="308" y="450"/>
                    </a:cubicBezTo>
                    <a:cubicBezTo>
                      <a:pt x="301" y="374"/>
                      <a:pt x="294" y="296"/>
                      <a:pt x="291" y="214"/>
                    </a:cubicBezTo>
                    <a:cubicBezTo>
                      <a:pt x="288" y="136"/>
                      <a:pt x="234" y="98"/>
                      <a:pt x="177" y="98"/>
                    </a:cubicBezTo>
                    <a:cubicBezTo>
                      <a:pt x="120" y="98"/>
                      <a:pt x="59" y="138"/>
                      <a:pt x="49" y="214"/>
                    </a:cubicBezTo>
                    <a:cubicBezTo>
                      <a:pt x="1" y="608"/>
                      <a:pt x="34" y="1034"/>
                      <a:pt x="141" y="1420"/>
                    </a:cubicBezTo>
                    <a:cubicBezTo>
                      <a:pt x="164" y="1503"/>
                      <a:pt x="231" y="1540"/>
                      <a:pt x="299" y="1540"/>
                    </a:cubicBezTo>
                    <a:cubicBezTo>
                      <a:pt x="401" y="1540"/>
                      <a:pt x="507" y="1456"/>
                      <a:pt x="472" y="1328"/>
                    </a:cubicBezTo>
                    <a:cubicBezTo>
                      <a:pt x="437" y="1202"/>
                      <a:pt x="409" y="1079"/>
                      <a:pt x="384" y="956"/>
                    </a:cubicBezTo>
                    <a:cubicBezTo>
                      <a:pt x="440" y="732"/>
                      <a:pt x="540" y="483"/>
                      <a:pt x="708" y="413"/>
                    </a:cubicBezTo>
                    <a:cubicBezTo>
                      <a:pt x="795" y="427"/>
                      <a:pt x="884" y="442"/>
                      <a:pt x="971" y="459"/>
                    </a:cubicBezTo>
                    <a:cubicBezTo>
                      <a:pt x="1000" y="546"/>
                      <a:pt x="1023" y="634"/>
                      <a:pt x="1042" y="722"/>
                    </a:cubicBezTo>
                    <a:cubicBezTo>
                      <a:pt x="1070" y="855"/>
                      <a:pt x="1080" y="990"/>
                      <a:pt x="1087" y="1125"/>
                    </a:cubicBezTo>
                    <a:cubicBezTo>
                      <a:pt x="1087" y="1160"/>
                      <a:pt x="1089" y="1196"/>
                      <a:pt x="1095" y="1226"/>
                    </a:cubicBezTo>
                    <a:cubicBezTo>
                      <a:pt x="1108" y="1331"/>
                      <a:pt x="1196" y="1385"/>
                      <a:pt x="1279" y="1385"/>
                    </a:cubicBezTo>
                    <a:cubicBezTo>
                      <a:pt x="1359" y="1385"/>
                      <a:pt x="1434" y="1334"/>
                      <a:pt x="1428" y="1226"/>
                    </a:cubicBezTo>
                    <a:cubicBezTo>
                      <a:pt x="1414" y="1050"/>
                      <a:pt x="1418" y="883"/>
                      <a:pt x="1480" y="717"/>
                    </a:cubicBezTo>
                    <a:cubicBezTo>
                      <a:pt x="1521" y="602"/>
                      <a:pt x="1581" y="498"/>
                      <a:pt x="1662" y="406"/>
                    </a:cubicBezTo>
                    <a:cubicBezTo>
                      <a:pt x="1800" y="453"/>
                      <a:pt x="1873" y="540"/>
                      <a:pt x="1884" y="674"/>
                    </a:cubicBezTo>
                    <a:cubicBezTo>
                      <a:pt x="1964" y="961"/>
                      <a:pt x="1752" y="1203"/>
                      <a:pt x="1866" y="1471"/>
                    </a:cubicBezTo>
                    <a:cubicBezTo>
                      <a:pt x="1892" y="1533"/>
                      <a:pt x="1961" y="1558"/>
                      <a:pt x="2025" y="1558"/>
                    </a:cubicBezTo>
                    <a:cubicBezTo>
                      <a:pt x="2040" y="1558"/>
                      <a:pt x="2055" y="1557"/>
                      <a:pt x="2068" y="1554"/>
                    </a:cubicBezTo>
                    <a:cubicBezTo>
                      <a:pt x="2170" y="1534"/>
                      <a:pt x="2206" y="1478"/>
                      <a:pt x="2241" y="1385"/>
                    </a:cubicBezTo>
                    <a:cubicBezTo>
                      <a:pt x="2263" y="1328"/>
                      <a:pt x="2237" y="1262"/>
                      <a:pt x="2191" y="1219"/>
                    </a:cubicBezTo>
                    <a:cubicBezTo>
                      <a:pt x="2209" y="1125"/>
                      <a:pt x="2254" y="1017"/>
                      <a:pt x="2259" y="934"/>
                    </a:cubicBezTo>
                    <a:cubicBezTo>
                      <a:pt x="2267" y="774"/>
                      <a:pt x="2247" y="609"/>
                      <a:pt x="2197" y="456"/>
                    </a:cubicBezTo>
                    <a:cubicBezTo>
                      <a:pt x="2131" y="260"/>
                      <a:pt x="1999" y="38"/>
                      <a:pt x="1776" y="5"/>
                    </a:cubicBezTo>
                    <a:cubicBezTo>
                      <a:pt x="1755" y="2"/>
                      <a:pt x="1734" y="1"/>
                      <a:pt x="1714" y="1"/>
                    </a:cubicBezTo>
                    <a:cubicBezTo>
                      <a:pt x="1515" y="1"/>
                      <a:pt x="1369" y="137"/>
                      <a:pt x="1269" y="324"/>
                    </a:cubicBezTo>
                    <a:cubicBezTo>
                      <a:pt x="1190" y="139"/>
                      <a:pt x="1070" y="0"/>
                      <a:pt x="8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4863143" y="1361397"/>
                <a:ext cx="87608" cy="106563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3345" extrusionOk="0">
                    <a:moveTo>
                      <a:pt x="2480" y="0"/>
                    </a:moveTo>
                    <a:cubicBezTo>
                      <a:pt x="2421" y="0"/>
                      <a:pt x="2362" y="29"/>
                      <a:pt x="2323" y="98"/>
                    </a:cubicBezTo>
                    <a:cubicBezTo>
                      <a:pt x="1906" y="865"/>
                      <a:pt x="1633" y="1696"/>
                      <a:pt x="1526" y="2560"/>
                    </a:cubicBezTo>
                    <a:cubicBezTo>
                      <a:pt x="1070" y="1771"/>
                      <a:pt x="652" y="962"/>
                      <a:pt x="247" y="147"/>
                    </a:cubicBezTo>
                    <a:cubicBezTo>
                      <a:pt x="225" y="103"/>
                      <a:pt x="191" y="85"/>
                      <a:pt x="156" y="85"/>
                    </a:cubicBezTo>
                    <a:cubicBezTo>
                      <a:pt x="80" y="85"/>
                      <a:pt x="0" y="172"/>
                      <a:pt x="41" y="267"/>
                    </a:cubicBezTo>
                    <a:cubicBezTo>
                      <a:pt x="480" y="1285"/>
                      <a:pt x="984" y="2272"/>
                      <a:pt x="1500" y="3253"/>
                    </a:cubicBezTo>
                    <a:cubicBezTo>
                      <a:pt x="1534" y="3318"/>
                      <a:pt x="1588" y="3345"/>
                      <a:pt x="1644" y="3345"/>
                    </a:cubicBezTo>
                    <a:cubicBezTo>
                      <a:pt x="1739" y="3345"/>
                      <a:pt x="1838" y="3266"/>
                      <a:pt x="1845" y="3160"/>
                    </a:cubicBezTo>
                    <a:cubicBezTo>
                      <a:pt x="1928" y="2139"/>
                      <a:pt x="2187" y="1207"/>
                      <a:pt x="2667" y="300"/>
                    </a:cubicBezTo>
                    <a:cubicBezTo>
                      <a:pt x="2750" y="144"/>
                      <a:pt x="2614" y="0"/>
                      <a:pt x="24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4956839" y="1351871"/>
                <a:ext cx="53298" cy="573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801" extrusionOk="0">
                    <a:moveTo>
                      <a:pt x="503" y="0"/>
                    </a:moveTo>
                    <a:cubicBezTo>
                      <a:pt x="403" y="0"/>
                      <a:pt x="301" y="34"/>
                      <a:pt x="204" y="113"/>
                    </a:cubicBezTo>
                    <a:cubicBezTo>
                      <a:pt x="94" y="202"/>
                      <a:pt x="196" y="354"/>
                      <a:pt x="313" y="354"/>
                    </a:cubicBezTo>
                    <a:cubicBezTo>
                      <a:pt x="334" y="354"/>
                      <a:pt x="356" y="349"/>
                      <a:pt x="377" y="337"/>
                    </a:cubicBezTo>
                    <a:cubicBezTo>
                      <a:pt x="431" y="309"/>
                      <a:pt x="476" y="296"/>
                      <a:pt x="514" y="296"/>
                    </a:cubicBezTo>
                    <a:cubicBezTo>
                      <a:pt x="747" y="296"/>
                      <a:pt x="685" y="786"/>
                      <a:pt x="619" y="926"/>
                    </a:cubicBezTo>
                    <a:cubicBezTo>
                      <a:pt x="526" y="1126"/>
                      <a:pt x="376" y="1257"/>
                      <a:pt x="184" y="1358"/>
                    </a:cubicBezTo>
                    <a:cubicBezTo>
                      <a:pt x="1" y="1457"/>
                      <a:pt x="101" y="1713"/>
                      <a:pt x="284" y="1726"/>
                    </a:cubicBezTo>
                    <a:cubicBezTo>
                      <a:pt x="662" y="1755"/>
                      <a:pt x="1042" y="1799"/>
                      <a:pt x="1420" y="1801"/>
                    </a:cubicBezTo>
                    <a:cubicBezTo>
                      <a:pt x="1421" y="1801"/>
                      <a:pt x="1423" y="1801"/>
                      <a:pt x="1424" y="1801"/>
                    </a:cubicBezTo>
                    <a:cubicBezTo>
                      <a:pt x="1673" y="1801"/>
                      <a:pt x="1654" y="1450"/>
                      <a:pt x="1418" y="1418"/>
                    </a:cubicBezTo>
                    <a:cubicBezTo>
                      <a:pt x="1206" y="1390"/>
                      <a:pt x="993" y="1374"/>
                      <a:pt x="778" y="1363"/>
                    </a:cubicBezTo>
                    <a:cubicBezTo>
                      <a:pt x="970" y="1121"/>
                      <a:pt x="1077" y="813"/>
                      <a:pt x="1029" y="503"/>
                    </a:cubicBezTo>
                    <a:cubicBezTo>
                      <a:pt x="984" y="221"/>
                      <a:pt x="755" y="0"/>
                      <a:pt x="5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4828354" y="1500490"/>
                <a:ext cx="99778" cy="72062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2262" extrusionOk="0">
                    <a:moveTo>
                      <a:pt x="1460" y="0"/>
                    </a:moveTo>
                    <a:cubicBezTo>
                      <a:pt x="942" y="0"/>
                      <a:pt x="1" y="406"/>
                      <a:pt x="566" y="770"/>
                    </a:cubicBezTo>
                    <a:cubicBezTo>
                      <a:pt x="584" y="782"/>
                      <a:pt x="604" y="787"/>
                      <a:pt x="623" y="787"/>
                    </a:cubicBezTo>
                    <a:cubicBezTo>
                      <a:pt x="720" y="787"/>
                      <a:pt x="806" y="651"/>
                      <a:pt x="715" y="578"/>
                    </a:cubicBezTo>
                    <a:cubicBezTo>
                      <a:pt x="632" y="511"/>
                      <a:pt x="1215" y="325"/>
                      <a:pt x="1323" y="325"/>
                    </a:cubicBezTo>
                    <a:cubicBezTo>
                      <a:pt x="1327" y="325"/>
                      <a:pt x="1329" y="326"/>
                      <a:pt x="1332" y="326"/>
                    </a:cubicBezTo>
                    <a:cubicBezTo>
                      <a:pt x="1861" y="395"/>
                      <a:pt x="1758" y="843"/>
                      <a:pt x="1607" y="1139"/>
                    </a:cubicBezTo>
                    <a:cubicBezTo>
                      <a:pt x="1458" y="1428"/>
                      <a:pt x="1246" y="1696"/>
                      <a:pt x="1065" y="1963"/>
                    </a:cubicBezTo>
                    <a:cubicBezTo>
                      <a:pt x="981" y="2088"/>
                      <a:pt x="1092" y="2262"/>
                      <a:pt x="1235" y="2262"/>
                    </a:cubicBezTo>
                    <a:cubicBezTo>
                      <a:pt x="1236" y="2262"/>
                      <a:pt x="1237" y="2262"/>
                      <a:pt x="1237" y="2262"/>
                    </a:cubicBezTo>
                    <a:cubicBezTo>
                      <a:pt x="1786" y="2253"/>
                      <a:pt x="2338" y="2262"/>
                      <a:pt x="2884" y="2217"/>
                    </a:cubicBezTo>
                    <a:cubicBezTo>
                      <a:pt x="3126" y="2197"/>
                      <a:pt x="3132" y="1847"/>
                      <a:pt x="2884" y="1837"/>
                    </a:cubicBezTo>
                    <a:cubicBezTo>
                      <a:pt x="2759" y="1831"/>
                      <a:pt x="2635" y="1829"/>
                      <a:pt x="2510" y="1829"/>
                    </a:cubicBezTo>
                    <a:cubicBezTo>
                      <a:pt x="2212" y="1829"/>
                      <a:pt x="1913" y="1841"/>
                      <a:pt x="1615" y="1852"/>
                    </a:cubicBezTo>
                    <a:cubicBezTo>
                      <a:pt x="1995" y="1268"/>
                      <a:pt x="2484" y="369"/>
                      <a:pt x="1667" y="32"/>
                    </a:cubicBezTo>
                    <a:cubicBezTo>
                      <a:pt x="1614" y="10"/>
                      <a:pt x="1542" y="0"/>
                      <a:pt x="14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9"/>
            <p:cNvGrpSpPr/>
            <p:nvPr/>
          </p:nvGrpSpPr>
          <p:grpSpPr>
            <a:xfrm>
              <a:off x="8480933" y="3291926"/>
              <a:ext cx="605792" cy="282488"/>
              <a:chOff x="3663966" y="1783200"/>
              <a:chExt cx="500778" cy="233519"/>
            </a:xfrm>
          </p:grpSpPr>
          <p:sp>
            <p:nvSpPr>
              <p:cNvPr id="276" name="Google Shape;276;p9"/>
              <p:cNvSpPr/>
              <p:nvPr/>
            </p:nvSpPr>
            <p:spPr>
              <a:xfrm>
                <a:off x="3663966" y="1857048"/>
                <a:ext cx="82479" cy="115547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627" extrusionOk="0">
                    <a:moveTo>
                      <a:pt x="2425" y="0"/>
                    </a:moveTo>
                    <a:cubicBezTo>
                      <a:pt x="2397" y="0"/>
                      <a:pt x="2369" y="12"/>
                      <a:pt x="2347" y="40"/>
                    </a:cubicBezTo>
                    <a:cubicBezTo>
                      <a:pt x="2155" y="290"/>
                      <a:pt x="1972" y="542"/>
                      <a:pt x="1787" y="795"/>
                    </a:cubicBezTo>
                    <a:cubicBezTo>
                      <a:pt x="1690" y="930"/>
                      <a:pt x="1510" y="1122"/>
                      <a:pt x="1379" y="1309"/>
                    </a:cubicBezTo>
                    <a:cubicBezTo>
                      <a:pt x="1240" y="1167"/>
                      <a:pt x="1096" y="1034"/>
                      <a:pt x="960" y="894"/>
                    </a:cubicBezTo>
                    <a:cubicBezTo>
                      <a:pt x="716" y="645"/>
                      <a:pt x="480" y="390"/>
                      <a:pt x="234" y="144"/>
                    </a:cubicBezTo>
                    <a:cubicBezTo>
                      <a:pt x="209" y="119"/>
                      <a:pt x="182" y="109"/>
                      <a:pt x="156" y="109"/>
                    </a:cubicBezTo>
                    <a:cubicBezTo>
                      <a:pt x="71" y="109"/>
                      <a:pt x="1" y="220"/>
                      <a:pt x="72" y="305"/>
                    </a:cubicBezTo>
                    <a:cubicBezTo>
                      <a:pt x="284" y="557"/>
                      <a:pt x="504" y="805"/>
                      <a:pt x="719" y="1053"/>
                    </a:cubicBezTo>
                    <a:cubicBezTo>
                      <a:pt x="887" y="1249"/>
                      <a:pt x="1046" y="1471"/>
                      <a:pt x="1226" y="1660"/>
                    </a:cubicBezTo>
                    <a:cubicBezTo>
                      <a:pt x="1210" y="1879"/>
                      <a:pt x="1323" y="2154"/>
                      <a:pt x="1366" y="2357"/>
                    </a:cubicBezTo>
                    <a:cubicBezTo>
                      <a:pt x="1445" y="2737"/>
                      <a:pt x="1515" y="3119"/>
                      <a:pt x="1616" y="3493"/>
                    </a:cubicBezTo>
                    <a:cubicBezTo>
                      <a:pt x="1641" y="3587"/>
                      <a:pt x="1709" y="3627"/>
                      <a:pt x="1779" y="3627"/>
                    </a:cubicBezTo>
                    <a:cubicBezTo>
                      <a:pt x="1885" y="3627"/>
                      <a:pt x="1996" y="3534"/>
                      <a:pt x="1975" y="3395"/>
                    </a:cubicBezTo>
                    <a:cubicBezTo>
                      <a:pt x="1898" y="2896"/>
                      <a:pt x="1637" y="2303"/>
                      <a:pt x="1644" y="1800"/>
                    </a:cubicBezTo>
                    <a:cubicBezTo>
                      <a:pt x="1644" y="1777"/>
                      <a:pt x="1647" y="1752"/>
                      <a:pt x="1650" y="1729"/>
                    </a:cubicBezTo>
                    <a:cubicBezTo>
                      <a:pt x="1653" y="1710"/>
                      <a:pt x="1654" y="1694"/>
                      <a:pt x="1654" y="1679"/>
                    </a:cubicBezTo>
                    <a:cubicBezTo>
                      <a:pt x="1739" y="1160"/>
                      <a:pt x="2287" y="605"/>
                      <a:pt x="2538" y="187"/>
                    </a:cubicBezTo>
                    <a:cubicBezTo>
                      <a:pt x="2589" y="101"/>
                      <a:pt x="2506" y="0"/>
                      <a:pt x="24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3732748" y="1930162"/>
                <a:ext cx="58841" cy="13380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420" extrusionOk="0">
                    <a:moveTo>
                      <a:pt x="160" y="1"/>
                    </a:moveTo>
                    <a:cubicBezTo>
                      <a:pt x="39" y="1"/>
                      <a:pt x="0" y="185"/>
                      <a:pt x="131" y="228"/>
                    </a:cubicBezTo>
                    <a:cubicBezTo>
                      <a:pt x="449" y="331"/>
                      <a:pt x="838" y="419"/>
                      <a:pt x="1206" y="419"/>
                    </a:cubicBezTo>
                    <a:cubicBezTo>
                      <a:pt x="1379" y="419"/>
                      <a:pt x="1547" y="400"/>
                      <a:pt x="1700" y="353"/>
                    </a:cubicBezTo>
                    <a:cubicBezTo>
                      <a:pt x="1846" y="309"/>
                      <a:pt x="1819" y="87"/>
                      <a:pt x="1663" y="85"/>
                    </a:cubicBezTo>
                    <a:cubicBezTo>
                      <a:pt x="1653" y="85"/>
                      <a:pt x="1643" y="85"/>
                      <a:pt x="1632" y="85"/>
                    </a:cubicBezTo>
                    <a:cubicBezTo>
                      <a:pt x="1422" y="85"/>
                      <a:pt x="1214" y="123"/>
                      <a:pt x="1001" y="123"/>
                    </a:cubicBezTo>
                    <a:cubicBezTo>
                      <a:pt x="987" y="123"/>
                      <a:pt x="974" y="123"/>
                      <a:pt x="960" y="122"/>
                    </a:cubicBezTo>
                    <a:cubicBezTo>
                      <a:pt x="698" y="115"/>
                      <a:pt x="444" y="67"/>
                      <a:pt x="192" y="5"/>
                    </a:cubicBezTo>
                    <a:cubicBezTo>
                      <a:pt x="181" y="2"/>
                      <a:pt x="170" y="1"/>
                      <a:pt x="1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3727428" y="1909295"/>
                <a:ext cx="66582" cy="12456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391" extrusionOk="0">
                    <a:moveTo>
                      <a:pt x="114" y="1"/>
                    </a:moveTo>
                    <a:cubicBezTo>
                      <a:pt x="16" y="1"/>
                      <a:pt x="0" y="160"/>
                      <a:pt x="97" y="183"/>
                    </a:cubicBezTo>
                    <a:cubicBezTo>
                      <a:pt x="576" y="304"/>
                      <a:pt x="1118" y="391"/>
                      <a:pt x="1626" y="391"/>
                    </a:cubicBezTo>
                    <a:cubicBezTo>
                      <a:pt x="1716" y="391"/>
                      <a:pt x="1805" y="388"/>
                      <a:pt x="1893" y="382"/>
                    </a:cubicBezTo>
                    <a:cubicBezTo>
                      <a:pt x="2088" y="369"/>
                      <a:pt x="2089" y="87"/>
                      <a:pt x="1893" y="77"/>
                    </a:cubicBezTo>
                    <a:cubicBezTo>
                      <a:pt x="1300" y="51"/>
                      <a:pt x="715" y="49"/>
                      <a:pt x="123" y="1"/>
                    </a:cubicBezTo>
                    <a:cubicBezTo>
                      <a:pt x="120" y="1"/>
                      <a:pt x="117" y="1"/>
                      <a:pt x="1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3805544" y="1881100"/>
                <a:ext cx="72062" cy="76139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2390" extrusionOk="0">
                    <a:moveTo>
                      <a:pt x="1301" y="0"/>
                    </a:moveTo>
                    <a:cubicBezTo>
                      <a:pt x="526" y="0"/>
                      <a:pt x="1" y="971"/>
                      <a:pt x="300" y="1650"/>
                    </a:cubicBezTo>
                    <a:cubicBezTo>
                      <a:pt x="488" y="2075"/>
                      <a:pt x="1012" y="2390"/>
                      <a:pt x="1502" y="2390"/>
                    </a:cubicBezTo>
                    <a:cubicBezTo>
                      <a:pt x="1744" y="2390"/>
                      <a:pt x="1977" y="2313"/>
                      <a:pt x="2157" y="2135"/>
                    </a:cubicBezTo>
                    <a:cubicBezTo>
                      <a:pt x="2261" y="2032"/>
                      <a:pt x="2181" y="1837"/>
                      <a:pt x="2046" y="1837"/>
                    </a:cubicBezTo>
                    <a:cubicBezTo>
                      <a:pt x="2029" y="1837"/>
                      <a:pt x="2010" y="1840"/>
                      <a:pt x="1991" y="1847"/>
                    </a:cubicBezTo>
                    <a:cubicBezTo>
                      <a:pt x="1798" y="1918"/>
                      <a:pt x="1589" y="1970"/>
                      <a:pt x="1390" y="1970"/>
                    </a:cubicBezTo>
                    <a:cubicBezTo>
                      <a:pt x="1101" y="1970"/>
                      <a:pt x="832" y="1861"/>
                      <a:pt x="658" y="1548"/>
                    </a:cubicBezTo>
                    <a:cubicBezTo>
                      <a:pt x="332" y="962"/>
                      <a:pt x="843" y="389"/>
                      <a:pt x="1373" y="218"/>
                    </a:cubicBezTo>
                    <a:cubicBezTo>
                      <a:pt x="1490" y="179"/>
                      <a:pt x="1469" y="7"/>
                      <a:pt x="1343" y="1"/>
                    </a:cubicBezTo>
                    <a:cubicBezTo>
                      <a:pt x="1329" y="1"/>
                      <a:pt x="1315" y="0"/>
                      <a:pt x="1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3875792" y="1920955"/>
                <a:ext cx="43836" cy="57630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809" extrusionOk="0">
                    <a:moveTo>
                      <a:pt x="945" y="0"/>
                    </a:moveTo>
                    <a:cubicBezTo>
                      <a:pt x="877" y="0"/>
                      <a:pt x="812" y="38"/>
                      <a:pt x="790" y="125"/>
                    </a:cubicBezTo>
                    <a:cubicBezTo>
                      <a:pt x="767" y="217"/>
                      <a:pt x="738" y="325"/>
                      <a:pt x="650" y="376"/>
                    </a:cubicBezTo>
                    <a:cubicBezTo>
                      <a:pt x="612" y="397"/>
                      <a:pt x="555" y="411"/>
                      <a:pt x="500" y="411"/>
                    </a:cubicBezTo>
                    <a:cubicBezTo>
                      <a:pt x="390" y="411"/>
                      <a:pt x="285" y="357"/>
                      <a:pt x="335" y="198"/>
                    </a:cubicBezTo>
                    <a:cubicBezTo>
                      <a:pt x="361" y="110"/>
                      <a:pt x="296" y="57"/>
                      <a:pt x="227" y="57"/>
                    </a:cubicBezTo>
                    <a:cubicBezTo>
                      <a:pt x="180" y="57"/>
                      <a:pt x="131" y="82"/>
                      <a:pt x="108" y="136"/>
                    </a:cubicBezTo>
                    <a:cubicBezTo>
                      <a:pt x="1" y="394"/>
                      <a:pt x="191" y="688"/>
                      <a:pt x="461" y="735"/>
                    </a:cubicBezTo>
                    <a:cubicBezTo>
                      <a:pt x="491" y="741"/>
                      <a:pt x="521" y="743"/>
                      <a:pt x="550" y="743"/>
                    </a:cubicBezTo>
                    <a:cubicBezTo>
                      <a:pt x="686" y="743"/>
                      <a:pt x="803" y="685"/>
                      <a:pt x="900" y="596"/>
                    </a:cubicBezTo>
                    <a:cubicBezTo>
                      <a:pt x="968" y="918"/>
                      <a:pt x="973" y="1242"/>
                      <a:pt x="917" y="1580"/>
                    </a:cubicBezTo>
                    <a:cubicBezTo>
                      <a:pt x="895" y="1717"/>
                      <a:pt x="1011" y="1809"/>
                      <a:pt x="1116" y="1809"/>
                    </a:cubicBezTo>
                    <a:cubicBezTo>
                      <a:pt x="1185" y="1809"/>
                      <a:pt x="1250" y="1769"/>
                      <a:pt x="1268" y="1677"/>
                    </a:cubicBezTo>
                    <a:cubicBezTo>
                      <a:pt x="1376" y="1156"/>
                      <a:pt x="1324" y="619"/>
                      <a:pt x="1129" y="125"/>
                    </a:cubicBezTo>
                    <a:cubicBezTo>
                      <a:pt x="1098" y="46"/>
                      <a:pt x="1019" y="0"/>
                      <a:pt x="9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3930970" y="1878138"/>
                <a:ext cx="52883" cy="86684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21" extrusionOk="0">
                    <a:moveTo>
                      <a:pt x="828" y="452"/>
                    </a:moveTo>
                    <a:cubicBezTo>
                      <a:pt x="882" y="452"/>
                      <a:pt x="941" y="467"/>
                      <a:pt x="1005" y="500"/>
                    </a:cubicBezTo>
                    <a:cubicBezTo>
                      <a:pt x="1196" y="594"/>
                      <a:pt x="1246" y="681"/>
                      <a:pt x="1183" y="891"/>
                    </a:cubicBezTo>
                    <a:cubicBezTo>
                      <a:pt x="1084" y="1213"/>
                      <a:pt x="716" y="1340"/>
                      <a:pt x="418" y="1416"/>
                    </a:cubicBezTo>
                    <a:cubicBezTo>
                      <a:pt x="404" y="1216"/>
                      <a:pt x="407" y="1017"/>
                      <a:pt x="467" y="822"/>
                    </a:cubicBezTo>
                    <a:cubicBezTo>
                      <a:pt x="533" y="611"/>
                      <a:pt x="652" y="452"/>
                      <a:pt x="828" y="452"/>
                    </a:cubicBezTo>
                    <a:close/>
                    <a:moveTo>
                      <a:pt x="934" y="1"/>
                    </a:moveTo>
                    <a:cubicBezTo>
                      <a:pt x="658" y="1"/>
                      <a:pt x="385" y="171"/>
                      <a:pt x="229" y="399"/>
                    </a:cubicBezTo>
                    <a:cubicBezTo>
                      <a:pt x="203" y="361"/>
                      <a:pt x="160" y="341"/>
                      <a:pt x="118" y="341"/>
                    </a:cubicBezTo>
                    <a:cubicBezTo>
                      <a:pt x="60" y="341"/>
                      <a:pt x="5" y="380"/>
                      <a:pt x="3" y="460"/>
                    </a:cubicBezTo>
                    <a:cubicBezTo>
                      <a:pt x="0" y="1154"/>
                      <a:pt x="30" y="1848"/>
                      <a:pt x="37" y="2544"/>
                    </a:cubicBezTo>
                    <a:cubicBezTo>
                      <a:pt x="38" y="2661"/>
                      <a:pt x="124" y="2721"/>
                      <a:pt x="213" y="2721"/>
                    </a:cubicBezTo>
                    <a:cubicBezTo>
                      <a:pt x="287" y="2721"/>
                      <a:pt x="365" y="2679"/>
                      <a:pt x="397" y="2593"/>
                    </a:cubicBezTo>
                    <a:cubicBezTo>
                      <a:pt x="494" y="2334"/>
                      <a:pt x="483" y="2070"/>
                      <a:pt x="457" y="1807"/>
                    </a:cubicBezTo>
                    <a:lnTo>
                      <a:pt x="460" y="1807"/>
                    </a:lnTo>
                    <a:cubicBezTo>
                      <a:pt x="912" y="1700"/>
                      <a:pt x="1418" y="1483"/>
                      <a:pt x="1561" y="995"/>
                    </a:cubicBezTo>
                    <a:cubicBezTo>
                      <a:pt x="1660" y="657"/>
                      <a:pt x="1549" y="238"/>
                      <a:pt x="1220" y="69"/>
                    </a:cubicBezTo>
                    <a:cubicBezTo>
                      <a:pt x="1128" y="22"/>
                      <a:pt x="1030" y="1"/>
                      <a:pt x="9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3995101" y="1906046"/>
                <a:ext cx="88659" cy="19242"/>
              </a:xfrm>
              <a:custGeom>
                <a:avLst/>
                <a:gdLst/>
                <a:ahLst/>
                <a:cxnLst/>
                <a:rect l="l" t="t" r="r" b="b"/>
                <a:pathLst>
                  <a:path w="2783" h="604" extrusionOk="0">
                    <a:moveTo>
                      <a:pt x="166" y="0"/>
                    </a:moveTo>
                    <a:cubicBezTo>
                      <a:pt x="33" y="0"/>
                      <a:pt x="0" y="205"/>
                      <a:pt x="135" y="236"/>
                    </a:cubicBezTo>
                    <a:cubicBezTo>
                      <a:pt x="914" y="431"/>
                      <a:pt x="1752" y="496"/>
                      <a:pt x="2548" y="602"/>
                    </a:cubicBezTo>
                    <a:cubicBezTo>
                      <a:pt x="2557" y="603"/>
                      <a:pt x="2566" y="603"/>
                      <a:pt x="2575" y="603"/>
                    </a:cubicBezTo>
                    <a:cubicBezTo>
                      <a:pt x="2782" y="603"/>
                      <a:pt x="2774" y="255"/>
                      <a:pt x="2548" y="229"/>
                    </a:cubicBezTo>
                    <a:cubicBezTo>
                      <a:pt x="1766" y="141"/>
                      <a:pt x="954" y="0"/>
                      <a:pt x="1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4000039" y="1810375"/>
                <a:ext cx="73591" cy="83371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2617" extrusionOk="0">
                    <a:moveTo>
                      <a:pt x="2100" y="1"/>
                    </a:moveTo>
                    <a:cubicBezTo>
                      <a:pt x="2048" y="1"/>
                      <a:pt x="1998" y="27"/>
                      <a:pt x="1966" y="89"/>
                    </a:cubicBezTo>
                    <a:cubicBezTo>
                      <a:pt x="1655" y="698"/>
                      <a:pt x="1448" y="1381"/>
                      <a:pt x="1197" y="2027"/>
                    </a:cubicBezTo>
                    <a:cubicBezTo>
                      <a:pt x="849" y="1461"/>
                      <a:pt x="551" y="871"/>
                      <a:pt x="246" y="281"/>
                    </a:cubicBezTo>
                    <a:cubicBezTo>
                      <a:pt x="226" y="242"/>
                      <a:pt x="190" y="225"/>
                      <a:pt x="152" y="225"/>
                    </a:cubicBezTo>
                    <a:cubicBezTo>
                      <a:pt x="78" y="225"/>
                      <a:pt x="0" y="289"/>
                      <a:pt x="31" y="373"/>
                    </a:cubicBezTo>
                    <a:cubicBezTo>
                      <a:pt x="311" y="1120"/>
                      <a:pt x="690" y="1826"/>
                      <a:pt x="1070" y="2526"/>
                    </a:cubicBezTo>
                    <a:cubicBezTo>
                      <a:pt x="1102" y="2585"/>
                      <a:pt x="1170" y="2617"/>
                      <a:pt x="1236" y="2617"/>
                    </a:cubicBezTo>
                    <a:cubicBezTo>
                      <a:pt x="1300" y="2617"/>
                      <a:pt x="1362" y="2588"/>
                      <a:pt x="1390" y="2526"/>
                    </a:cubicBezTo>
                    <a:cubicBezTo>
                      <a:pt x="1723" y="1806"/>
                      <a:pt x="2135" y="1004"/>
                      <a:pt x="2285" y="225"/>
                    </a:cubicBezTo>
                    <a:cubicBezTo>
                      <a:pt x="2309" y="103"/>
                      <a:pt x="2202" y="1"/>
                      <a:pt x="21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4074842" y="1783200"/>
                <a:ext cx="48838" cy="59828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878" extrusionOk="0">
                    <a:moveTo>
                      <a:pt x="566" y="0"/>
                    </a:moveTo>
                    <a:cubicBezTo>
                      <a:pt x="398" y="0"/>
                      <a:pt x="239" y="85"/>
                      <a:pt x="198" y="274"/>
                    </a:cubicBezTo>
                    <a:cubicBezTo>
                      <a:pt x="177" y="372"/>
                      <a:pt x="266" y="455"/>
                      <a:pt x="350" y="455"/>
                    </a:cubicBezTo>
                    <a:cubicBezTo>
                      <a:pt x="392" y="455"/>
                      <a:pt x="433" y="434"/>
                      <a:pt x="458" y="383"/>
                    </a:cubicBezTo>
                    <a:cubicBezTo>
                      <a:pt x="483" y="329"/>
                      <a:pt x="524" y="305"/>
                      <a:pt x="565" y="305"/>
                    </a:cubicBezTo>
                    <a:cubicBezTo>
                      <a:pt x="632" y="305"/>
                      <a:pt x="702" y="367"/>
                      <a:pt x="712" y="460"/>
                    </a:cubicBezTo>
                    <a:cubicBezTo>
                      <a:pt x="728" y="594"/>
                      <a:pt x="617" y="728"/>
                      <a:pt x="533" y="816"/>
                    </a:cubicBezTo>
                    <a:cubicBezTo>
                      <a:pt x="388" y="967"/>
                      <a:pt x="215" y="1081"/>
                      <a:pt x="76" y="1240"/>
                    </a:cubicBezTo>
                    <a:cubicBezTo>
                      <a:pt x="0" y="1329"/>
                      <a:pt x="5" y="1465"/>
                      <a:pt x="115" y="1529"/>
                    </a:cubicBezTo>
                    <a:cubicBezTo>
                      <a:pt x="437" y="1719"/>
                      <a:pt x="823" y="1878"/>
                      <a:pt x="1204" y="1878"/>
                    </a:cubicBezTo>
                    <a:cubicBezTo>
                      <a:pt x="1226" y="1878"/>
                      <a:pt x="1248" y="1877"/>
                      <a:pt x="1270" y="1876"/>
                    </a:cubicBezTo>
                    <a:cubicBezTo>
                      <a:pt x="1465" y="1863"/>
                      <a:pt x="1532" y="1555"/>
                      <a:pt x="1319" y="1514"/>
                    </a:cubicBezTo>
                    <a:cubicBezTo>
                      <a:pt x="1034" y="1458"/>
                      <a:pt x="773" y="1415"/>
                      <a:pt x="516" y="1312"/>
                    </a:cubicBezTo>
                    <a:cubicBezTo>
                      <a:pt x="824" y="1011"/>
                      <a:pt x="1235" y="656"/>
                      <a:pt x="983" y="221"/>
                    </a:cubicBezTo>
                    <a:cubicBezTo>
                      <a:pt x="901" y="80"/>
                      <a:pt x="729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4004180" y="1939210"/>
                <a:ext cx="86175" cy="77509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2433" extrusionOk="0">
                    <a:moveTo>
                      <a:pt x="715" y="1"/>
                    </a:moveTo>
                    <a:cubicBezTo>
                      <a:pt x="478" y="1"/>
                      <a:pt x="255" y="138"/>
                      <a:pt x="202" y="427"/>
                    </a:cubicBezTo>
                    <a:cubicBezTo>
                      <a:pt x="188" y="511"/>
                      <a:pt x="253" y="566"/>
                      <a:pt x="316" y="566"/>
                    </a:cubicBezTo>
                    <a:cubicBezTo>
                      <a:pt x="359" y="566"/>
                      <a:pt x="400" y="542"/>
                      <a:pt x="417" y="487"/>
                    </a:cubicBezTo>
                    <a:cubicBezTo>
                      <a:pt x="467" y="323"/>
                      <a:pt x="550" y="261"/>
                      <a:pt x="638" y="261"/>
                    </a:cubicBezTo>
                    <a:cubicBezTo>
                      <a:pt x="829" y="261"/>
                      <a:pt x="1049" y="547"/>
                      <a:pt x="1044" y="716"/>
                    </a:cubicBezTo>
                    <a:cubicBezTo>
                      <a:pt x="1038" y="919"/>
                      <a:pt x="910" y="1118"/>
                      <a:pt x="784" y="1269"/>
                    </a:cubicBezTo>
                    <a:cubicBezTo>
                      <a:pt x="589" y="1498"/>
                      <a:pt x="343" y="1684"/>
                      <a:pt x="131" y="1899"/>
                    </a:cubicBezTo>
                    <a:cubicBezTo>
                      <a:pt x="0" y="2031"/>
                      <a:pt x="108" y="2214"/>
                      <a:pt x="271" y="2234"/>
                    </a:cubicBezTo>
                    <a:cubicBezTo>
                      <a:pt x="809" y="2301"/>
                      <a:pt x="1356" y="2400"/>
                      <a:pt x="1899" y="2430"/>
                    </a:cubicBezTo>
                    <a:cubicBezTo>
                      <a:pt x="1932" y="2432"/>
                      <a:pt x="1966" y="2433"/>
                      <a:pt x="1999" y="2433"/>
                    </a:cubicBezTo>
                    <a:cubicBezTo>
                      <a:pt x="2257" y="2433"/>
                      <a:pt x="2506" y="2370"/>
                      <a:pt x="2629" y="2117"/>
                    </a:cubicBezTo>
                    <a:cubicBezTo>
                      <a:pt x="2704" y="1963"/>
                      <a:pt x="2579" y="1825"/>
                      <a:pt x="2450" y="1825"/>
                    </a:cubicBezTo>
                    <a:cubicBezTo>
                      <a:pt x="2392" y="1825"/>
                      <a:pt x="2333" y="1853"/>
                      <a:pt x="2291" y="1920"/>
                    </a:cubicBezTo>
                    <a:cubicBezTo>
                      <a:pt x="2232" y="2016"/>
                      <a:pt x="2095" y="2047"/>
                      <a:pt x="1939" y="2047"/>
                    </a:cubicBezTo>
                    <a:cubicBezTo>
                      <a:pt x="1701" y="2047"/>
                      <a:pt x="1417" y="1976"/>
                      <a:pt x="1296" y="1962"/>
                    </a:cubicBezTo>
                    <a:cubicBezTo>
                      <a:pt x="1091" y="1938"/>
                      <a:pt x="888" y="1913"/>
                      <a:pt x="682" y="1890"/>
                    </a:cubicBezTo>
                    <a:cubicBezTo>
                      <a:pt x="1113" y="1454"/>
                      <a:pt x="1621" y="927"/>
                      <a:pt x="1266" y="315"/>
                    </a:cubicBezTo>
                    <a:cubicBezTo>
                      <a:pt x="1146" y="109"/>
                      <a:pt x="925" y="1"/>
                      <a:pt x="7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4086279" y="1863706"/>
                <a:ext cx="78465" cy="99969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3138" extrusionOk="0">
                    <a:moveTo>
                      <a:pt x="1463" y="1"/>
                    </a:moveTo>
                    <a:cubicBezTo>
                      <a:pt x="1108" y="1"/>
                      <a:pt x="765" y="96"/>
                      <a:pt x="467" y="320"/>
                    </a:cubicBezTo>
                    <a:cubicBezTo>
                      <a:pt x="240" y="492"/>
                      <a:pt x="1" y="768"/>
                      <a:pt x="193" y="1057"/>
                    </a:cubicBezTo>
                    <a:cubicBezTo>
                      <a:pt x="447" y="1448"/>
                      <a:pt x="1113" y="1336"/>
                      <a:pt x="1497" y="1475"/>
                    </a:cubicBezTo>
                    <a:cubicBezTo>
                      <a:pt x="1789" y="1580"/>
                      <a:pt x="1955" y="1726"/>
                      <a:pt x="1934" y="2049"/>
                    </a:cubicBezTo>
                    <a:cubicBezTo>
                      <a:pt x="1912" y="2353"/>
                      <a:pt x="1743" y="2542"/>
                      <a:pt x="1441" y="2611"/>
                    </a:cubicBezTo>
                    <a:cubicBezTo>
                      <a:pt x="1145" y="2679"/>
                      <a:pt x="930" y="2609"/>
                      <a:pt x="655" y="2761"/>
                    </a:cubicBezTo>
                    <a:cubicBezTo>
                      <a:pt x="464" y="2869"/>
                      <a:pt x="581" y="3137"/>
                      <a:pt x="759" y="3137"/>
                    </a:cubicBezTo>
                    <a:cubicBezTo>
                      <a:pt x="791" y="3137"/>
                      <a:pt x="825" y="3129"/>
                      <a:pt x="860" y="3109"/>
                    </a:cubicBezTo>
                    <a:cubicBezTo>
                      <a:pt x="1097" y="2974"/>
                      <a:pt x="1434" y="3050"/>
                      <a:pt x="1690" y="2950"/>
                    </a:cubicBezTo>
                    <a:cubicBezTo>
                      <a:pt x="1858" y="2886"/>
                      <a:pt x="2020" y="2774"/>
                      <a:pt x="2141" y="2639"/>
                    </a:cubicBezTo>
                    <a:cubicBezTo>
                      <a:pt x="2362" y="2396"/>
                      <a:pt x="2462" y="2059"/>
                      <a:pt x="2345" y="1747"/>
                    </a:cubicBezTo>
                    <a:cubicBezTo>
                      <a:pt x="2213" y="1389"/>
                      <a:pt x="1869" y="1182"/>
                      <a:pt x="1517" y="1083"/>
                    </a:cubicBezTo>
                    <a:cubicBezTo>
                      <a:pt x="1375" y="1043"/>
                      <a:pt x="1234" y="1026"/>
                      <a:pt x="1089" y="1004"/>
                    </a:cubicBezTo>
                    <a:cubicBezTo>
                      <a:pt x="813" y="963"/>
                      <a:pt x="738" y="1054"/>
                      <a:pt x="752" y="726"/>
                    </a:cubicBezTo>
                    <a:cubicBezTo>
                      <a:pt x="765" y="427"/>
                      <a:pt x="901" y="378"/>
                      <a:pt x="1178" y="295"/>
                    </a:cubicBezTo>
                    <a:cubicBezTo>
                      <a:pt x="1315" y="253"/>
                      <a:pt x="1453" y="238"/>
                      <a:pt x="1593" y="238"/>
                    </a:cubicBezTo>
                    <a:cubicBezTo>
                      <a:pt x="1663" y="238"/>
                      <a:pt x="1733" y="242"/>
                      <a:pt x="1803" y="248"/>
                    </a:cubicBezTo>
                    <a:cubicBezTo>
                      <a:pt x="1807" y="248"/>
                      <a:pt x="1810" y="249"/>
                      <a:pt x="1813" y="249"/>
                    </a:cubicBezTo>
                    <a:cubicBezTo>
                      <a:pt x="1927" y="249"/>
                      <a:pt x="1950" y="54"/>
                      <a:pt x="1832" y="33"/>
                    </a:cubicBezTo>
                    <a:cubicBezTo>
                      <a:pt x="1708" y="12"/>
                      <a:pt x="1585" y="1"/>
                      <a:pt x="14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3"/>
          <p:cNvSpPr txBox="1">
            <a:spLocks noGrp="1"/>
          </p:cNvSpPr>
          <p:nvPr>
            <p:ph type="title" hasCustomPrompt="1"/>
          </p:nvPr>
        </p:nvSpPr>
        <p:spPr>
          <a:xfrm rot="2960">
            <a:off x="1365600" y="1708800"/>
            <a:ext cx="1045200" cy="88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>
                <a:solidFill>
                  <a:schemeClr val="accent4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1"/>
          </p:nvPr>
        </p:nvSpPr>
        <p:spPr>
          <a:xfrm>
            <a:off x="825450" y="3409001"/>
            <a:ext cx="212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title" idx="2" hasCustomPrompt="1"/>
          </p:nvPr>
        </p:nvSpPr>
        <p:spPr>
          <a:xfrm rot="2960">
            <a:off x="4049400" y="1708800"/>
            <a:ext cx="1045200" cy="88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>
                <a:solidFill>
                  <a:schemeClr val="accent4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3"/>
          </p:nvPr>
        </p:nvSpPr>
        <p:spPr>
          <a:xfrm>
            <a:off x="3509250" y="3409001"/>
            <a:ext cx="212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4" hasCustomPrompt="1"/>
          </p:nvPr>
        </p:nvSpPr>
        <p:spPr>
          <a:xfrm rot="2960">
            <a:off x="6733200" y="1708800"/>
            <a:ext cx="1045200" cy="88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 b="0">
                <a:solidFill>
                  <a:schemeClr val="accent4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5"/>
          </p:nvPr>
        </p:nvSpPr>
        <p:spPr>
          <a:xfrm>
            <a:off x="6193050" y="3409001"/>
            <a:ext cx="212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subTitle" idx="6"/>
          </p:nvPr>
        </p:nvSpPr>
        <p:spPr>
          <a:xfrm>
            <a:off x="825450" y="2649729"/>
            <a:ext cx="2125500" cy="89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7"/>
          </p:nvPr>
        </p:nvSpPr>
        <p:spPr>
          <a:xfrm>
            <a:off x="3509250" y="2649729"/>
            <a:ext cx="2125500" cy="89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8"/>
          </p:nvPr>
        </p:nvSpPr>
        <p:spPr>
          <a:xfrm>
            <a:off x="6193050" y="2649729"/>
            <a:ext cx="2125500" cy="89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3"/>
          <p:cNvGrpSpPr/>
          <p:nvPr/>
        </p:nvGrpSpPr>
        <p:grpSpPr>
          <a:xfrm>
            <a:off x="8155988" y="954377"/>
            <a:ext cx="747134" cy="718416"/>
            <a:chOff x="3149451" y="2157009"/>
            <a:chExt cx="439361" cy="422473"/>
          </a:xfrm>
        </p:grpSpPr>
        <p:sp>
          <p:nvSpPr>
            <p:cNvPr id="348" name="Google Shape;348;p13"/>
            <p:cNvSpPr/>
            <p:nvPr/>
          </p:nvSpPr>
          <p:spPr>
            <a:xfrm>
              <a:off x="3149451" y="2157009"/>
              <a:ext cx="439361" cy="422473"/>
            </a:xfrm>
            <a:custGeom>
              <a:avLst/>
              <a:gdLst/>
              <a:ahLst/>
              <a:cxnLst/>
              <a:rect l="l" t="t" r="r" b="b"/>
              <a:pathLst>
                <a:path w="9756" h="9381" extrusionOk="0">
                  <a:moveTo>
                    <a:pt x="4695" y="0"/>
                  </a:moveTo>
                  <a:cubicBezTo>
                    <a:pt x="3652" y="0"/>
                    <a:pt x="2666" y="333"/>
                    <a:pt x="1843" y="963"/>
                  </a:cubicBezTo>
                  <a:cubicBezTo>
                    <a:pt x="1284" y="1392"/>
                    <a:pt x="821" y="1948"/>
                    <a:pt x="503" y="2577"/>
                  </a:cubicBezTo>
                  <a:cubicBezTo>
                    <a:pt x="176" y="3226"/>
                    <a:pt x="7" y="3926"/>
                    <a:pt x="2" y="4656"/>
                  </a:cubicBezTo>
                  <a:lnTo>
                    <a:pt x="2" y="4680"/>
                  </a:lnTo>
                  <a:lnTo>
                    <a:pt x="2" y="4683"/>
                  </a:lnTo>
                  <a:cubicBezTo>
                    <a:pt x="0" y="4970"/>
                    <a:pt x="24" y="5260"/>
                    <a:pt x="76" y="5549"/>
                  </a:cubicBezTo>
                  <a:cubicBezTo>
                    <a:pt x="192" y="6227"/>
                    <a:pt x="468" y="6884"/>
                    <a:pt x="871" y="7444"/>
                  </a:cubicBezTo>
                  <a:cubicBezTo>
                    <a:pt x="940" y="7540"/>
                    <a:pt x="1020" y="7626"/>
                    <a:pt x="1109" y="7702"/>
                  </a:cubicBezTo>
                  <a:cubicBezTo>
                    <a:pt x="1166" y="7801"/>
                    <a:pt x="1239" y="7896"/>
                    <a:pt x="1323" y="7983"/>
                  </a:cubicBezTo>
                  <a:cubicBezTo>
                    <a:pt x="1792" y="8461"/>
                    <a:pt x="2371" y="8837"/>
                    <a:pt x="2996" y="9071"/>
                  </a:cubicBezTo>
                  <a:cubicBezTo>
                    <a:pt x="3547" y="9277"/>
                    <a:pt x="4119" y="9381"/>
                    <a:pt x="4696" y="9381"/>
                  </a:cubicBezTo>
                  <a:cubicBezTo>
                    <a:pt x="5577" y="9381"/>
                    <a:pt x="6438" y="9133"/>
                    <a:pt x="7183" y="8666"/>
                  </a:cubicBezTo>
                  <a:cubicBezTo>
                    <a:pt x="7779" y="8293"/>
                    <a:pt x="8293" y="7781"/>
                    <a:pt x="8668" y="7185"/>
                  </a:cubicBezTo>
                  <a:cubicBezTo>
                    <a:pt x="8927" y="6771"/>
                    <a:pt x="9117" y="6330"/>
                    <a:pt x="9236" y="5863"/>
                  </a:cubicBezTo>
                  <a:cubicBezTo>
                    <a:pt x="9255" y="5842"/>
                    <a:pt x="9273" y="5821"/>
                    <a:pt x="9290" y="5799"/>
                  </a:cubicBezTo>
                  <a:cubicBezTo>
                    <a:pt x="9626" y="5384"/>
                    <a:pt x="9756" y="4847"/>
                    <a:pt x="9644" y="4324"/>
                  </a:cubicBezTo>
                  <a:cubicBezTo>
                    <a:pt x="9579" y="4019"/>
                    <a:pt x="9436" y="3745"/>
                    <a:pt x="9239" y="3521"/>
                  </a:cubicBezTo>
                  <a:cubicBezTo>
                    <a:pt x="9229" y="3483"/>
                    <a:pt x="9220" y="3444"/>
                    <a:pt x="9209" y="3406"/>
                  </a:cubicBezTo>
                  <a:cubicBezTo>
                    <a:pt x="9029" y="2741"/>
                    <a:pt x="8693" y="2115"/>
                    <a:pt x="8241" y="1593"/>
                  </a:cubicBezTo>
                  <a:cubicBezTo>
                    <a:pt x="8163" y="1503"/>
                    <a:pt x="8076" y="1425"/>
                    <a:pt x="7981" y="1358"/>
                  </a:cubicBezTo>
                  <a:cubicBezTo>
                    <a:pt x="7913" y="1263"/>
                    <a:pt x="7832" y="1176"/>
                    <a:pt x="7740" y="1099"/>
                  </a:cubicBezTo>
                  <a:cubicBezTo>
                    <a:pt x="7229" y="666"/>
                    <a:pt x="6619" y="346"/>
                    <a:pt x="5974" y="172"/>
                  </a:cubicBezTo>
                  <a:cubicBezTo>
                    <a:pt x="5554" y="58"/>
                    <a:pt x="5123" y="0"/>
                    <a:pt x="4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3201106" y="2223301"/>
              <a:ext cx="319028" cy="289800"/>
            </a:xfrm>
            <a:custGeom>
              <a:avLst/>
              <a:gdLst/>
              <a:ahLst/>
              <a:cxnLst/>
              <a:rect l="l" t="t" r="r" b="b"/>
              <a:pathLst>
                <a:path w="7084" h="6435" extrusionOk="0">
                  <a:moveTo>
                    <a:pt x="3610" y="1"/>
                  </a:moveTo>
                  <a:cubicBezTo>
                    <a:pt x="2776" y="1"/>
                    <a:pt x="1935" y="324"/>
                    <a:pt x="1292" y="967"/>
                  </a:cubicBezTo>
                  <a:cubicBezTo>
                    <a:pt x="22" y="2236"/>
                    <a:pt x="1" y="4274"/>
                    <a:pt x="1243" y="5516"/>
                  </a:cubicBezTo>
                  <a:cubicBezTo>
                    <a:pt x="1856" y="6129"/>
                    <a:pt x="2662" y="6434"/>
                    <a:pt x="3474" y="6434"/>
                  </a:cubicBezTo>
                  <a:cubicBezTo>
                    <a:pt x="4309" y="6434"/>
                    <a:pt x="5149" y="6111"/>
                    <a:pt x="5793" y="5468"/>
                  </a:cubicBezTo>
                  <a:cubicBezTo>
                    <a:pt x="7062" y="4198"/>
                    <a:pt x="7084" y="2162"/>
                    <a:pt x="5841" y="919"/>
                  </a:cubicBezTo>
                  <a:cubicBezTo>
                    <a:pt x="5228" y="306"/>
                    <a:pt x="4422" y="1"/>
                    <a:pt x="3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3251050" y="2258338"/>
              <a:ext cx="276110" cy="255348"/>
            </a:xfrm>
            <a:custGeom>
              <a:avLst/>
              <a:gdLst/>
              <a:ahLst/>
              <a:cxnLst/>
              <a:rect l="l" t="t" r="r" b="b"/>
              <a:pathLst>
                <a:path w="6131" h="5670" extrusionOk="0">
                  <a:moveTo>
                    <a:pt x="4580" y="1"/>
                  </a:moveTo>
                  <a:cubicBezTo>
                    <a:pt x="5048" y="531"/>
                    <a:pt x="5336" y="1234"/>
                    <a:pt x="5376" y="1987"/>
                  </a:cubicBezTo>
                  <a:cubicBezTo>
                    <a:pt x="5227" y="2083"/>
                    <a:pt x="5125" y="2249"/>
                    <a:pt x="5125" y="2442"/>
                  </a:cubicBezTo>
                  <a:cubicBezTo>
                    <a:pt x="5125" y="2600"/>
                    <a:pt x="5196" y="2744"/>
                    <a:pt x="5306" y="2842"/>
                  </a:cubicBezTo>
                  <a:cubicBezTo>
                    <a:pt x="4993" y="4296"/>
                    <a:pt x="3698" y="5386"/>
                    <a:pt x="2151" y="5386"/>
                  </a:cubicBezTo>
                  <a:cubicBezTo>
                    <a:pt x="1331" y="5386"/>
                    <a:pt x="569" y="5095"/>
                    <a:pt x="0" y="4592"/>
                  </a:cubicBezTo>
                  <a:lnTo>
                    <a:pt x="0" y="4592"/>
                  </a:lnTo>
                  <a:cubicBezTo>
                    <a:pt x="399" y="5048"/>
                    <a:pt x="930" y="5385"/>
                    <a:pt x="1534" y="5548"/>
                  </a:cubicBezTo>
                  <a:cubicBezTo>
                    <a:pt x="1840" y="5631"/>
                    <a:pt x="2142" y="5670"/>
                    <a:pt x="2434" y="5670"/>
                  </a:cubicBezTo>
                  <a:cubicBezTo>
                    <a:pt x="4511" y="5670"/>
                    <a:pt x="6130" y="3710"/>
                    <a:pt x="5542" y="1540"/>
                  </a:cubicBezTo>
                  <a:cubicBezTo>
                    <a:pt x="5377" y="935"/>
                    <a:pt x="5037" y="402"/>
                    <a:pt x="4580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3491221" y="2354803"/>
              <a:ext cx="29633" cy="26931"/>
            </a:xfrm>
            <a:custGeom>
              <a:avLst/>
              <a:gdLst/>
              <a:ahLst/>
              <a:cxnLst/>
              <a:rect l="l" t="t" r="r" b="b"/>
              <a:pathLst>
                <a:path w="658" h="598" extrusionOk="0">
                  <a:moveTo>
                    <a:pt x="333" y="1"/>
                  </a:moveTo>
                  <a:cubicBezTo>
                    <a:pt x="256" y="1"/>
                    <a:pt x="179" y="30"/>
                    <a:pt x="120" y="90"/>
                  </a:cubicBezTo>
                  <a:cubicBezTo>
                    <a:pt x="2" y="207"/>
                    <a:pt x="0" y="396"/>
                    <a:pt x="117" y="512"/>
                  </a:cubicBezTo>
                  <a:cubicBezTo>
                    <a:pt x="174" y="569"/>
                    <a:pt x="249" y="597"/>
                    <a:pt x="325" y="597"/>
                  </a:cubicBezTo>
                  <a:cubicBezTo>
                    <a:pt x="402" y="597"/>
                    <a:pt x="479" y="568"/>
                    <a:pt x="539" y="508"/>
                  </a:cubicBezTo>
                  <a:cubicBezTo>
                    <a:pt x="656" y="392"/>
                    <a:pt x="657" y="203"/>
                    <a:pt x="542" y="86"/>
                  </a:cubicBezTo>
                  <a:cubicBezTo>
                    <a:pt x="484" y="29"/>
                    <a:pt x="409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3493743" y="2355839"/>
              <a:ext cx="25850" cy="25850"/>
            </a:xfrm>
            <a:custGeom>
              <a:avLst/>
              <a:gdLst/>
              <a:ahLst/>
              <a:cxnLst/>
              <a:rect l="l" t="t" r="r" b="b"/>
              <a:pathLst>
                <a:path w="574" h="574" extrusionOk="0">
                  <a:moveTo>
                    <a:pt x="393" y="0"/>
                  </a:moveTo>
                  <a:lnTo>
                    <a:pt x="393" y="0"/>
                  </a:lnTo>
                  <a:cubicBezTo>
                    <a:pt x="409" y="37"/>
                    <a:pt x="417" y="76"/>
                    <a:pt x="417" y="119"/>
                  </a:cubicBezTo>
                  <a:cubicBezTo>
                    <a:pt x="417" y="283"/>
                    <a:pt x="285" y="418"/>
                    <a:pt x="118" y="418"/>
                  </a:cubicBezTo>
                  <a:cubicBezTo>
                    <a:pt x="77" y="418"/>
                    <a:pt x="37" y="409"/>
                    <a:pt x="1" y="393"/>
                  </a:cubicBezTo>
                  <a:lnTo>
                    <a:pt x="1" y="393"/>
                  </a:lnTo>
                  <a:cubicBezTo>
                    <a:pt x="46" y="500"/>
                    <a:pt x="151" y="573"/>
                    <a:pt x="275" y="573"/>
                  </a:cubicBezTo>
                  <a:cubicBezTo>
                    <a:pt x="439" y="573"/>
                    <a:pt x="574" y="441"/>
                    <a:pt x="574" y="274"/>
                  </a:cubicBezTo>
                  <a:cubicBezTo>
                    <a:pt x="574" y="153"/>
                    <a:pt x="499" y="46"/>
                    <a:pt x="393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3338417" y="2348003"/>
              <a:ext cx="44450" cy="40396"/>
            </a:xfrm>
            <a:custGeom>
              <a:avLst/>
              <a:gdLst/>
              <a:ahLst/>
              <a:cxnLst/>
              <a:rect l="l" t="t" r="r" b="b"/>
              <a:pathLst>
                <a:path w="987" h="897" extrusionOk="0">
                  <a:moveTo>
                    <a:pt x="500" y="1"/>
                  </a:moveTo>
                  <a:cubicBezTo>
                    <a:pt x="384" y="1"/>
                    <a:pt x="268" y="45"/>
                    <a:pt x="179" y="134"/>
                  </a:cubicBezTo>
                  <a:cubicBezTo>
                    <a:pt x="3" y="310"/>
                    <a:pt x="1" y="594"/>
                    <a:pt x="174" y="768"/>
                  </a:cubicBezTo>
                  <a:cubicBezTo>
                    <a:pt x="260" y="854"/>
                    <a:pt x="373" y="896"/>
                    <a:pt x="486" y="896"/>
                  </a:cubicBezTo>
                  <a:cubicBezTo>
                    <a:pt x="602" y="896"/>
                    <a:pt x="719" y="852"/>
                    <a:pt x="808" y="763"/>
                  </a:cubicBezTo>
                  <a:cubicBezTo>
                    <a:pt x="984" y="587"/>
                    <a:pt x="986" y="303"/>
                    <a:pt x="812" y="130"/>
                  </a:cubicBezTo>
                  <a:cubicBezTo>
                    <a:pt x="726" y="43"/>
                    <a:pt x="614" y="1"/>
                    <a:pt x="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3342921" y="2350480"/>
              <a:ext cx="38010" cy="38010"/>
            </a:xfrm>
            <a:custGeom>
              <a:avLst/>
              <a:gdLst/>
              <a:ahLst/>
              <a:cxnLst/>
              <a:rect l="l" t="t" r="r" b="b"/>
              <a:pathLst>
                <a:path w="844" h="844" extrusionOk="0">
                  <a:moveTo>
                    <a:pt x="610" y="1"/>
                  </a:moveTo>
                  <a:lnTo>
                    <a:pt x="610" y="1"/>
                  </a:lnTo>
                  <a:cubicBezTo>
                    <a:pt x="645" y="65"/>
                    <a:pt x="664" y="138"/>
                    <a:pt x="664" y="216"/>
                  </a:cubicBezTo>
                  <a:cubicBezTo>
                    <a:pt x="664" y="463"/>
                    <a:pt x="463" y="664"/>
                    <a:pt x="215" y="664"/>
                  </a:cubicBezTo>
                  <a:cubicBezTo>
                    <a:pt x="138" y="664"/>
                    <a:pt x="65" y="644"/>
                    <a:pt x="1" y="610"/>
                  </a:cubicBezTo>
                  <a:lnTo>
                    <a:pt x="1" y="610"/>
                  </a:lnTo>
                  <a:cubicBezTo>
                    <a:pt x="77" y="750"/>
                    <a:pt x="225" y="844"/>
                    <a:pt x="395" y="844"/>
                  </a:cubicBezTo>
                  <a:cubicBezTo>
                    <a:pt x="643" y="844"/>
                    <a:pt x="844" y="642"/>
                    <a:pt x="844" y="394"/>
                  </a:cubicBezTo>
                  <a:cubicBezTo>
                    <a:pt x="844" y="224"/>
                    <a:pt x="748" y="77"/>
                    <a:pt x="610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3210698" y="2218257"/>
              <a:ext cx="250079" cy="240307"/>
            </a:xfrm>
            <a:custGeom>
              <a:avLst/>
              <a:gdLst/>
              <a:ahLst/>
              <a:cxnLst/>
              <a:rect l="l" t="t" r="r" b="b"/>
              <a:pathLst>
                <a:path w="5553" h="5336" extrusionOk="0">
                  <a:moveTo>
                    <a:pt x="3337" y="1"/>
                  </a:moveTo>
                  <a:cubicBezTo>
                    <a:pt x="2605" y="1"/>
                    <a:pt x="1897" y="235"/>
                    <a:pt x="1311" y="684"/>
                  </a:cubicBezTo>
                  <a:cubicBezTo>
                    <a:pt x="913" y="989"/>
                    <a:pt x="583" y="1386"/>
                    <a:pt x="358" y="1832"/>
                  </a:cubicBezTo>
                  <a:cubicBezTo>
                    <a:pt x="122" y="2296"/>
                    <a:pt x="2" y="2799"/>
                    <a:pt x="1" y="3323"/>
                  </a:cubicBezTo>
                  <a:lnTo>
                    <a:pt x="1" y="3329"/>
                  </a:lnTo>
                  <a:cubicBezTo>
                    <a:pt x="0" y="3536"/>
                    <a:pt x="19" y="3748"/>
                    <a:pt x="54" y="3958"/>
                  </a:cubicBezTo>
                  <a:cubicBezTo>
                    <a:pt x="137" y="4436"/>
                    <a:pt x="331" y="4898"/>
                    <a:pt x="615" y="5293"/>
                  </a:cubicBezTo>
                  <a:cubicBezTo>
                    <a:pt x="635" y="5320"/>
                    <a:pt x="666" y="5335"/>
                    <a:pt x="697" y="5335"/>
                  </a:cubicBezTo>
                  <a:cubicBezTo>
                    <a:pt x="718" y="5335"/>
                    <a:pt x="739" y="5329"/>
                    <a:pt x="757" y="5317"/>
                  </a:cubicBezTo>
                  <a:cubicBezTo>
                    <a:pt x="804" y="5284"/>
                    <a:pt x="813" y="5220"/>
                    <a:pt x="780" y="5173"/>
                  </a:cubicBezTo>
                  <a:cubicBezTo>
                    <a:pt x="513" y="4801"/>
                    <a:pt x="332" y="4370"/>
                    <a:pt x="255" y="3921"/>
                  </a:cubicBezTo>
                  <a:cubicBezTo>
                    <a:pt x="220" y="3726"/>
                    <a:pt x="203" y="3530"/>
                    <a:pt x="203" y="3338"/>
                  </a:cubicBezTo>
                  <a:lnTo>
                    <a:pt x="203" y="3332"/>
                  </a:lnTo>
                  <a:cubicBezTo>
                    <a:pt x="203" y="2349"/>
                    <a:pt x="652" y="1444"/>
                    <a:pt x="1433" y="846"/>
                  </a:cubicBezTo>
                  <a:cubicBezTo>
                    <a:pt x="1984" y="425"/>
                    <a:pt x="2649" y="206"/>
                    <a:pt x="3337" y="206"/>
                  </a:cubicBezTo>
                  <a:cubicBezTo>
                    <a:pt x="3625" y="206"/>
                    <a:pt x="3917" y="244"/>
                    <a:pt x="4206" y="322"/>
                  </a:cubicBezTo>
                  <a:cubicBezTo>
                    <a:pt x="4630" y="438"/>
                    <a:pt x="5035" y="648"/>
                    <a:pt x="5372" y="934"/>
                  </a:cubicBezTo>
                  <a:cubicBezTo>
                    <a:pt x="5391" y="951"/>
                    <a:pt x="5415" y="959"/>
                    <a:pt x="5438" y="959"/>
                  </a:cubicBezTo>
                  <a:cubicBezTo>
                    <a:pt x="5467" y="959"/>
                    <a:pt x="5495" y="946"/>
                    <a:pt x="5516" y="922"/>
                  </a:cubicBezTo>
                  <a:cubicBezTo>
                    <a:pt x="5553" y="879"/>
                    <a:pt x="5547" y="815"/>
                    <a:pt x="5504" y="778"/>
                  </a:cubicBezTo>
                  <a:cubicBezTo>
                    <a:pt x="5144" y="473"/>
                    <a:pt x="4714" y="248"/>
                    <a:pt x="4260" y="125"/>
                  </a:cubicBezTo>
                  <a:cubicBezTo>
                    <a:pt x="3953" y="42"/>
                    <a:pt x="3643" y="1"/>
                    <a:pt x="3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3250914" y="2267345"/>
              <a:ext cx="274038" cy="250980"/>
            </a:xfrm>
            <a:custGeom>
              <a:avLst/>
              <a:gdLst/>
              <a:ahLst/>
              <a:cxnLst/>
              <a:rect l="l" t="t" r="r" b="b"/>
              <a:pathLst>
                <a:path w="6085" h="5573" extrusionOk="0">
                  <a:moveTo>
                    <a:pt x="5668" y="2043"/>
                  </a:moveTo>
                  <a:cubicBezTo>
                    <a:pt x="5683" y="2043"/>
                    <a:pt x="5698" y="2044"/>
                    <a:pt x="5711" y="2047"/>
                  </a:cubicBezTo>
                  <a:cubicBezTo>
                    <a:pt x="5785" y="2062"/>
                    <a:pt x="5845" y="2122"/>
                    <a:pt x="5860" y="2195"/>
                  </a:cubicBezTo>
                  <a:cubicBezTo>
                    <a:pt x="5872" y="2258"/>
                    <a:pt x="5858" y="2318"/>
                    <a:pt x="5820" y="2364"/>
                  </a:cubicBezTo>
                  <a:cubicBezTo>
                    <a:pt x="5783" y="2411"/>
                    <a:pt x="5727" y="2438"/>
                    <a:pt x="5667" y="2438"/>
                  </a:cubicBezTo>
                  <a:cubicBezTo>
                    <a:pt x="5652" y="2438"/>
                    <a:pt x="5638" y="2436"/>
                    <a:pt x="5623" y="2433"/>
                  </a:cubicBezTo>
                  <a:cubicBezTo>
                    <a:pt x="5550" y="2418"/>
                    <a:pt x="5491" y="2358"/>
                    <a:pt x="5475" y="2285"/>
                  </a:cubicBezTo>
                  <a:cubicBezTo>
                    <a:pt x="5461" y="2223"/>
                    <a:pt x="5476" y="2163"/>
                    <a:pt x="5515" y="2116"/>
                  </a:cubicBezTo>
                  <a:cubicBezTo>
                    <a:pt x="5553" y="2070"/>
                    <a:pt x="5608" y="2043"/>
                    <a:pt x="5668" y="2043"/>
                  </a:cubicBezTo>
                  <a:close/>
                  <a:moveTo>
                    <a:pt x="4884" y="0"/>
                  </a:moveTo>
                  <a:cubicBezTo>
                    <a:pt x="4860" y="0"/>
                    <a:pt x="4837" y="9"/>
                    <a:pt x="4817" y="26"/>
                  </a:cubicBezTo>
                  <a:cubicBezTo>
                    <a:pt x="4775" y="63"/>
                    <a:pt x="4769" y="128"/>
                    <a:pt x="4808" y="171"/>
                  </a:cubicBezTo>
                  <a:cubicBezTo>
                    <a:pt x="5107" y="514"/>
                    <a:pt x="5329" y="928"/>
                    <a:pt x="5447" y="1367"/>
                  </a:cubicBezTo>
                  <a:cubicBezTo>
                    <a:pt x="5492" y="1530"/>
                    <a:pt x="5523" y="1696"/>
                    <a:pt x="5542" y="1861"/>
                  </a:cubicBezTo>
                  <a:cubicBezTo>
                    <a:pt x="5470" y="1884"/>
                    <a:pt x="5405" y="1928"/>
                    <a:pt x="5356" y="1989"/>
                  </a:cubicBezTo>
                  <a:cubicBezTo>
                    <a:pt x="5319" y="2035"/>
                    <a:pt x="5293" y="2086"/>
                    <a:pt x="5280" y="2140"/>
                  </a:cubicBezTo>
                  <a:cubicBezTo>
                    <a:pt x="5226" y="2145"/>
                    <a:pt x="5184" y="2188"/>
                    <a:pt x="5184" y="2243"/>
                  </a:cubicBezTo>
                  <a:cubicBezTo>
                    <a:pt x="5184" y="2297"/>
                    <a:pt x="5226" y="2341"/>
                    <a:pt x="5280" y="2345"/>
                  </a:cubicBezTo>
                  <a:cubicBezTo>
                    <a:pt x="5313" y="2478"/>
                    <a:pt x="5412" y="2582"/>
                    <a:pt x="5542" y="2624"/>
                  </a:cubicBezTo>
                  <a:cubicBezTo>
                    <a:pt x="5428" y="3564"/>
                    <a:pt x="4904" y="4388"/>
                    <a:pt x="4098" y="4893"/>
                  </a:cubicBezTo>
                  <a:cubicBezTo>
                    <a:pt x="3596" y="5209"/>
                    <a:pt x="3025" y="5369"/>
                    <a:pt x="2442" y="5369"/>
                  </a:cubicBezTo>
                  <a:cubicBezTo>
                    <a:pt x="2057" y="5369"/>
                    <a:pt x="1667" y="5299"/>
                    <a:pt x="1288" y="5158"/>
                  </a:cubicBezTo>
                  <a:cubicBezTo>
                    <a:pt x="876" y="5004"/>
                    <a:pt x="494" y="4755"/>
                    <a:pt x="185" y="4440"/>
                  </a:cubicBezTo>
                  <a:cubicBezTo>
                    <a:pt x="165" y="4419"/>
                    <a:pt x="139" y="4409"/>
                    <a:pt x="113" y="4409"/>
                  </a:cubicBezTo>
                  <a:cubicBezTo>
                    <a:pt x="87" y="4409"/>
                    <a:pt x="61" y="4419"/>
                    <a:pt x="40" y="4439"/>
                  </a:cubicBezTo>
                  <a:cubicBezTo>
                    <a:pt x="0" y="4478"/>
                    <a:pt x="0" y="4542"/>
                    <a:pt x="39" y="4582"/>
                  </a:cubicBezTo>
                  <a:cubicBezTo>
                    <a:pt x="370" y="4919"/>
                    <a:pt x="777" y="5184"/>
                    <a:pt x="1217" y="5348"/>
                  </a:cubicBezTo>
                  <a:cubicBezTo>
                    <a:pt x="1620" y="5497"/>
                    <a:pt x="2033" y="5572"/>
                    <a:pt x="2442" y="5572"/>
                  </a:cubicBezTo>
                  <a:cubicBezTo>
                    <a:pt x="3062" y="5572"/>
                    <a:pt x="3671" y="5401"/>
                    <a:pt x="4205" y="5066"/>
                  </a:cubicBezTo>
                  <a:cubicBezTo>
                    <a:pt x="4629" y="4800"/>
                    <a:pt x="4994" y="4435"/>
                    <a:pt x="5260" y="4012"/>
                  </a:cubicBezTo>
                  <a:cubicBezTo>
                    <a:pt x="5524" y="3592"/>
                    <a:pt x="5687" y="3130"/>
                    <a:pt x="5746" y="2635"/>
                  </a:cubicBezTo>
                  <a:cubicBezTo>
                    <a:pt x="5836" y="2618"/>
                    <a:pt x="5918" y="2569"/>
                    <a:pt x="5978" y="2494"/>
                  </a:cubicBezTo>
                  <a:cubicBezTo>
                    <a:pt x="6056" y="2399"/>
                    <a:pt x="6084" y="2275"/>
                    <a:pt x="6058" y="2155"/>
                  </a:cubicBezTo>
                  <a:cubicBezTo>
                    <a:pt x="6026" y="2000"/>
                    <a:pt x="5906" y="1880"/>
                    <a:pt x="5753" y="1848"/>
                  </a:cubicBezTo>
                  <a:cubicBezTo>
                    <a:pt x="5749" y="1848"/>
                    <a:pt x="5747" y="1847"/>
                    <a:pt x="5746" y="1847"/>
                  </a:cubicBezTo>
                  <a:cubicBezTo>
                    <a:pt x="5726" y="1668"/>
                    <a:pt x="5692" y="1489"/>
                    <a:pt x="5643" y="1313"/>
                  </a:cubicBezTo>
                  <a:cubicBezTo>
                    <a:pt x="5516" y="845"/>
                    <a:pt x="5280" y="403"/>
                    <a:pt x="4961" y="36"/>
                  </a:cubicBezTo>
                  <a:cubicBezTo>
                    <a:pt x="4941" y="13"/>
                    <a:pt x="4913" y="0"/>
                    <a:pt x="4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3334905" y="2343454"/>
              <a:ext cx="54267" cy="49584"/>
            </a:xfrm>
            <a:custGeom>
              <a:avLst/>
              <a:gdLst/>
              <a:ahLst/>
              <a:cxnLst/>
              <a:rect l="l" t="t" r="r" b="b"/>
              <a:pathLst>
                <a:path w="1205" h="1101" extrusionOk="0">
                  <a:moveTo>
                    <a:pt x="575" y="205"/>
                  </a:moveTo>
                  <a:cubicBezTo>
                    <a:pt x="603" y="205"/>
                    <a:pt x="631" y="207"/>
                    <a:pt x="658" y="213"/>
                  </a:cubicBezTo>
                  <a:cubicBezTo>
                    <a:pt x="782" y="243"/>
                    <a:pt x="881" y="342"/>
                    <a:pt x="910" y="466"/>
                  </a:cubicBezTo>
                  <a:cubicBezTo>
                    <a:pt x="935" y="574"/>
                    <a:pt x="912" y="680"/>
                    <a:pt x="844" y="766"/>
                  </a:cubicBezTo>
                  <a:cubicBezTo>
                    <a:pt x="778" y="848"/>
                    <a:pt x="679" y="897"/>
                    <a:pt x="573" y="897"/>
                  </a:cubicBezTo>
                  <a:cubicBezTo>
                    <a:pt x="544" y="897"/>
                    <a:pt x="516" y="895"/>
                    <a:pt x="489" y="889"/>
                  </a:cubicBezTo>
                  <a:cubicBezTo>
                    <a:pt x="365" y="859"/>
                    <a:pt x="266" y="760"/>
                    <a:pt x="238" y="636"/>
                  </a:cubicBezTo>
                  <a:cubicBezTo>
                    <a:pt x="211" y="528"/>
                    <a:pt x="234" y="422"/>
                    <a:pt x="303" y="336"/>
                  </a:cubicBezTo>
                  <a:cubicBezTo>
                    <a:pt x="369" y="254"/>
                    <a:pt x="468" y="205"/>
                    <a:pt x="575" y="205"/>
                  </a:cubicBezTo>
                  <a:close/>
                  <a:moveTo>
                    <a:pt x="575" y="0"/>
                  </a:moveTo>
                  <a:cubicBezTo>
                    <a:pt x="406" y="0"/>
                    <a:pt x="248" y="76"/>
                    <a:pt x="143" y="209"/>
                  </a:cubicBezTo>
                  <a:cubicBezTo>
                    <a:pt x="38" y="341"/>
                    <a:pt x="0" y="512"/>
                    <a:pt x="40" y="682"/>
                  </a:cubicBezTo>
                  <a:cubicBezTo>
                    <a:pt x="86" y="881"/>
                    <a:pt x="245" y="1039"/>
                    <a:pt x="443" y="1086"/>
                  </a:cubicBezTo>
                  <a:cubicBezTo>
                    <a:pt x="487" y="1094"/>
                    <a:pt x="530" y="1101"/>
                    <a:pt x="575" y="1101"/>
                  </a:cubicBezTo>
                  <a:cubicBezTo>
                    <a:pt x="742" y="1101"/>
                    <a:pt x="901" y="1025"/>
                    <a:pt x="1005" y="892"/>
                  </a:cubicBezTo>
                  <a:cubicBezTo>
                    <a:pt x="1061" y="821"/>
                    <a:pt x="1099" y="739"/>
                    <a:pt x="1114" y="652"/>
                  </a:cubicBezTo>
                  <a:cubicBezTo>
                    <a:pt x="1165" y="646"/>
                    <a:pt x="1204" y="603"/>
                    <a:pt x="1204" y="549"/>
                  </a:cubicBezTo>
                  <a:cubicBezTo>
                    <a:pt x="1204" y="497"/>
                    <a:pt x="1165" y="455"/>
                    <a:pt x="1114" y="448"/>
                  </a:cubicBezTo>
                  <a:cubicBezTo>
                    <a:pt x="1113" y="440"/>
                    <a:pt x="1110" y="429"/>
                    <a:pt x="1109" y="419"/>
                  </a:cubicBezTo>
                  <a:cubicBezTo>
                    <a:pt x="1062" y="220"/>
                    <a:pt x="903" y="61"/>
                    <a:pt x="705" y="15"/>
                  </a:cubicBezTo>
                  <a:cubicBezTo>
                    <a:pt x="662" y="6"/>
                    <a:pt x="618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3462039" y="2363630"/>
              <a:ext cx="16348" cy="9187"/>
            </a:xfrm>
            <a:custGeom>
              <a:avLst/>
              <a:gdLst/>
              <a:ahLst/>
              <a:cxnLst/>
              <a:rect l="l" t="t" r="r" b="b"/>
              <a:pathLst>
                <a:path w="363" h="204" extrusionOk="0">
                  <a:moveTo>
                    <a:pt x="103" y="0"/>
                  </a:moveTo>
                  <a:cubicBezTo>
                    <a:pt x="48" y="0"/>
                    <a:pt x="1" y="46"/>
                    <a:pt x="1" y="101"/>
                  </a:cubicBezTo>
                  <a:cubicBezTo>
                    <a:pt x="1" y="158"/>
                    <a:pt x="48" y="204"/>
                    <a:pt x="103" y="204"/>
                  </a:cubicBezTo>
                  <a:lnTo>
                    <a:pt x="260" y="204"/>
                  </a:lnTo>
                  <a:cubicBezTo>
                    <a:pt x="315" y="204"/>
                    <a:pt x="362" y="158"/>
                    <a:pt x="362" y="101"/>
                  </a:cubicBezTo>
                  <a:cubicBezTo>
                    <a:pt x="362" y="46"/>
                    <a:pt x="315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3395207" y="2363630"/>
              <a:ext cx="16303" cy="9187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03" y="0"/>
                  </a:moveTo>
                  <a:cubicBezTo>
                    <a:pt x="47" y="0"/>
                    <a:pt x="0" y="46"/>
                    <a:pt x="0" y="101"/>
                  </a:cubicBezTo>
                  <a:cubicBezTo>
                    <a:pt x="0" y="158"/>
                    <a:pt x="47" y="204"/>
                    <a:pt x="103" y="204"/>
                  </a:cubicBezTo>
                  <a:lnTo>
                    <a:pt x="259" y="204"/>
                  </a:lnTo>
                  <a:cubicBezTo>
                    <a:pt x="315" y="204"/>
                    <a:pt x="361" y="158"/>
                    <a:pt x="361" y="101"/>
                  </a:cubicBezTo>
                  <a:cubicBezTo>
                    <a:pt x="361" y="46"/>
                    <a:pt x="315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3417499" y="2363630"/>
              <a:ext cx="16303" cy="9187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02" y="0"/>
                  </a:moveTo>
                  <a:cubicBezTo>
                    <a:pt x="47" y="0"/>
                    <a:pt x="0" y="46"/>
                    <a:pt x="0" y="101"/>
                  </a:cubicBezTo>
                  <a:cubicBezTo>
                    <a:pt x="0" y="158"/>
                    <a:pt x="47" y="204"/>
                    <a:pt x="102" y="204"/>
                  </a:cubicBezTo>
                  <a:lnTo>
                    <a:pt x="259" y="204"/>
                  </a:lnTo>
                  <a:cubicBezTo>
                    <a:pt x="315" y="204"/>
                    <a:pt x="361" y="158"/>
                    <a:pt x="361" y="101"/>
                  </a:cubicBezTo>
                  <a:cubicBezTo>
                    <a:pt x="361" y="46"/>
                    <a:pt x="315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3439791" y="2363630"/>
              <a:ext cx="16303" cy="9187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02" y="0"/>
                  </a:moveTo>
                  <a:cubicBezTo>
                    <a:pt x="47" y="0"/>
                    <a:pt x="0" y="46"/>
                    <a:pt x="0" y="101"/>
                  </a:cubicBezTo>
                  <a:cubicBezTo>
                    <a:pt x="0" y="158"/>
                    <a:pt x="47" y="204"/>
                    <a:pt x="102" y="204"/>
                  </a:cubicBezTo>
                  <a:lnTo>
                    <a:pt x="259" y="204"/>
                  </a:lnTo>
                  <a:cubicBezTo>
                    <a:pt x="314" y="204"/>
                    <a:pt x="361" y="158"/>
                    <a:pt x="361" y="101"/>
                  </a:cubicBezTo>
                  <a:cubicBezTo>
                    <a:pt x="361" y="46"/>
                    <a:pt x="31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3414707" y="2297654"/>
              <a:ext cx="36118" cy="56339"/>
            </a:xfrm>
            <a:custGeom>
              <a:avLst/>
              <a:gdLst/>
              <a:ahLst/>
              <a:cxnLst/>
              <a:rect l="l" t="t" r="r" b="b"/>
              <a:pathLst>
                <a:path w="802" h="1251" extrusionOk="0">
                  <a:moveTo>
                    <a:pt x="402" y="205"/>
                  </a:moveTo>
                  <a:cubicBezTo>
                    <a:pt x="510" y="205"/>
                    <a:pt x="598" y="293"/>
                    <a:pt x="598" y="401"/>
                  </a:cubicBezTo>
                  <a:cubicBezTo>
                    <a:pt x="598" y="510"/>
                    <a:pt x="510" y="598"/>
                    <a:pt x="402" y="598"/>
                  </a:cubicBezTo>
                  <a:lnTo>
                    <a:pt x="204" y="598"/>
                  </a:lnTo>
                  <a:lnTo>
                    <a:pt x="204" y="205"/>
                  </a:lnTo>
                  <a:close/>
                  <a:moveTo>
                    <a:pt x="102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1150"/>
                  </a:lnTo>
                  <a:cubicBezTo>
                    <a:pt x="0" y="1205"/>
                    <a:pt x="46" y="1251"/>
                    <a:pt x="102" y="1251"/>
                  </a:cubicBezTo>
                  <a:cubicBezTo>
                    <a:pt x="158" y="1251"/>
                    <a:pt x="204" y="1205"/>
                    <a:pt x="204" y="1150"/>
                  </a:cubicBezTo>
                  <a:lnTo>
                    <a:pt x="204" y="803"/>
                  </a:lnTo>
                  <a:lnTo>
                    <a:pt x="402" y="803"/>
                  </a:lnTo>
                  <a:cubicBezTo>
                    <a:pt x="510" y="803"/>
                    <a:pt x="598" y="891"/>
                    <a:pt x="598" y="1000"/>
                  </a:cubicBezTo>
                  <a:lnTo>
                    <a:pt x="598" y="1150"/>
                  </a:lnTo>
                  <a:cubicBezTo>
                    <a:pt x="598" y="1205"/>
                    <a:pt x="644" y="1251"/>
                    <a:pt x="701" y="1251"/>
                  </a:cubicBezTo>
                  <a:cubicBezTo>
                    <a:pt x="756" y="1251"/>
                    <a:pt x="802" y="1205"/>
                    <a:pt x="802" y="1150"/>
                  </a:cubicBezTo>
                  <a:lnTo>
                    <a:pt x="802" y="1000"/>
                  </a:lnTo>
                  <a:cubicBezTo>
                    <a:pt x="802" y="881"/>
                    <a:pt x="751" y="775"/>
                    <a:pt x="668" y="701"/>
                  </a:cubicBezTo>
                  <a:cubicBezTo>
                    <a:pt x="751" y="628"/>
                    <a:pt x="802" y="520"/>
                    <a:pt x="802" y="401"/>
                  </a:cubicBezTo>
                  <a:cubicBezTo>
                    <a:pt x="802" y="180"/>
                    <a:pt x="622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13"/>
          <p:cNvGrpSpPr/>
          <p:nvPr/>
        </p:nvGrpSpPr>
        <p:grpSpPr>
          <a:xfrm>
            <a:off x="1681886" y="179539"/>
            <a:ext cx="5586220" cy="4870080"/>
            <a:chOff x="1681886" y="179539"/>
            <a:chExt cx="5586220" cy="4870080"/>
          </a:xfrm>
        </p:grpSpPr>
        <p:grpSp>
          <p:nvGrpSpPr>
            <p:cNvPr id="364" name="Google Shape;364;p13"/>
            <p:cNvGrpSpPr/>
            <p:nvPr/>
          </p:nvGrpSpPr>
          <p:grpSpPr>
            <a:xfrm>
              <a:off x="2527587" y="4742189"/>
              <a:ext cx="560768" cy="203251"/>
              <a:chOff x="1683687" y="2851089"/>
              <a:chExt cx="560768" cy="203251"/>
            </a:xfrm>
          </p:grpSpPr>
          <p:sp>
            <p:nvSpPr>
              <p:cNvPr id="365" name="Google Shape;365;p13"/>
              <p:cNvSpPr/>
              <p:nvPr/>
            </p:nvSpPr>
            <p:spPr>
              <a:xfrm>
                <a:off x="1683687" y="2851089"/>
                <a:ext cx="125009" cy="203251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6380" extrusionOk="0">
                    <a:moveTo>
                      <a:pt x="536" y="1"/>
                    </a:moveTo>
                    <a:cubicBezTo>
                      <a:pt x="411" y="1"/>
                      <a:pt x="286" y="18"/>
                      <a:pt x="208" y="93"/>
                    </a:cubicBezTo>
                    <a:cubicBezTo>
                      <a:pt x="0" y="294"/>
                      <a:pt x="120" y="907"/>
                      <a:pt x="122" y="1126"/>
                    </a:cubicBezTo>
                    <a:lnTo>
                      <a:pt x="122" y="3307"/>
                    </a:lnTo>
                    <a:cubicBezTo>
                      <a:pt x="122" y="4034"/>
                      <a:pt x="115" y="4763"/>
                      <a:pt x="122" y="5489"/>
                    </a:cubicBezTo>
                    <a:cubicBezTo>
                      <a:pt x="123" y="5703"/>
                      <a:pt x="63" y="6039"/>
                      <a:pt x="241" y="6206"/>
                    </a:cubicBezTo>
                    <a:cubicBezTo>
                      <a:pt x="363" y="6323"/>
                      <a:pt x="606" y="6348"/>
                      <a:pt x="843" y="6348"/>
                    </a:cubicBezTo>
                    <a:cubicBezTo>
                      <a:pt x="1023" y="6348"/>
                      <a:pt x="1199" y="6333"/>
                      <a:pt x="1313" y="6333"/>
                    </a:cubicBezTo>
                    <a:cubicBezTo>
                      <a:pt x="1323" y="6333"/>
                      <a:pt x="1334" y="6333"/>
                      <a:pt x="1343" y="6334"/>
                    </a:cubicBezTo>
                    <a:cubicBezTo>
                      <a:pt x="2077" y="6357"/>
                      <a:pt x="2810" y="6380"/>
                      <a:pt x="3544" y="6380"/>
                    </a:cubicBezTo>
                    <a:cubicBezTo>
                      <a:pt x="3606" y="6380"/>
                      <a:pt x="3668" y="6380"/>
                      <a:pt x="3730" y="6379"/>
                    </a:cubicBezTo>
                    <a:cubicBezTo>
                      <a:pt x="3923" y="6376"/>
                      <a:pt x="3918" y="6096"/>
                      <a:pt x="3729" y="6080"/>
                    </a:cubicBezTo>
                    <a:cubicBezTo>
                      <a:pt x="3199" y="6036"/>
                      <a:pt x="2669" y="6004"/>
                      <a:pt x="2138" y="5980"/>
                    </a:cubicBezTo>
                    <a:cubicBezTo>
                      <a:pt x="2112" y="5979"/>
                      <a:pt x="2085" y="5978"/>
                      <a:pt x="2056" y="5978"/>
                    </a:cubicBezTo>
                    <a:cubicBezTo>
                      <a:pt x="1874" y="5978"/>
                      <a:pt x="1640" y="6000"/>
                      <a:pt x="1422" y="6000"/>
                    </a:cubicBezTo>
                    <a:cubicBezTo>
                      <a:pt x="1236" y="6000"/>
                      <a:pt x="1062" y="5984"/>
                      <a:pt x="944" y="5925"/>
                    </a:cubicBezTo>
                    <a:cubicBezTo>
                      <a:pt x="185" y="5550"/>
                      <a:pt x="523" y="3987"/>
                      <a:pt x="523" y="3307"/>
                    </a:cubicBezTo>
                    <a:lnTo>
                      <a:pt x="523" y="3095"/>
                    </a:lnTo>
                    <a:cubicBezTo>
                      <a:pt x="543" y="3105"/>
                      <a:pt x="566" y="3112"/>
                      <a:pt x="594" y="3116"/>
                    </a:cubicBezTo>
                    <a:cubicBezTo>
                      <a:pt x="996" y="3155"/>
                      <a:pt x="1412" y="3171"/>
                      <a:pt x="1827" y="3171"/>
                    </a:cubicBezTo>
                    <a:cubicBezTo>
                      <a:pt x="2169" y="3171"/>
                      <a:pt x="2510" y="3160"/>
                      <a:pt x="2842" y="3145"/>
                    </a:cubicBezTo>
                    <a:cubicBezTo>
                      <a:pt x="3087" y="3133"/>
                      <a:pt x="3090" y="2774"/>
                      <a:pt x="2842" y="2764"/>
                    </a:cubicBezTo>
                    <a:cubicBezTo>
                      <a:pt x="2511" y="2748"/>
                      <a:pt x="2170" y="2738"/>
                      <a:pt x="1828" y="2738"/>
                    </a:cubicBezTo>
                    <a:cubicBezTo>
                      <a:pt x="1412" y="2738"/>
                      <a:pt x="996" y="2753"/>
                      <a:pt x="594" y="2792"/>
                    </a:cubicBezTo>
                    <a:cubicBezTo>
                      <a:pt x="566" y="2795"/>
                      <a:pt x="543" y="2803"/>
                      <a:pt x="523" y="2814"/>
                    </a:cubicBezTo>
                    <a:lnTo>
                      <a:pt x="523" y="1919"/>
                    </a:lnTo>
                    <a:cubicBezTo>
                      <a:pt x="523" y="1601"/>
                      <a:pt x="395" y="995"/>
                      <a:pt x="523" y="728"/>
                    </a:cubicBezTo>
                    <a:cubicBezTo>
                      <a:pt x="659" y="445"/>
                      <a:pt x="1097" y="365"/>
                      <a:pt x="1589" y="365"/>
                    </a:cubicBezTo>
                    <a:cubicBezTo>
                      <a:pt x="2195" y="365"/>
                      <a:pt x="2883" y="486"/>
                      <a:pt x="3192" y="501"/>
                    </a:cubicBezTo>
                    <a:cubicBezTo>
                      <a:pt x="3195" y="502"/>
                      <a:pt x="3199" y="502"/>
                      <a:pt x="3203" y="502"/>
                    </a:cubicBezTo>
                    <a:cubicBezTo>
                      <a:pt x="3443" y="502"/>
                      <a:pt x="3431" y="136"/>
                      <a:pt x="3192" y="115"/>
                    </a:cubicBezTo>
                    <a:cubicBezTo>
                      <a:pt x="2451" y="45"/>
                      <a:pt x="1706" y="11"/>
                      <a:pt x="964" y="11"/>
                    </a:cubicBezTo>
                    <a:cubicBezTo>
                      <a:pt x="918" y="11"/>
                      <a:pt x="873" y="12"/>
                      <a:pt x="828" y="12"/>
                    </a:cubicBezTo>
                    <a:cubicBezTo>
                      <a:pt x="824" y="12"/>
                      <a:pt x="820" y="12"/>
                      <a:pt x="816" y="12"/>
                    </a:cubicBezTo>
                    <a:cubicBezTo>
                      <a:pt x="739" y="12"/>
                      <a:pt x="637" y="1"/>
                      <a:pt x="5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1832975" y="2956094"/>
                <a:ext cx="84550" cy="20293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637" extrusionOk="0">
                    <a:moveTo>
                      <a:pt x="2382" y="1"/>
                    </a:moveTo>
                    <a:cubicBezTo>
                      <a:pt x="2364" y="1"/>
                      <a:pt x="2345" y="3"/>
                      <a:pt x="2325" y="9"/>
                    </a:cubicBezTo>
                    <a:cubicBezTo>
                      <a:pt x="1626" y="207"/>
                      <a:pt x="924" y="287"/>
                      <a:pt x="198" y="317"/>
                    </a:cubicBezTo>
                    <a:cubicBezTo>
                      <a:pt x="1" y="327"/>
                      <a:pt x="1" y="616"/>
                      <a:pt x="198" y="628"/>
                    </a:cubicBezTo>
                    <a:cubicBezTo>
                      <a:pt x="307" y="633"/>
                      <a:pt x="416" y="636"/>
                      <a:pt x="525" y="636"/>
                    </a:cubicBezTo>
                    <a:cubicBezTo>
                      <a:pt x="1167" y="636"/>
                      <a:pt x="1806" y="539"/>
                      <a:pt x="2429" y="389"/>
                    </a:cubicBezTo>
                    <a:cubicBezTo>
                      <a:pt x="2654" y="333"/>
                      <a:pt x="2583" y="1"/>
                      <a:pt x="23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1818192" y="2935864"/>
                <a:ext cx="91495" cy="13603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427" extrusionOk="0">
                    <a:moveTo>
                      <a:pt x="2649" y="1"/>
                    </a:moveTo>
                    <a:cubicBezTo>
                      <a:pt x="2645" y="1"/>
                      <a:pt x="2642" y="1"/>
                      <a:pt x="2638" y="1"/>
                    </a:cubicBezTo>
                    <a:cubicBezTo>
                      <a:pt x="1821" y="41"/>
                      <a:pt x="1003" y="99"/>
                      <a:pt x="185" y="142"/>
                    </a:cubicBezTo>
                    <a:cubicBezTo>
                      <a:pt x="5" y="150"/>
                      <a:pt x="1" y="426"/>
                      <a:pt x="181" y="426"/>
                    </a:cubicBezTo>
                    <a:cubicBezTo>
                      <a:pt x="183" y="426"/>
                      <a:pt x="184" y="426"/>
                      <a:pt x="185" y="426"/>
                    </a:cubicBezTo>
                    <a:cubicBezTo>
                      <a:pt x="1003" y="401"/>
                      <a:pt x="1821" y="394"/>
                      <a:pt x="2638" y="365"/>
                    </a:cubicBezTo>
                    <a:cubicBezTo>
                      <a:pt x="2868" y="356"/>
                      <a:pt x="2872" y="1"/>
                      <a:pt x="26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1963848" y="2918692"/>
                <a:ext cx="129724" cy="73113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2295" extrusionOk="0">
                    <a:moveTo>
                      <a:pt x="170" y="1"/>
                    </a:moveTo>
                    <a:cubicBezTo>
                      <a:pt x="86" y="1"/>
                      <a:pt x="1" y="54"/>
                      <a:pt x="14" y="151"/>
                    </a:cubicBezTo>
                    <a:cubicBezTo>
                      <a:pt x="105" y="831"/>
                      <a:pt x="277" y="1477"/>
                      <a:pt x="528" y="2117"/>
                    </a:cubicBezTo>
                    <a:cubicBezTo>
                      <a:pt x="560" y="2200"/>
                      <a:pt x="657" y="2255"/>
                      <a:pt x="744" y="2255"/>
                    </a:cubicBezTo>
                    <a:cubicBezTo>
                      <a:pt x="819" y="2255"/>
                      <a:pt x="888" y="2215"/>
                      <a:pt x="903" y="2117"/>
                    </a:cubicBezTo>
                    <a:cubicBezTo>
                      <a:pt x="944" y="1860"/>
                      <a:pt x="984" y="1603"/>
                      <a:pt x="1032" y="1348"/>
                    </a:cubicBezTo>
                    <a:cubicBezTo>
                      <a:pt x="1086" y="1057"/>
                      <a:pt x="1015" y="855"/>
                      <a:pt x="1334" y="855"/>
                    </a:cubicBezTo>
                    <a:cubicBezTo>
                      <a:pt x="1348" y="855"/>
                      <a:pt x="1363" y="856"/>
                      <a:pt x="1378" y="857"/>
                    </a:cubicBezTo>
                    <a:cubicBezTo>
                      <a:pt x="1846" y="880"/>
                      <a:pt x="1869" y="1567"/>
                      <a:pt x="1929" y="1959"/>
                    </a:cubicBezTo>
                    <a:cubicBezTo>
                      <a:pt x="1944" y="2060"/>
                      <a:pt x="2017" y="2103"/>
                      <a:pt x="2097" y="2103"/>
                    </a:cubicBezTo>
                    <a:cubicBezTo>
                      <a:pt x="2187" y="2103"/>
                      <a:pt x="2287" y="2048"/>
                      <a:pt x="2319" y="1959"/>
                    </a:cubicBezTo>
                    <a:cubicBezTo>
                      <a:pt x="2419" y="1680"/>
                      <a:pt x="2674" y="1028"/>
                      <a:pt x="2963" y="908"/>
                    </a:cubicBezTo>
                    <a:cubicBezTo>
                      <a:pt x="3040" y="876"/>
                      <a:pt x="3106" y="862"/>
                      <a:pt x="3161" y="862"/>
                    </a:cubicBezTo>
                    <a:cubicBezTo>
                      <a:pt x="3588" y="862"/>
                      <a:pt x="3387" y="1739"/>
                      <a:pt x="3300" y="2067"/>
                    </a:cubicBezTo>
                    <a:cubicBezTo>
                      <a:pt x="3261" y="2209"/>
                      <a:pt x="3367" y="2294"/>
                      <a:pt x="3476" y="2294"/>
                    </a:cubicBezTo>
                    <a:cubicBezTo>
                      <a:pt x="3551" y="2294"/>
                      <a:pt x="3627" y="2255"/>
                      <a:pt x="3662" y="2167"/>
                    </a:cubicBezTo>
                    <a:cubicBezTo>
                      <a:pt x="3844" y="1706"/>
                      <a:pt x="4071" y="474"/>
                      <a:pt x="3353" y="317"/>
                    </a:cubicBezTo>
                    <a:cubicBezTo>
                      <a:pt x="3311" y="308"/>
                      <a:pt x="3269" y="303"/>
                      <a:pt x="3229" y="303"/>
                    </a:cubicBezTo>
                    <a:cubicBezTo>
                      <a:pt x="2801" y="303"/>
                      <a:pt x="2443" y="781"/>
                      <a:pt x="2201" y="1239"/>
                    </a:cubicBezTo>
                    <a:cubicBezTo>
                      <a:pt x="2075" y="766"/>
                      <a:pt x="1846" y="281"/>
                      <a:pt x="1380" y="198"/>
                    </a:cubicBezTo>
                    <a:cubicBezTo>
                      <a:pt x="1343" y="191"/>
                      <a:pt x="1309" y="188"/>
                      <a:pt x="1276" y="188"/>
                    </a:cubicBezTo>
                    <a:cubicBezTo>
                      <a:pt x="847" y="188"/>
                      <a:pt x="687" y="720"/>
                      <a:pt x="612" y="1229"/>
                    </a:cubicBezTo>
                    <a:cubicBezTo>
                      <a:pt x="493" y="864"/>
                      <a:pt x="397" y="493"/>
                      <a:pt x="319" y="109"/>
                    </a:cubicBezTo>
                    <a:cubicBezTo>
                      <a:pt x="303" y="35"/>
                      <a:pt x="237" y="1"/>
                      <a:pt x="1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2102496" y="2931722"/>
                <a:ext cx="68525" cy="63651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998" extrusionOk="0">
                    <a:moveTo>
                      <a:pt x="1434" y="0"/>
                    </a:moveTo>
                    <a:cubicBezTo>
                      <a:pt x="1329" y="0"/>
                      <a:pt x="1221" y="20"/>
                      <a:pt x="1128" y="51"/>
                    </a:cubicBezTo>
                    <a:cubicBezTo>
                      <a:pt x="720" y="191"/>
                      <a:pt x="312" y="449"/>
                      <a:pt x="192" y="892"/>
                    </a:cubicBezTo>
                    <a:cubicBezTo>
                      <a:pt x="0" y="1601"/>
                      <a:pt x="656" y="1997"/>
                      <a:pt x="1288" y="1997"/>
                    </a:cubicBezTo>
                    <a:cubicBezTo>
                      <a:pt x="1539" y="1997"/>
                      <a:pt x="1786" y="1935"/>
                      <a:pt x="1975" y="1805"/>
                    </a:cubicBezTo>
                    <a:cubicBezTo>
                      <a:pt x="2151" y="1686"/>
                      <a:pt x="2049" y="1442"/>
                      <a:pt x="1877" y="1442"/>
                    </a:cubicBezTo>
                    <a:cubicBezTo>
                      <a:pt x="1846" y="1442"/>
                      <a:pt x="1814" y="1450"/>
                      <a:pt x="1780" y="1467"/>
                    </a:cubicBezTo>
                    <a:cubicBezTo>
                      <a:pt x="1630" y="1545"/>
                      <a:pt x="1407" y="1603"/>
                      <a:pt x="1192" y="1603"/>
                    </a:cubicBezTo>
                    <a:cubicBezTo>
                      <a:pt x="897" y="1603"/>
                      <a:pt x="617" y="1494"/>
                      <a:pt x="559" y="1178"/>
                    </a:cubicBezTo>
                    <a:cubicBezTo>
                      <a:pt x="511" y="916"/>
                      <a:pt x="700" y="691"/>
                      <a:pt x="907" y="556"/>
                    </a:cubicBezTo>
                    <a:cubicBezTo>
                      <a:pt x="974" y="513"/>
                      <a:pt x="1313" y="328"/>
                      <a:pt x="1492" y="328"/>
                    </a:cubicBezTo>
                    <a:cubicBezTo>
                      <a:pt x="1555" y="328"/>
                      <a:pt x="1599" y="352"/>
                      <a:pt x="1602" y="413"/>
                    </a:cubicBezTo>
                    <a:cubicBezTo>
                      <a:pt x="1608" y="507"/>
                      <a:pt x="1679" y="553"/>
                      <a:pt x="1749" y="553"/>
                    </a:cubicBezTo>
                    <a:cubicBezTo>
                      <a:pt x="1819" y="553"/>
                      <a:pt x="1888" y="507"/>
                      <a:pt x="1893" y="413"/>
                    </a:cubicBezTo>
                    <a:cubicBezTo>
                      <a:pt x="1909" y="106"/>
                      <a:pt x="1680" y="0"/>
                      <a:pt x="14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>
                <a:off x="2165639" y="2874059"/>
                <a:ext cx="78815" cy="65945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2070" extrusionOk="0">
                    <a:moveTo>
                      <a:pt x="1007" y="0"/>
                    </a:moveTo>
                    <a:cubicBezTo>
                      <a:pt x="650" y="0"/>
                      <a:pt x="220" y="361"/>
                      <a:pt x="64" y="628"/>
                    </a:cubicBezTo>
                    <a:cubicBezTo>
                      <a:pt x="1" y="737"/>
                      <a:pt x="92" y="832"/>
                      <a:pt x="188" y="832"/>
                    </a:cubicBezTo>
                    <a:cubicBezTo>
                      <a:pt x="231" y="832"/>
                      <a:pt x="274" y="813"/>
                      <a:pt x="305" y="768"/>
                    </a:cubicBezTo>
                    <a:cubicBezTo>
                      <a:pt x="410" y="618"/>
                      <a:pt x="631" y="376"/>
                      <a:pt x="841" y="376"/>
                    </a:cubicBezTo>
                    <a:cubicBezTo>
                      <a:pt x="847" y="376"/>
                      <a:pt x="852" y="376"/>
                      <a:pt x="858" y="376"/>
                    </a:cubicBezTo>
                    <a:cubicBezTo>
                      <a:pt x="1174" y="393"/>
                      <a:pt x="1142" y="650"/>
                      <a:pt x="1117" y="863"/>
                    </a:cubicBezTo>
                    <a:cubicBezTo>
                      <a:pt x="1075" y="1202"/>
                      <a:pt x="902" y="1477"/>
                      <a:pt x="638" y="1688"/>
                    </a:cubicBezTo>
                    <a:cubicBezTo>
                      <a:pt x="528" y="1778"/>
                      <a:pt x="587" y="1993"/>
                      <a:pt x="727" y="2017"/>
                    </a:cubicBezTo>
                    <a:cubicBezTo>
                      <a:pt x="918" y="2051"/>
                      <a:pt x="1105" y="2069"/>
                      <a:pt x="1291" y="2069"/>
                    </a:cubicBezTo>
                    <a:cubicBezTo>
                      <a:pt x="1616" y="2069"/>
                      <a:pt x="1935" y="2015"/>
                      <a:pt x="2255" y="1901"/>
                    </a:cubicBezTo>
                    <a:cubicBezTo>
                      <a:pt x="2473" y="1826"/>
                      <a:pt x="2410" y="1504"/>
                      <a:pt x="2216" y="1504"/>
                    </a:cubicBezTo>
                    <a:cubicBezTo>
                      <a:pt x="2195" y="1504"/>
                      <a:pt x="2172" y="1507"/>
                      <a:pt x="2148" y="1516"/>
                    </a:cubicBezTo>
                    <a:cubicBezTo>
                      <a:pt x="1855" y="1621"/>
                      <a:pt x="1560" y="1674"/>
                      <a:pt x="1260" y="1674"/>
                    </a:cubicBezTo>
                    <a:cubicBezTo>
                      <a:pt x="1238" y="1674"/>
                      <a:pt x="1215" y="1674"/>
                      <a:pt x="1193" y="1673"/>
                    </a:cubicBezTo>
                    <a:cubicBezTo>
                      <a:pt x="1483" y="1273"/>
                      <a:pt x="1639" y="714"/>
                      <a:pt x="1415" y="269"/>
                    </a:cubicBezTo>
                    <a:cubicBezTo>
                      <a:pt x="1316" y="75"/>
                      <a:pt x="1169" y="0"/>
                      <a:pt x="10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1" name="Google Shape;371;p13"/>
            <p:cNvGrpSpPr/>
            <p:nvPr/>
          </p:nvGrpSpPr>
          <p:grpSpPr>
            <a:xfrm>
              <a:off x="6115491" y="179539"/>
              <a:ext cx="350567" cy="152661"/>
              <a:chOff x="7138016" y="1996714"/>
              <a:chExt cx="350567" cy="152661"/>
            </a:xfrm>
          </p:grpSpPr>
          <p:sp>
            <p:nvSpPr>
              <p:cNvPr id="372" name="Google Shape;372;p13"/>
              <p:cNvSpPr/>
              <p:nvPr/>
            </p:nvSpPr>
            <p:spPr>
              <a:xfrm>
                <a:off x="7138016" y="2009903"/>
                <a:ext cx="115802" cy="136924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4298" extrusionOk="0">
                    <a:moveTo>
                      <a:pt x="2106" y="0"/>
                    </a:moveTo>
                    <a:cubicBezTo>
                      <a:pt x="1458" y="0"/>
                      <a:pt x="776" y="201"/>
                      <a:pt x="453" y="502"/>
                    </a:cubicBezTo>
                    <a:cubicBezTo>
                      <a:pt x="1" y="924"/>
                      <a:pt x="267" y="1365"/>
                      <a:pt x="657" y="1720"/>
                    </a:cubicBezTo>
                    <a:cubicBezTo>
                      <a:pt x="963" y="2000"/>
                      <a:pt x="1321" y="2207"/>
                      <a:pt x="1670" y="2423"/>
                    </a:cubicBezTo>
                    <a:cubicBezTo>
                      <a:pt x="1925" y="2582"/>
                      <a:pt x="2292" y="2743"/>
                      <a:pt x="2435" y="3022"/>
                    </a:cubicBezTo>
                    <a:cubicBezTo>
                      <a:pt x="2726" y="3588"/>
                      <a:pt x="2131" y="3907"/>
                      <a:pt x="1628" y="3907"/>
                    </a:cubicBezTo>
                    <a:cubicBezTo>
                      <a:pt x="1619" y="3907"/>
                      <a:pt x="1611" y="3907"/>
                      <a:pt x="1602" y="3907"/>
                    </a:cubicBezTo>
                    <a:cubicBezTo>
                      <a:pt x="1600" y="3907"/>
                      <a:pt x="1599" y="3907"/>
                      <a:pt x="1598" y="3907"/>
                    </a:cubicBezTo>
                    <a:cubicBezTo>
                      <a:pt x="1351" y="3907"/>
                      <a:pt x="1357" y="4278"/>
                      <a:pt x="1602" y="4293"/>
                    </a:cubicBezTo>
                    <a:cubicBezTo>
                      <a:pt x="1645" y="4296"/>
                      <a:pt x="1689" y="4298"/>
                      <a:pt x="1733" y="4298"/>
                    </a:cubicBezTo>
                    <a:cubicBezTo>
                      <a:pt x="2626" y="4298"/>
                      <a:pt x="3485" y="3704"/>
                      <a:pt x="2757" y="2774"/>
                    </a:cubicBezTo>
                    <a:cubicBezTo>
                      <a:pt x="2354" y="2260"/>
                      <a:pt x="1676" y="2022"/>
                      <a:pt x="1165" y="1637"/>
                    </a:cubicBezTo>
                    <a:cubicBezTo>
                      <a:pt x="803" y="1365"/>
                      <a:pt x="539" y="897"/>
                      <a:pt x="1032" y="592"/>
                    </a:cubicBezTo>
                    <a:cubicBezTo>
                      <a:pt x="1265" y="447"/>
                      <a:pt x="1623" y="377"/>
                      <a:pt x="1884" y="361"/>
                    </a:cubicBezTo>
                    <a:cubicBezTo>
                      <a:pt x="1940" y="358"/>
                      <a:pt x="2000" y="356"/>
                      <a:pt x="2062" y="356"/>
                    </a:cubicBezTo>
                    <a:cubicBezTo>
                      <a:pt x="2596" y="356"/>
                      <a:pt x="3327" y="504"/>
                      <a:pt x="3410" y="1100"/>
                    </a:cubicBezTo>
                    <a:cubicBezTo>
                      <a:pt x="3418" y="1155"/>
                      <a:pt x="3459" y="1179"/>
                      <a:pt x="3502" y="1179"/>
                    </a:cubicBezTo>
                    <a:cubicBezTo>
                      <a:pt x="3559" y="1179"/>
                      <a:pt x="3620" y="1139"/>
                      <a:pt x="3621" y="1072"/>
                    </a:cubicBezTo>
                    <a:cubicBezTo>
                      <a:pt x="3634" y="297"/>
                      <a:pt x="2894" y="0"/>
                      <a:pt x="21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3"/>
              <p:cNvSpPr/>
              <p:nvPr/>
            </p:nvSpPr>
            <p:spPr>
              <a:xfrm>
                <a:off x="7237605" y="2089358"/>
                <a:ext cx="59382" cy="11787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370" extrusionOk="0">
                    <a:moveTo>
                      <a:pt x="1678" y="1"/>
                    </a:moveTo>
                    <a:cubicBezTo>
                      <a:pt x="1675" y="1"/>
                      <a:pt x="1672" y="1"/>
                      <a:pt x="1669" y="1"/>
                    </a:cubicBezTo>
                    <a:cubicBezTo>
                      <a:pt x="1192" y="33"/>
                      <a:pt x="731" y="79"/>
                      <a:pt x="254" y="79"/>
                    </a:cubicBezTo>
                    <a:cubicBezTo>
                      <a:pt x="226" y="79"/>
                      <a:pt x="199" y="79"/>
                      <a:pt x="171" y="78"/>
                    </a:cubicBezTo>
                    <a:cubicBezTo>
                      <a:pt x="171" y="78"/>
                      <a:pt x="170" y="78"/>
                      <a:pt x="170" y="78"/>
                    </a:cubicBezTo>
                    <a:cubicBezTo>
                      <a:pt x="1" y="78"/>
                      <a:pt x="8" y="320"/>
                      <a:pt x="171" y="336"/>
                    </a:cubicBezTo>
                    <a:cubicBezTo>
                      <a:pt x="381" y="357"/>
                      <a:pt x="599" y="370"/>
                      <a:pt x="818" y="370"/>
                    </a:cubicBezTo>
                    <a:cubicBezTo>
                      <a:pt x="1120" y="370"/>
                      <a:pt x="1423" y="346"/>
                      <a:pt x="1709" y="286"/>
                    </a:cubicBezTo>
                    <a:cubicBezTo>
                      <a:pt x="1864" y="254"/>
                      <a:pt x="1833" y="1"/>
                      <a:pt x="1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7233910" y="2074066"/>
                <a:ext cx="65085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303" extrusionOk="0">
                    <a:moveTo>
                      <a:pt x="1622" y="0"/>
                    </a:moveTo>
                    <a:cubicBezTo>
                      <a:pt x="1129" y="0"/>
                      <a:pt x="639" y="17"/>
                      <a:pt x="145" y="63"/>
                    </a:cubicBezTo>
                    <a:cubicBezTo>
                      <a:pt x="7" y="74"/>
                      <a:pt x="1" y="286"/>
                      <a:pt x="139" y="286"/>
                    </a:cubicBezTo>
                    <a:cubicBezTo>
                      <a:pt x="141" y="286"/>
                      <a:pt x="143" y="286"/>
                      <a:pt x="145" y="286"/>
                    </a:cubicBezTo>
                    <a:cubicBezTo>
                      <a:pt x="400" y="273"/>
                      <a:pt x="655" y="265"/>
                      <a:pt x="910" y="265"/>
                    </a:cubicBezTo>
                    <a:cubicBezTo>
                      <a:pt x="1224" y="265"/>
                      <a:pt x="1538" y="277"/>
                      <a:pt x="1852" y="302"/>
                    </a:cubicBezTo>
                    <a:cubicBezTo>
                      <a:pt x="1856" y="302"/>
                      <a:pt x="1861" y="302"/>
                      <a:pt x="1865" y="302"/>
                    </a:cubicBezTo>
                    <a:cubicBezTo>
                      <a:pt x="2043" y="302"/>
                      <a:pt x="2043" y="3"/>
                      <a:pt x="1852" y="1"/>
                    </a:cubicBezTo>
                    <a:cubicBezTo>
                      <a:pt x="1775" y="0"/>
                      <a:pt x="1699" y="0"/>
                      <a:pt x="16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279658" y="1996714"/>
                <a:ext cx="92196" cy="152661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4792" extrusionOk="0">
                    <a:moveTo>
                      <a:pt x="2556" y="1"/>
                    </a:moveTo>
                    <a:cubicBezTo>
                      <a:pt x="2471" y="1"/>
                      <a:pt x="2389" y="46"/>
                      <a:pt x="2374" y="144"/>
                    </a:cubicBezTo>
                    <a:cubicBezTo>
                      <a:pt x="2146" y="1511"/>
                      <a:pt x="1987" y="2887"/>
                      <a:pt x="1912" y="4272"/>
                    </a:cubicBezTo>
                    <a:cubicBezTo>
                      <a:pt x="1566" y="3938"/>
                      <a:pt x="1300" y="3134"/>
                      <a:pt x="1134" y="2814"/>
                    </a:cubicBezTo>
                    <a:cubicBezTo>
                      <a:pt x="841" y="2256"/>
                      <a:pt x="568" y="1690"/>
                      <a:pt x="287" y="1128"/>
                    </a:cubicBezTo>
                    <a:cubicBezTo>
                      <a:pt x="262" y="1078"/>
                      <a:pt x="223" y="1057"/>
                      <a:pt x="182" y="1057"/>
                    </a:cubicBezTo>
                    <a:cubicBezTo>
                      <a:pt x="93" y="1057"/>
                      <a:pt x="1" y="1158"/>
                      <a:pt x="48" y="1268"/>
                    </a:cubicBezTo>
                    <a:cubicBezTo>
                      <a:pt x="405" y="2087"/>
                      <a:pt x="797" y="2892"/>
                      <a:pt x="1201" y="3686"/>
                    </a:cubicBezTo>
                    <a:cubicBezTo>
                      <a:pt x="1408" y="4095"/>
                      <a:pt x="1559" y="4637"/>
                      <a:pt x="2034" y="4783"/>
                    </a:cubicBezTo>
                    <a:cubicBezTo>
                      <a:pt x="2052" y="4789"/>
                      <a:pt x="2070" y="4792"/>
                      <a:pt x="2088" y="4792"/>
                    </a:cubicBezTo>
                    <a:cubicBezTo>
                      <a:pt x="2189" y="4792"/>
                      <a:pt x="2271" y="4701"/>
                      <a:pt x="2278" y="4599"/>
                    </a:cubicBezTo>
                    <a:cubicBezTo>
                      <a:pt x="2365" y="3223"/>
                      <a:pt x="2507" y="1857"/>
                      <a:pt x="2724" y="496"/>
                    </a:cubicBezTo>
                    <a:cubicBezTo>
                      <a:pt x="2822" y="458"/>
                      <a:pt x="2893" y="343"/>
                      <a:pt x="2825" y="231"/>
                    </a:cubicBezTo>
                    <a:cubicBezTo>
                      <a:pt x="2796" y="187"/>
                      <a:pt x="2769" y="140"/>
                      <a:pt x="2740" y="95"/>
                    </a:cubicBezTo>
                    <a:cubicBezTo>
                      <a:pt x="2703" y="34"/>
                      <a:pt x="2628" y="1"/>
                      <a:pt x="2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7386957" y="2085917"/>
                <a:ext cx="26219" cy="19051"/>
              </a:xfrm>
              <a:custGeom>
                <a:avLst/>
                <a:gdLst/>
                <a:ahLst/>
                <a:cxnLst/>
                <a:rect l="l" t="t" r="r" b="b"/>
                <a:pathLst>
                  <a:path w="823" h="598" extrusionOk="0">
                    <a:moveTo>
                      <a:pt x="595" y="0"/>
                    </a:moveTo>
                    <a:cubicBezTo>
                      <a:pt x="504" y="0"/>
                      <a:pt x="408" y="35"/>
                      <a:pt x="337" y="96"/>
                    </a:cubicBezTo>
                    <a:cubicBezTo>
                      <a:pt x="321" y="92"/>
                      <a:pt x="304" y="90"/>
                      <a:pt x="288" y="90"/>
                    </a:cubicBezTo>
                    <a:cubicBezTo>
                      <a:pt x="177" y="90"/>
                      <a:pt x="75" y="175"/>
                      <a:pt x="44" y="286"/>
                    </a:cubicBezTo>
                    <a:cubicBezTo>
                      <a:pt x="1" y="440"/>
                      <a:pt x="112" y="547"/>
                      <a:pt x="251" y="583"/>
                    </a:cubicBezTo>
                    <a:cubicBezTo>
                      <a:pt x="289" y="593"/>
                      <a:pt x="326" y="597"/>
                      <a:pt x="363" y="597"/>
                    </a:cubicBezTo>
                    <a:cubicBezTo>
                      <a:pt x="591" y="597"/>
                      <a:pt x="783" y="416"/>
                      <a:pt x="811" y="186"/>
                    </a:cubicBezTo>
                    <a:cubicBezTo>
                      <a:pt x="823" y="82"/>
                      <a:pt x="714" y="10"/>
                      <a:pt x="625" y="2"/>
                    </a:cubicBezTo>
                    <a:cubicBezTo>
                      <a:pt x="615" y="1"/>
                      <a:pt x="605" y="0"/>
                      <a:pt x="5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423275" y="2014969"/>
                <a:ext cx="65308" cy="115961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640" extrusionOk="0">
                    <a:moveTo>
                      <a:pt x="626" y="0"/>
                    </a:moveTo>
                    <a:cubicBezTo>
                      <a:pt x="598" y="0"/>
                      <a:pt x="570" y="16"/>
                      <a:pt x="552" y="54"/>
                    </a:cubicBezTo>
                    <a:cubicBezTo>
                      <a:pt x="162" y="891"/>
                      <a:pt x="0" y="2277"/>
                      <a:pt x="483" y="3115"/>
                    </a:cubicBezTo>
                    <a:cubicBezTo>
                      <a:pt x="657" y="3418"/>
                      <a:pt x="1032" y="3639"/>
                      <a:pt x="1375" y="3639"/>
                    </a:cubicBezTo>
                    <a:cubicBezTo>
                      <a:pt x="1624" y="3639"/>
                      <a:pt x="1855" y="3523"/>
                      <a:pt x="1982" y="3238"/>
                    </a:cubicBezTo>
                    <a:cubicBezTo>
                      <a:pt x="2050" y="3092"/>
                      <a:pt x="1943" y="2971"/>
                      <a:pt x="1823" y="2971"/>
                    </a:cubicBezTo>
                    <a:cubicBezTo>
                      <a:pt x="1768" y="2971"/>
                      <a:pt x="1710" y="2996"/>
                      <a:pt x="1666" y="3056"/>
                    </a:cubicBezTo>
                    <a:cubicBezTo>
                      <a:pt x="1549" y="3214"/>
                      <a:pt x="1427" y="3277"/>
                      <a:pt x="1311" y="3277"/>
                    </a:cubicBezTo>
                    <a:cubicBezTo>
                      <a:pt x="1022" y="3277"/>
                      <a:pt x="766" y="2891"/>
                      <a:pt x="685" y="2629"/>
                    </a:cubicBezTo>
                    <a:cubicBezTo>
                      <a:pt x="609" y="2382"/>
                      <a:pt x="588" y="2118"/>
                      <a:pt x="579" y="1858"/>
                    </a:cubicBezTo>
                    <a:lnTo>
                      <a:pt x="579" y="1858"/>
                    </a:lnTo>
                    <a:cubicBezTo>
                      <a:pt x="884" y="1869"/>
                      <a:pt x="1187" y="1862"/>
                      <a:pt x="1492" y="1898"/>
                    </a:cubicBezTo>
                    <a:cubicBezTo>
                      <a:pt x="1499" y="1899"/>
                      <a:pt x="1506" y="1899"/>
                      <a:pt x="1512" y="1899"/>
                    </a:cubicBezTo>
                    <a:cubicBezTo>
                      <a:pt x="1703" y="1899"/>
                      <a:pt x="1707" y="1561"/>
                      <a:pt x="1495" y="1561"/>
                    </a:cubicBezTo>
                    <a:cubicBezTo>
                      <a:pt x="1494" y="1561"/>
                      <a:pt x="1493" y="1561"/>
                      <a:pt x="1492" y="1561"/>
                    </a:cubicBezTo>
                    <a:cubicBezTo>
                      <a:pt x="1192" y="1564"/>
                      <a:pt x="878" y="1570"/>
                      <a:pt x="578" y="1626"/>
                    </a:cubicBezTo>
                    <a:cubicBezTo>
                      <a:pt x="579" y="1120"/>
                      <a:pt x="671" y="633"/>
                      <a:pt x="738" y="132"/>
                    </a:cubicBezTo>
                    <a:cubicBezTo>
                      <a:pt x="747" y="64"/>
                      <a:pt x="685" y="0"/>
                      <a:pt x="6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1681886" y="4517153"/>
              <a:ext cx="564356" cy="532466"/>
              <a:chOff x="737336" y="3409628"/>
              <a:chExt cx="564356" cy="532466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737336" y="3409628"/>
                <a:ext cx="564356" cy="532466"/>
              </a:xfrm>
              <a:custGeom>
                <a:avLst/>
                <a:gdLst/>
                <a:ahLst/>
                <a:cxnLst/>
                <a:rect l="l" t="t" r="r" b="b"/>
                <a:pathLst>
                  <a:path w="17715" h="16714" extrusionOk="0">
                    <a:moveTo>
                      <a:pt x="9636" y="395"/>
                    </a:moveTo>
                    <a:cubicBezTo>
                      <a:pt x="9773" y="395"/>
                      <a:pt x="9910" y="398"/>
                      <a:pt x="10047" y="404"/>
                    </a:cubicBezTo>
                    <a:cubicBezTo>
                      <a:pt x="7419" y="2168"/>
                      <a:pt x="5712" y="5149"/>
                      <a:pt x="5594" y="8331"/>
                    </a:cubicBezTo>
                    <a:cubicBezTo>
                      <a:pt x="4029" y="7679"/>
                      <a:pt x="2623" y="6703"/>
                      <a:pt x="1488" y="5378"/>
                    </a:cubicBezTo>
                    <a:cubicBezTo>
                      <a:pt x="1938" y="4183"/>
                      <a:pt x="2700" y="3110"/>
                      <a:pt x="3794" y="2317"/>
                    </a:cubicBezTo>
                    <a:cubicBezTo>
                      <a:pt x="5461" y="1109"/>
                      <a:pt x="7560" y="395"/>
                      <a:pt x="9636" y="395"/>
                    </a:cubicBezTo>
                    <a:close/>
                    <a:moveTo>
                      <a:pt x="10654" y="467"/>
                    </a:moveTo>
                    <a:cubicBezTo>
                      <a:pt x="10601" y="554"/>
                      <a:pt x="10612" y="683"/>
                      <a:pt x="10734" y="705"/>
                    </a:cubicBezTo>
                    <a:cubicBezTo>
                      <a:pt x="10736" y="705"/>
                      <a:pt x="10739" y="705"/>
                      <a:pt x="10741" y="705"/>
                    </a:cubicBezTo>
                    <a:cubicBezTo>
                      <a:pt x="10745" y="705"/>
                      <a:pt x="10749" y="705"/>
                      <a:pt x="10753" y="705"/>
                    </a:cubicBezTo>
                    <a:cubicBezTo>
                      <a:pt x="10760" y="726"/>
                      <a:pt x="10766" y="748"/>
                      <a:pt x="10776" y="769"/>
                    </a:cubicBezTo>
                    <a:cubicBezTo>
                      <a:pt x="10804" y="821"/>
                      <a:pt x="10852" y="858"/>
                      <a:pt x="10910" y="868"/>
                    </a:cubicBezTo>
                    <a:cubicBezTo>
                      <a:pt x="10917" y="869"/>
                      <a:pt x="10923" y="869"/>
                      <a:pt x="10929" y="869"/>
                    </a:cubicBezTo>
                    <a:cubicBezTo>
                      <a:pt x="11050" y="869"/>
                      <a:pt x="11100" y="705"/>
                      <a:pt x="10983" y="656"/>
                    </a:cubicBezTo>
                    <a:cubicBezTo>
                      <a:pt x="10983" y="655"/>
                      <a:pt x="10983" y="650"/>
                      <a:pt x="10985" y="647"/>
                    </a:cubicBezTo>
                    <a:cubicBezTo>
                      <a:pt x="10989" y="634"/>
                      <a:pt x="10983" y="610"/>
                      <a:pt x="10982" y="596"/>
                    </a:cubicBezTo>
                    <a:cubicBezTo>
                      <a:pt x="10978" y="561"/>
                      <a:pt x="10970" y="526"/>
                      <a:pt x="10956" y="496"/>
                    </a:cubicBezTo>
                    <a:lnTo>
                      <a:pt x="10956" y="496"/>
                    </a:lnTo>
                    <a:cubicBezTo>
                      <a:pt x="11699" y="610"/>
                      <a:pt x="12425" y="822"/>
                      <a:pt x="13115" y="1150"/>
                    </a:cubicBezTo>
                    <a:cubicBezTo>
                      <a:pt x="15966" y="2500"/>
                      <a:pt x="17163" y="5252"/>
                      <a:pt x="17185" y="8228"/>
                    </a:cubicBezTo>
                    <a:cubicBezTo>
                      <a:pt x="17162" y="8223"/>
                      <a:pt x="17140" y="8223"/>
                      <a:pt x="17119" y="8223"/>
                    </a:cubicBezTo>
                    <a:cubicBezTo>
                      <a:pt x="17118" y="8223"/>
                      <a:pt x="17117" y="8223"/>
                      <a:pt x="17117" y="8223"/>
                    </a:cubicBezTo>
                    <a:cubicBezTo>
                      <a:pt x="16954" y="8223"/>
                      <a:pt x="16906" y="8380"/>
                      <a:pt x="16961" y="8493"/>
                    </a:cubicBezTo>
                    <a:cubicBezTo>
                      <a:pt x="15750" y="9084"/>
                      <a:pt x="14374" y="9203"/>
                      <a:pt x="13035" y="9294"/>
                    </a:cubicBezTo>
                    <a:cubicBezTo>
                      <a:pt x="12792" y="9310"/>
                      <a:pt x="12545" y="9323"/>
                      <a:pt x="12302" y="9333"/>
                    </a:cubicBezTo>
                    <a:cubicBezTo>
                      <a:pt x="12305" y="9330"/>
                      <a:pt x="12306" y="9326"/>
                      <a:pt x="12308" y="9320"/>
                    </a:cubicBezTo>
                    <a:cubicBezTo>
                      <a:pt x="12399" y="8945"/>
                      <a:pt x="12422" y="8524"/>
                      <a:pt x="12431" y="8139"/>
                    </a:cubicBezTo>
                    <a:cubicBezTo>
                      <a:pt x="12433" y="8053"/>
                      <a:pt x="12373" y="8011"/>
                      <a:pt x="12309" y="8011"/>
                    </a:cubicBezTo>
                    <a:cubicBezTo>
                      <a:pt x="12243" y="8011"/>
                      <a:pt x="12174" y="8055"/>
                      <a:pt x="12165" y="8139"/>
                    </a:cubicBezTo>
                    <a:cubicBezTo>
                      <a:pt x="12126" y="8514"/>
                      <a:pt x="12093" y="8922"/>
                      <a:pt x="12133" y="9296"/>
                    </a:cubicBezTo>
                    <a:cubicBezTo>
                      <a:pt x="12134" y="9312"/>
                      <a:pt x="12142" y="9326"/>
                      <a:pt x="12149" y="9339"/>
                    </a:cubicBezTo>
                    <a:cubicBezTo>
                      <a:pt x="11870" y="9349"/>
                      <a:pt x="11591" y="9354"/>
                      <a:pt x="11313" y="9354"/>
                    </a:cubicBezTo>
                    <a:cubicBezTo>
                      <a:pt x="10359" y="9354"/>
                      <a:pt x="9405" y="9292"/>
                      <a:pt x="8463" y="9138"/>
                    </a:cubicBezTo>
                    <a:cubicBezTo>
                      <a:pt x="7613" y="9001"/>
                      <a:pt x="6786" y="8783"/>
                      <a:pt x="5997" y="8488"/>
                    </a:cubicBezTo>
                    <a:cubicBezTo>
                      <a:pt x="6002" y="8189"/>
                      <a:pt x="6016" y="7888"/>
                      <a:pt x="6055" y="7591"/>
                    </a:cubicBezTo>
                    <a:cubicBezTo>
                      <a:pt x="6091" y="7286"/>
                      <a:pt x="6145" y="6985"/>
                      <a:pt x="6212" y="6690"/>
                    </a:cubicBezTo>
                    <a:cubicBezTo>
                      <a:pt x="6602" y="6764"/>
                      <a:pt x="6993" y="6855"/>
                      <a:pt x="7386" y="6886"/>
                    </a:cubicBezTo>
                    <a:cubicBezTo>
                      <a:pt x="7390" y="6886"/>
                      <a:pt x="7394" y="6887"/>
                      <a:pt x="7398" y="6887"/>
                    </a:cubicBezTo>
                    <a:cubicBezTo>
                      <a:pt x="7534" y="6887"/>
                      <a:pt x="7562" y="6659"/>
                      <a:pt x="7422" y="6628"/>
                    </a:cubicBezTo>
                    <a:cubicBezTo>
                      <a:pt x="7043" y="6548"/>
                      <a:pt x="6646" y="6524"/>
                      <a:pt x="6257" y="6485"/>
                    </a:cubicBezTo>
                    <a:cubicBezTo>
                      <a:pt x="6859" y="4012"/>
                      <a:pt x="8447" y="1839"/>
                      <a:pt x="10624" y="496"/>
                    </a:cubicBezTo>
                    <a:cubicBezTo>
                      <a:pt x="10637" y="488"/>
                      <a:pt x="10645" y="477"/>
                      <a:pt x="10654" y="467"/>
                    </a:cubicBezTo>
                    <a:close/>
                    <a:moveTo>
                      <a:pt x="1382" y="5679"/>
                    </a:moveTo>
                    <a:lnTo>
                      <a:pt x="1382" y="5679"/>
                    </a:lnTo>
                    <a:cubicBezTo>
                      <a:pt x="2478" y="7089"/>
                      <a:pt x="3954" y="8096"/>
                      <a:pt x="5589" y="8753"/>
                    </a:cubicBezTo>
                    <a:cubicBezTo>
                      <a:pt x="5607" y="10484"/>
                      <a:pt x="6116" y="12180"/>
                      <a:pt x="6871" y="13729"/>
                    </a:cubicBezTo>
                    <a:cubicBezTo>
                      <a:pt x="7207" y="14422"/>
                      <a:pt x="7716" y="15618"/>
                      <a:pt x="8463" y="16215"/>
                    </a:cubicBezTo>
                    <a:cubicBezTo>
                      <a:pt x="5534" y="15862"/>
                      <a:pt x="2885" y="14170"/>
                      <a:pt x="1680" y="11382"/>
                    </a:cubicBezTo>
                    <a:cubicBezTo>
                      <a:pt x="901" y="9582"/>
                      <a:pt x="788" y="7505"/>
                      <a:pt x="1382" y="5679"/>
                    </a:cubicBezTo>
                    <a:close/>
                    <a:moveTo>
                      <a:pt x="17169" y="8841"/>
                    </a:moveTo>
                    <a:lnTo>
                      <a:pt x="17169" y="8841"/>
                    </a:lnTo>
                    <a:cubicBezTo>
                      <a:pt x="17168" y="8925"/>
                      <a:pt x="17168" y="9010"/>
                      <a:pt x="17160" y="9095"/>
                    </a:cubicBezTo>
                    <a:cubicBezTo>
                      <a:pt x="17020" y="11163"/>
                      <a:pt x="16139" y="12856"/>
                      <a:pt x="14463" y="14078"/>
                    </a:cubicBezTo>
                    <a:cubicBezTo>
                      <a:pt x="13214" y="14988"/>
                      <a:pt x="11318" y="16163"/>
                      <a:pt x="9709" y="16299"/>
                    </a:cubicBezTo>
                    <a:cubicBezTo>
                      <a:pt x="9702" y="16298"/>
                      <a:pt x="9695" y="16296"/>
                      <a:pt x="9686" y="16296"/>
                    </a:cubicBezTo>
                    <a:cubicBezTo>
                      <a:pt x="9664" y="16298"/>
                      <a:pt x="9641" y="16298"/>
                      <a:pt x="9619" y="16298"/>
                    </a:cubicBezTo>
                    <a:cubicBezTo>
                      <a:pt x="8086" y="16298"/>
                      <a:pt x="7022" y="13248"/>
                      <a:pt x="6613" y="12095"/>
                    </a:cubicBezTo>
                    <a:cubicBezTo>
                      <a:pt x="6249" y="11070"/>
                      <a:pt x="6029" y="9993"/>
                      <a:pt x="5999" y="8911"/>
                    </a:cubicBezTo>
                    <a:lnTo>
                      <a:pt x="5999" y="8911"/>
                    </a:lnTo>
                    <a:cubicBezTo>
                      <a:pt x="6821" y="9209"/>
                      <a:pt x="7676" y="9420"/>
                      <a:pt x="8539" y="9555"/>
                    </a:cubicBezTo>
                    <a:cubicBezTo>
                      <a:pt x="8715" y="9582"/>
                      <a:pt x="8894" y="9605"/>
                      <a:pt x="9073" y="9627"/>
                    </a:cubicBezTo>
                    <a:cubicBezTo>
                      <a:pt x="9020" y="9947"/>
                      <a:pt x="8964" y="10268"/>
                      <a:pt x="8954" y="10592"/>
                    </a:cubicBezTo>
                    <a:cubicBezTo>
                      <a:pt x="8951" y="10669"/>
                      <a:pt x="9005" y="10707"/>
                      <a:pt x="9062" y="10707"/>
                    </a:cubicBezTo>
                    <a:cubicBezTo>
                      <a:pt x="9120" y="10707"/>
                      <a:pt x="9183" y="10667"/>
                      <a:pt x="9193" y="10592"/>
                    </a:cubicBezTo>
                    <a:cubicBezTo>
                      <a:pt x="9233" y="10278"/>
                      <a:pt x="9233" y="9962"/>
                      <a:pt x="9229" y="9645"/>
                    </a:cubicBezTo>
                    <a:lnTo>
                      <a:pt x="9229" y="9645"/>
                    </a:lnTo>
                    <a:cubicBezTo>
                      <a:pt x="9937" y="9724"/>
                      <a:pt x="10649" y="9758"/>
                      <a:pt x="11360" y="9758"/>
                    </a:cubicBezTo>
                    <a:cubicBezTo>
                      <a:pt x="12042" y="9758"/>
                      <a:pt x="12724" y="9726"/>
                      <a:pt x="13403" y="9671"/>
                    </a:cubicBezTo>
                    <a:cubicBezTo>
                      <a:pt x="14700" y="9567"/>
                      <a:pt x="16002" y="9419"/>
                      <a:pt x="17169" y="8841"/>
                    </a:cubicBezTo>
                    <a:close/>
                    <a:moveTo>
                      <a:pt x="9664" y="0"/>
                    </a:moveTo>
                    <a:cubicBezTo>
                      <a:pt x="7884" y="0"/>
                      <a:pt x="6084" y="504"/>
                      <a:pt x="4520" y="1381"/>
                    </a:cubicBezTo>
                    <a:cubicBezTo>
                      <a:pt x="1371" y="3146"/>
                      <a:pt x="1" y="6640"/>
                      <a:pt x="838" y="10132"/>
                    </a:cubicBezTo>
                    <a:cubicBezTo>
                      <a:pt x="1724" y="13832"/>
                      <a:pt x="5112" y="16553"/>
                      <a:pt x="8911" y="16553"/>
                    </a:cubicBezTo>
                    <a:cubicBezTo>
                      <a:pt x="8988" y="16553"/>
                      <a:pt x="9065" y="16552"/>
                      <a:pt x="9142" y="16550"/>
                    </a:cubicBezTo>
                    <a:cubicBezTo>
                      <a:pt x="9152" y="16551"/>
                      <a:pt x="9163" y="16555"/>
                      <a:pt x="9173" y="16557"/>
                    </a:cubicBezTo>
                    <a:cubicBezTo>
                      <a:pt x="9192" y="16640"/>
                      <a:pt x="9251" y="16712"/>
                      <a:pt x="9359" y="16713"/>
                    </a:cubicBezTo>
                    <a:cubicBezTo>
                      <a:pt x="9380" y="16713"/>
                      <a:pt x="9401" y="16714"/>
                      <a:pt x="9421" y="16714"/>
                    </a:cubicBezTo>
                    <a:cubicBezTo>
                      <a:pt x="11092" y="16714"/>
                      <a:pt x="12922" y="15578"/>
                      <a:pt x="14275" y="14694"/>
                    </a:cubicBezTo>
                    <a:cubicBezTo>
                      <a:pt x="15706" y="13758"/>
                      <a:pt x="16822" y="12512"/>
                      <a:pt x="17285" y="10838"/>
                    </a:cubicBezTo>
                    <a:cubicBezTo>
                      <a:pt x="17490" y="10106"/>
                      <a:pt x="17606" y="9342"/>
                      <a:pt x="17634" y="8574"/>
                    </a:cubicBezTo>
                    <a:cubicBezTo>
                      <a:pt x="17715" y="8497"/>
                      <a:pt x="17710" y="8372"/>
                      <a:pt x="17640" y="8295"/>
                    </a:cubicBezTo>
                    <a:cubicBezTo>
                      <a:pt x="17662" y="5672"/>
                      <a:pt x="16645" y="3037"/>
                      <a:pt x="14474" y="1485"/>
                    </a:cubicBezTo>
                    <a:cubicBezTo>
                      <a:pt x="13037" y="458"/>
                      <a:pt x="11360" y="0"/>
                      <a:pt x="9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806437" y="3558693"/>
                <a:ext cx="53680" cy="1194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375" extrusionOk="0">
                    <a:moveTo>
                      <a:pt x="1299" y="0"/>
                    </a:moveTo>
                    <a:cubicBezTo>
                      <a:pt x="881" y="0"/>
                      <a:pt x="426" y="69"/>
                      <a:pt x="60" y="241"/>
                    </a:cubicBezTo>
                    <a:cubicBezTo>
                      <a:pt x="0" y="270"/>
                      <a:pt x="24" y="375"/>
                      <a:pt x="89" y="375"/>
                    </a:cubicBezTo>
                    <a:cubicBezTo>
                      <a:pt x="91" y="375"/>
                      <a:pt x="93" y="374"/>
                      <a:pt x="96" y="374"/>
                    </a:cubicBezTo>
                    <a:cubicBezTo>
                      <a:pt x="581" y="324"/>
                      <a:pt x="1043" y="248"/>
                      <a:pt x="1533" y="243"/>
                    </a:cubicBezTo>
                    <a:cubicBezTo>
                      <a:pt x="1685" y="238"/>
                      <a:pt x="1683" y="16"/>
                      <a:pt x="1535" y="8"/>
                    </a:cubicBezTo>
                    <a:cubicBezTo>
                      <a:pt x="1458" y="3"/>
                      <a:pt x="1379" y="0"/>
                      <a:pt x="1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3"/>
              <p:cNvSpPr/>
              <p:nvPr/>
            </p:nvSpPr>
            <p:spPr>
              <a:xfrm>
                <a:off x="885414" y="3558183"/>
                <a:ext cx="49443" cy="10386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326" extrusionOk="0">
                    <a:moveTo>
                      <a:pt x="732" y="1"/>
                    </a:moveTo>
                    <a:cubicBezTo>
                      <a:pt x="537" y="1"/>
                      <a:pt x="341" y="14"/>
                      <a:pt x="147" y="37"/>
                    </a:cubicBezTo>
                    <a:cubicBezTo>
                      <a:pt x="10" y="52"/>
                      <a:pt x="1" y="257"/>
                      <a:pt x="140" y="257"/>
                    </a:cubicBezTo>
                    <a:cubicBezTo>
                      <a:pt x="142" y="257"/>
                      <a:pt x="144" y="257"/>
                      <a:pt x="147" y="257"/>
                    </a:cubicBezTo>
                    <a:cubicBezTo>
                      <a:pt x="225" y="253"/>
                      <a:pt x="303" y="252"/>
                      <a:pt x="381" y="252"/>
                    </a:cubicBezTo>
                    <a:cubicBezTo>
                      <a:pt x="714" y="252"/>
                      <a:pt x="1042" y="284"/>
                      <a:pt x="1374" y="324"/>
                    </a:cubicBezTo>
                    <a:cubicBezTo>
                      <a:pt x="1379" y="325"/>
                      <a:pt x="1384" y="325"/>
                      <a:pt x="1389" y="325"/>
                    </a:cubicBezTo>
                    <a:cubicBezTo>
                      <a:pt x="1525" y="325"/>
                      <a:pt x="1552" y="87"/>
                      <a:pt x="1410" y="61"/>
                    </a:cubicBezTo>
                    <a:cubicBezTo>
                      <a:pt x="1186" y="19"/>
                      <a:pt x="959" y="1"/>
                      <a:pt x="7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3"/>
              <p:cNvSpPr/>
              <p:nvPr/>
            </p:nvSpPr>
            <p:spPr>
              <a:xfrm>
                <a:off x="963753" y="3568314"/>
                <a:ext cx="46862" cy="10609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333" extrusionOk="0">
                    <a:moveTo>
                      <a:pt x="128" y="0"/>
                    </a:moveTo>
                    <a:cubicBezTo>
                      <a:pt x="0" y="0"/>
                      <a:pt x="10" y="194"/>
                      <a:pt x="136" y="208"/>
                    </a:cubicBezTo>
                    <a:cubicBezTo>
                      <a:pt x="520" y="254"/>
                      <a:pt x="909" y="321"/>
                      <a:pt x="1297" y="333"/>
                    </a:cubicBezTo>
                    <a:cubicBezTo>
                      <a:pt x="1298" y="333"/>
                      <a:pt x="1298" y="333"/>
                      <a:pt x="1299" y="333"/>
                    </a:cubicBezTo>
                    <a:cubicBezTo>
                      <a:pt x="1434" y="333"/>
                      <a:pt x="1470" y="108"/>
                      <a:pt x="1329" y="87"/>
                    </a:cubicBezTo>
                    <a:cubicBezTo>
                      <a:pt x="935" y="28"/>
                      <a:pt x="533" y="25"/>
                      <a:pt x="136" y="1"/>
                    </a:cubicBezTo>
                    <a:cubicBezTo>
                      <a:pt x="133" y="0"/>
                      <a:pt x="131" y="0"/>
                      <a:pt x="1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1036518" y="3566530"/>
                <a:ext cx="70118" cy="45556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430" extrusionOk="0">
                    <a:moveTo>
                      <a:pt x="442" y="1"/>
                    </a:moveTo>
                    <a:cubicBezTo>
                      <a:pt x="397" y="1"/>
                      <a:pt x="349" y="31"/>
                      <a:pt x="352" y="84"/>
                    </a:cubicBezTo>
                    <a:cubicBezTo>
                      <a:pt x="355" y="147"/>
                      <a:pt x="352" y="210"/>
                      <a:pt x="351" y="271"/>
                    </a:cubicBezTo>
                    <a:lnTo>
                      <a:pt x="200" y="246"/>
                    </a:lnTo>
                    <a:cubicBezTo>
                      <a:pt x="193" y="244"/>
                      <a:pt x="185" y="244"/>
                      <a:pt x="178" y="244"/>
                    </a:cubicBezTo>
                    <a:cubicBezTo>
                      <a:pt x="51" y="244"/>
                      <a:pt x="1" y="438"/>
                      <a:pt x="139" y="468"/>
                    </a:cubicBezTo>
                    <a:cubicBezTo>
                      <a:pt x="205" y="482"/>
                      <a:pt x="272" y="499"/>
                      <a:pt x="338" y="515"/>
                    </a:cubicBezTo>
                    <a:cubicBezTo>
                      <a:pt x="312" y="773"/>
                      <a:pt x="265" y="1027"/>
                      <a:pt x="205" y="1284"/>
                    </a:cubicBezTo>
                    <a:cubicBezTo>
                      <a:pt x="184" y="1375"/>
                      <a:pt x="251" y="1430"/>
                      <a:pt x="319" y="1430"/>
                    </a:cubicBezTo>
                    <a:cubicBezTo>
                      <a:pt x="366" y="1430"/>
                      <a:pt x="413" y="1404"/>
                      <a:pt x="435" y="1348"/>
                    </a:cubicBezTo>
                    <a:cubicBezTo>
                      <a:pt x="536" y="1098"/>
                      <a:pt x="571" y="836"/>
                      <a:pt x="568" y="571"/>
                    </a:cubicBezTo>
                    <a:lnTo>
                      <a:pt x="568" y="571"/>
                    </a:lnTo>
                    <a:cubicBezTo>
                      <a:pt x="1044" y="698"/>
                      <a:pt x="1503" y="864"/>
                      <a:pt x="1972" y="1030"/>
                    </a:cubicBezTo>
                    <a:cubicBezTo>
                      <a:pt x="1985" y="1035"/>
                      <a:pt x="1998" y="1037"/>
                      <a:pt x="2011" y="1037"/>
                    </a:cubicBezTo>
                    <a:cubicBezTo>
                      <a:pt x="2131" y="1037"/>
                      <a:pt x="2201" y="842"/>
                      <a:pt x="2076" y="784"/>
                    </a:cubicBezTo>
                    <a:cubicBezTo>
                      <a:pt x="1597" y="556"/>
                      <a:pt x="1075" y="413"/>
                      <a:pt x="553" y="310"/>
                    </a:cubicBezTo>
                    <a:cubicBezTo>
                      <a:pt x="544" y="227"/>
                      <a:pt x="533" y="143"/>
                      <a:pt x="518" y="61"/>
                    </a:cubicBezTo>
                    <a:cubicBezTo>
                      <a:pt x="511" y="19"/>
                      <a:pt x="477" y="1"/>
                      <a:pt x="4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1121579" y="3575865"/>
                <a:ext cx="50303" cy="44824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1407" extrusionOk="0">
                    <a:moveTo>
                      <a:pt x="454" y="1"/>
                    </a:moveTo>
                    <a:cubicBezTo>
                      <a:pt x="380" y="1"/>
                      <a:pt x="302" y="64"/>
                      <a:pt x="320" y="160"/>
                    </a:cubicBezTo>
                    <a:cubicBezTo>
                      <a:pt x="361" y="372"/>
                      <a:pt x="411" y="583"/>
                      <a:pt x="467" y="792"/>
                    </a:cubicBezTo>
                    <a:cubicBezTo>
                      <a:pt x="373" y="762"/>
                      <a:pt x="280" y="730"/>
                      <a:pt x="184" y="700"/>
                    </a:cubicBezTo>
                    <a:cubicBezTo>
                      <a:pt x="169" y="695"/>
                      <a:pt x="156" y="693"/>
                      <a:pt x="143" y="693"/>
                    </a:cubicBezTo>
                    <a:cubicBezTo>
                      <a:pt x="30" y="693"/>
                      <a:pt x="1" y="876"/>
                      <a:pt x="122" y="926"/>
                    </a:cubicBezTo>
                    <a:cubicBezTo>
                      <a:pt x="262" y="985"/>
                      <a:pt x="404" y="1045"/>
                      <a:pt x="547" y="1107"/>
                    </a:cubicBezTo>
                    <a:cubicBezTo>
                      <a:pt x="560" y="1155"/>
                      <a:pt x="573" y="1201"/>
                      <a:pt x="585" y="1250"/>
                    </a:cubicBezTo>
                    <a:cubicBezTo>
                      <a:pt x="598" y="1301"/>
                      <a:pt x="635" y="1322"/>
                      <a:pt x="674" y="1322"/>
                    </a:cubicBezTo>
                    <a:cubicBezTo>
                      <a:pt x="731" y="1322"/>
                      <a:pt x="790" y="1276"/>
                      <a:pt x="782" y="1206"/>
                    </a:cubicBezTo>
                    <a:lnTo>
                      <a:pt x="782" y="1206"/>
                    </a:lnTo>
                    <a:cubicBezTo>
                      <a:pt x="968" y="1280"/>
                      <a:pt x="1157" y="1350"/>
                      <a:pt x="1349" y="1402"/>
                    </a:cubicBezTo>
                    <a:cubicBezTo>
                      <a:pt x="1361" y="1405"/>
                      <a:pt x="1372" y="1406"/>
                      <a:pt x="1382" y="1406"/>
                    </a:cubicBezTo>
                    <a:cubicBezTo>
                      <a:pt x="1505" y="1406"/>
                      <a:pt x="1579" y="1223"/>
                      <a:pt x="1451" y="1160"/>
                    </a:cubicBezTo>
                    <a:cubicBezTo>
                      <a:pt x="1219" y="1048"/>
                      <a:pt x="974" y="958"/>
                      <a:pt x="725" y="876"/>
                    </a:cubicBezTo>
                    <a:cubicBezTo>
                      <a:pt x="678" y="613"/>
                      <a:pt x="630" y="349"/>
                      <a:pt x="566" y="92"/>
                    </a:cubicBezTo>
                    <a:cubicBezTo>
                      <a:pt x="550" y="28"/>
                      <a:pt x="503" y="1"/>
                      <a:pt x="4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3"/>
              <p:cNvSpPr/>
              <p:nvPr/>
            </p:nvSpPr>
            <p:spPr>
              <a:xfrm>
                <a:off x="1190393" y="3623684"/>
                <a:ext cx="33865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684" extrusionOk="0">
                    <a:moveTo>
                      <a:pt x="170" y="0"/>
                    </a:moveTo>
                    <a:cubicBezTo>
                      <a:pt x="40" y="0"/>
                      <a:pt x="1" y="200"/>
                      <a:pt x="140" y="250"/>
                    </a:cubicBezTo>
                    <a:cubicBezTo>
                      <a:pt x="375" y="330"/>
                      <a:pt x="572" y="468"/>
                      <a:pt x="750" y="640"/>
                    </a:cubicBezTo>
                    <a:cubicBezTo>
                      <a:pt x="781" y="670"/>
                      <a:pt x="816" y="683"/>
                      <a:pt x="849" y="683"/>
                    </a:cubicBezTo>
                    <a:cubicBezTo>
                      <a:pt x="963" y="683"/>
                      <a:pt x="1063" y="536"/>
                      <a:pt x="959" y="431"/>
                    </a:cubicBezTo>
                    <a:cubicBezTo>
                      <a:pt x="751" y="221"/>
                      <a:pt x="491" y="80"/>
                      <a:pt x="207" y="5"/>
                    </a:cubicBezTo>
                    <a:cubicBezTo>
                      <a:pt x="194" y="2"/>
                      <a:pt x="182" y="0"/>
                      <a:pt x="1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3"/>
              <p:cNvSpPr/>
              <p:nvPr/>
            </p:nvSpPr>
            <p:spPr>
              <a:xfrm>
                <a:off x="1228432" y="3644169"/>
                <a:ext cx="51514" cy="31857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000" extrusionOk="0">
                    <a:moveTo>
                      <a:pt x="392" y="0"/>
                    </a:moveTo>
                    <a:cubicBezTo>
                      <a:pt x="263" y="0"/>
                      <a:pt x="239" y="217"/>
                      <a:pt x="372" y="246"/>
                    </a:cubicBezTo>
                    <a:cubicBezTo>
                      <a:pt x="551" y="286"/>
                      <a:pt x="723" y="345"/>
                      <a:pt x="881" y="436"/>
                    </a:cubicBezTo>
                    <a:cubicBezTo>
                      <a:pt x="989" y="501"/>
                      <a:pt x="1080" y="579"/>
                      <a:pt x="1168" y="661"/>
                    </a:cubicBezTo>
                    <a:cubicBezTo>
                      <a:pt x="859" y="609"/>
                      <a:pt x="550" y="566"/>
                      <a:pt x="240" y="524"/>
                    </a:cubicBezTo>
                    <a:cubicBezTo>
                      <a:pt x="233" y="522"/>
                      <a:pt x="226" y="522"/>
                      <a:pt x="219" y="522"/>
                    </a:cubicBezTo>
                    <a:cubicBezTo>
                      <a:pt x="65" y="522"/>
                      <a:pt x="1" y="750"/>
                      <a:pt x="169" y="784"/>
                    </a:cubicBezTo>
                    <a:cubicBezTo>
                      <a:pt x="530" y="859"/>
                      <a:pt x="889" y="939"/>
                      <a:pt x="1254" y="997"/>
                    </a:cubicBezTo>
                    <a:cubicBezTo>
                      <a:pt x="1264" y="999"/>
                      <a:pt x="1274" y="1000"/>
                      <a:pt x="1283" y="1000"/>
                    </a:cubicBezTo>
                    <a:cubicBezTo>
                      <a:pt x="1394" y="1000"/>
                      <a:pt x="1461" y="897"/>
                      <a:pt x="1455" y="808"/>
                    </a:cubicBezTo>
                    <a:cubicBezTo>
                      <a:pt x="1545" y="783"/>
                      <a:pt x="1616" y="690"/>
                      <a:pt x="1545" y="589"/>
                    </a:cubicBezTo>
                    <a:cubicBezTo>
                      <a:pt x="1294" y="236"/>
                      <a:pt x="822" y="47"/>
                      <a:pt x="405" y="1"/>
                    </a:cubicBezTo>
                    <a:cubicBezTo>
                      <a:pt x="401" y="0"/>
                      <a:pt x="396" y="0"/>
                      <a:pt x="3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3"/>
              <p:cNvSpPr/>
              <p:nvPr/>
            </p:nvSpPr>
            <p:spPr>
              <a:xfrm>
                <a:off x="1031452" y="3879729"/>
                <a:ext cx="32367" cy="46831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470" extrusionOk="0">
                    <a:moveTo>
                      <a:pt x="867" y="1"/>
                    </a:moveTo>
                    <a:cubicBezTo>
                      <a:pt x="816" y="1"/>
                      <a:pt x="763" y="28"/>
                      <a:pt x="739" y="88"/>
                    </a:cubicBezTo>
                    <a:cubicBezTo>
                      <a:pt x="557" y="532"/>
                      <a:pt x="342" y="933"/>
                      <a:pt x="54" y="1316"/>
                    </a:cubicBezTo>
                    <a:cubicBezTo>
                      <a:pt x="0" y="1388"/>
                      <a:pt x="76" y="1470"/>
                      <a:pt x="150" y="1470"/>
                    </a:cubicBezTo>
                    <a:cubicBezTo>
                      <a:pt x="174" y="1470"/>
                      <a:pt x="197" y="1461"/>
                      <a:pt x="216" y="1442"/>
                    </a:cubicBezTo>
                    <a:cubicBezTo>
                      <a:pt x="564" y="1082"/>
                      <a:pt x="842" y="638"/>
                      <a:pt x="987" y="159"/>
                    </a:cubicBezTo>
                    <a:cubicBezTo>
                      <a:pt x="1016" y="60"/>
                      <a:pt x="943" y="1"/>
                      <a:pt x="8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3"/>
              <p:cNvSpPr/>
              <p:nvPr/>
            </p:nvSpPr>
            <p:spPr>
              <a:xfrm>
                <a:off x="1076117" y="3807666"/>
                <a:ext cx="26665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837" h="1491" extrusionOk="0">
                    <a:moveTo>
                      <a:pt x="670" y="1"/>
                    </a:moveTo>
                    <a:cubicBezTo>
                      <a:pt x="628" y="1"/>
                      <a:pt x="587" y="20"/>
                      <a:pt x="563" y="65"/>
                    </a:cubicBezTo>
                    <a:cubicBezTo>
                      <a:pt x="349" y="463"/>
                      <a:pt x="186" y="907"/>
                      <a:pt x="33" y="1334"/>
                    </a:cubicBezTo>
                    <a:cubicBezTo>
                      <a:pt x="1" y="1421"/>
                      <a:pt x="84" y="1491"/>
                      <a:pt x="162" y="1491"/>
                    </a:cubicBezTo>
                    <a:cubicBezTo>
                      <a:pt x="202" y="1491"/>
                      <a:pt x="241" y="1473"/>
                      <a:pt x="262" y="1430"/>
                    </a:cubicBezTo>
                    <a:cubicBezTo>
                      <a:pt x="461" y="1024"/>
                      <a:pt x="666" y="598"/>
                      <a:pt x="806" y="168"/>
                    </a:cubicBezTo>
                    <a:cubicBezTo>
                      <a:pt x="836" y="74"/>
                      <a:pt x="751" y="1"/>
                      <a:pt x="6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1106638" y="3731588"/>
                <a:ext cx="18318" cy="5552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743" extrusionOk="0">
                    <a:moveTo>
                      <a:pt x="403" y="1"/>
                    </a:moveTo>
                    <a:cubicBezTo>
                      <a:pt x="349" y="1"/>
                      <a:pt x="297" y="32"/>
                      <a:pt x="278" y="106"/>
                    </a:cubicBezTo>
                    <a:cubicBezTo>
                      <a:pt x="149" y="602"/>
                      <a:pt x="71" y="1129"/>
                      <a:pt x="8" y="1638"/>
                    </a:cubicBezTo>
                    <a:cubicBezTo>
                      <a:pt x="0" y="1706"/>
                      <a:pt x="56" y="1743"/>
                      <a:pt x="113" y="1743"/>
                    </a:cubicBezTo>
                    <a:cubicBezTo>
                      <a:pt x="160" y="1743"/>
                      <a:pt x="207" y="1718"/>
                      <a:pt x="222" y="1667"/>
                    </a:cubicBezTo>
                    <a:cubicBezTo>
                      <a:pt x="359" y="1186"/>
                      <a:pt x="487" y="680"/>
                      <a:pt x="558" y="185"/>
                    </a:cubicBezTo>
                    <a:cubicBezTo>
                      <a:pt x="575" y="76"/>
                      <a:pt x="486" y="1"/>
                      <a:pt x="4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1117310" y="3519444"/>
                <a:ext cx="11692" cy="28767"/>
              </a:xfrm>
              <a:custGeom>
                <a:avLst/>
                <a:gdLst/>
                <a:ahLst/>
                <a:cxnLst/>
                <a:rect l="l" t="t" r="r" b="b"/>
                <a:pathLst>
                  <a:path w="367" h="903" extrusionOk="0">
                    <a:moveTo>
                      <a:pt x="158" y="0"/>
                    </a:moveTo>
                    <a:cubicBezTo>
                      <a:pt x="79" y="0"/>
                      <a:pt x="0" y="63"/>
                      <a:pt x="28" y="161"/>
                    </a:cubicBezTo>
                    <a:cubicBezTo>
                      <a:pt x="89" y="379"/>
                      <a:pt x="123" y="585"/>
                      <a:pt x="120" y="809"/>
                    </a:cubicBezTo>
                    <a:cubicBezTo>
                      <a:pt x="119" y="868"/>
                      <a:pt x="169" y="902"/>
                      <a:pt x="218" y="902"/>
                    </a:cubicBezTo>
                    <a:cubicBezTo>
                      <a:pt x="257" y="902"/>
                      <a:pt x="296" y="881"/>
                      <a:pt x="308" y="833"/>
                    </a:cubicBezTo>
                    <a:cubicBezTo>
                      <a:pt x="366" y="594"/>
                      <a:pt x="364" y="330"/>
                      <a:pt x="285" y="93"/>
                    </a:cubicBezTo>
                    <a:cubicBezTo>
                      <a:pt x="263" y="28"/>
                      <a:pt x="210" y="0"/>
                      <a:pt x="1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1099087" y="3449929"/>
                <a:ext cx="2029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988" extrusionOk="0">
                    <a:moveTo>
                      <a:pt x="192" y="1"/>
                    </a:moveTo>
                    <a:cubicBezTo>
                      <a:pt x="97" y="1"/>
                      <a:pt x="0" y="105"/>
                      <a:pt x="71" y="196"/>
                    </a:cubicBezTo>
                    <a:cubicBezTo>
                      <a:pt x="238" y="416"/>
                      <a:pt x="364" y="635"/>
                      <a:pt x="420" y="910"/>
                    </a:cubicBezTo>
                    <a:cubicBezTo>
                      <a:pt x="430" y="963"/>
                      <a:pt x="475" y="987"/>
                      <a:pt x="521" y="987"/>
                    </a:cubicBezTo>
                    <a:cubicBezTo>
                      <a:pt x="578" y="987"/>
                      <a:pt x="637" y="949"/>
                      <a:pt x="631" y="882"/>
                    </a:cubicBezTo>
                    <a:cubicBezTo>
                      <a:pt x="602" y="572"/>
                      <a:pt x="493" y="264"/>
                      <a:pt x="277" y="37"/>
                    </a:cubicBezTo>
                    <a:cubicBezTo>
                      <a:pt x="252" y="11"/>
                      <a:pt x="222" y="1"/>
                      <a:pt x="1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1066114" y="3442633"/>
                <a:ext cx="14400" cy="45843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439" extrusionOk="0">
                    <a:moveTo>
                      <a:pt x="355" y="1"/>
                    </a:moveTo>
                    <a:cubicBezTo>
                      <a:pt x="315" y="1"/>
                      <a:pt x="274" y="23"/>
                      <a:pt x="259" y="68"/>
                    </a:cubicBezTo>
                    <a:cubicBezTo>
                      <a:pt x="132" y="462"/>
                      <a:pt x="48" y="906"/>
                      <a:pt x="9" y="1317"/>
                    </a:cubicBezTo>
                    <a:cubicBezTo>
                      <a:pt x="1" y="1396"/>
                      <a:pt x="66" y="1438"/>
                      <a:pt x="131" y="1438"/>
                    </a:cubicBezTo>
                    <a:cubicBezTo>
                      <a:pt x="185" y="1438"/>
                      <a:pt x="238" y="1410"/>
                      <a:pt x="254" y="1351"/>
                    </a:cubicBezTo>
                    <a:cubicBezTo>
                      <a:pt x="360" y="953"/>
                      <a:pt x="431" y="505"/>
                      <a:pt x="448" y="94"/>
                    </a:cubicBezTo>
                    <a:cubicBezTo>
                      <a:pt x="452" y="33"/>
                      <a:pt x="404" y="1"/>
                      <a:pt x="3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1052574" y="3506382"/>
                <a:ext cx="12839" cy="36254"/>
              </a:xfrm>
              <a:custGeom>
                <a:avLst/>
                <a:gdLst/>
                <a:ahLst/>
                <a:cxnLst/>
                <a:rect l="l" t="t" r="r" b="b"/>
                <a:pathLst>
                  <a:path w="403" h="1138" extrusionOk="0">
                    <a:moveTo>
                      <a:pt x="282" y="0"/>
                    </a:moveTo>
                    <a:cubicBezTo>
                      <a:pt x="248" y="0"/>
                      <a:pt x="213" y="24"/>
                      <a:pt x="212" y="65"/>
                    </a:cubicBezTo>
                    <a:cubicBezTo>
                      <a:pt x="205" y="382"/>
                      <a:pt x="127" y="685"/>
                      <a:pt x="30" y="988"/>
                    </a:cubicBezTo>
                    <a:cubicBezTo>
                      <a:pt x="0" y="1081"/>
                      <a:pt x="72" y="1138"/>
                      <a:pt x="146" y="1138"/>
                    </a:cubicBezTo>
                    <a:cubicBezTo>
                      <a:pt x="196" y="1138"/>
                      <a:pt x="248" y="1112"/>
                      <a:pt x="271" y="1054"/>
                    </a:cubicBezTo>
                    <a:cubicBezTo>
                      <a:pt x="398" y="728"/>
                      <a:pt x="402" y="387"/>
                      <a:pt x="338" y="46"/>
                    </a:cubicBezTo>
                    <a:cubicBezTo>
                      <a:pt x="332" y="14"/>
                      <a:pt x="307" y="0"/>
                      <a:pt x="2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998001" y="3630502"/>
                <a:ext cx="60051" cy="4638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456" extrusionOk="0">
                    <a:moveTo>
                      <a:pt x="139" y="1"/>
                    </a:moveTo>
                    <a:cubicBezTo>
                      <a:pt x="23" y="1"/>
                      <a:pt x="1" y="200"/>
                      <a:pt x="122" y="225"/>
                    </a:cubicBezTo>
                    <a:cubicBezTo>
                      <a:pt x="503" y="310"/>
                      <a:pt x="898" y="408"/>
                      <a:pt x="1295" y="466"/>
                    </a:cubicBezTo>
                    <a:cubicBezTo>
                      <a:pt x="1235" y="748"/>
                      <a:pt x="1159" y="1024"/>
                      <a:pt x="1116" y="1310"/>
                    </a:cubicBezTo>
                    <a:cubicBezTo>
                      <a:pt x="1102" y="1397"/>
                      <a:pt x="1174" y="1455"/>
                      <a:pt x="1240" y="1455"/>
                    </a:cubicBezTo>
                    <a:cubicBezTo>
                      <a:pt x="1284" y="1455"/>
                      <a:pt x="1325" y="1430"/>
                      <a:pt x="1338" y="1371"/>
                    </a:cubicBezTo>
                    <a:cubicBezTo>
                      <a:pt x="1398" y="1076"/>
                      <a:pt x="1419" y="781"/>
                      <a:pt x="1464" y="483"/>
                    </a:cubicBezTo>
                    <a:cubicBezTo>
                      <a:pt x="1550" y="491"/>
                      <a:pt x="1636" y="503"/>
                      <a:pt x="1720" y="509"/>
                    </a:cubicBezTo>
                    <a:cubicBezTo>
                      <a:pt x="1722" y="509"/>
                      <a:pt x="1724" y="509"/>
                      <a:pt x="1726" y="509"/>
                    </a:cubicBezTo>
                    <a:cubicBezTo>
                      <a:pt x="1865" y="509"/>
                      <a:pt x="1885" y="299"/>
                      <a:pt x="1753" y="259"/>
                    </a:cubicBezTo>
                    <a:cubicBezTo>
                      <a:pt x="1245" y="108"/>
                      <a:pt x="679" y="65"/>
                      <a:pt x="152" y="2"/>
                    </a:cubicBezTo>
                    <a:cubicBezTo>
                      <a:pt x="148" y="1"/>
                      <a:pt x="143" y="1"/>
                      <a:pt x="1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1013834" y="3772844"/>
                <a:ext cx="11660" cy="3622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137" extrusionOk="0">
                    <a:moveTo>
                      <a:pt x="270" y="1"/>
                    </a:moveTo>
                    <a:cubicBezTo>
                      <a:pt x="232" y="1"/>
                      <a:pt x="194" y="26"/>
                      <a:pt x="191" y="77"/>
                    </a:cubicBezTo>
                    <a:cubicBezTo>
                      <a:pt x="172" y="388"/>
                      <a:pt x="101" y="700"/>
                      <a:pt x="22" y="1001"/>
                    </a:cubicBezTo>
                    <a:cubicBezTo>
                      <a:pt x="0" y="1084"/>
                      <a:pt x="66" y="1137"/>
                      <a:pt x="131" y="1137"/>
                    </a:cubicBezTo>
                    <a:cubicBezTo>
                      <a:pt x="175" y="1137"/>
                      <a:pt x="219" y="1113"/>
                      <a:pt x="237" y="1059"/>
                    </a:cubicBezTo>
                    <a:cubicBezTo>
                      <a:pt x="344" y="731"/>
                      <a:pt x="365" y="416"/>
                      <a:pt x="348" y="77"/>
                    </a:cubicBezTo>
                    <a:cubicBezTo>
                      <a:pt x="345" y="26"/>
                      <a:pt x="308" y="1"/>
                      <a:pt x="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3"/>
              <p:cNvSpPr/>
              <p:nvPr/>
            </p:nvSpPr>
            <p:spPr>
              <a:xfrm>
                <a:off x="1014153" y="3835478"/>
                <a:ext cx="9175" cy="29914"/>
              </a:xfrm>
              <a:custGeom>
                <a:avLst/>
                <a:gdLst/>
                <a:ahLst/>
                <a:cxnLst/>
                <a:rect l="l" t="t" r="r" b="b"/>
                <a:pathLst>
                  <a:path w="288" h="939" extrusionOk="0">
                    <a:moveTo>
                      <a:pt x="196" y="0"/>
                    </a:moveTo>
                    <a:cubicBezTo>
                      <a:pt x="160" y="0"/>
                      <a:pt x="125" y="20"/>
                      <a:pt x="115" y="63"/>
                    </a:cubicBezTo>
                    <a:cubicBezTo>
                      <a:pt x="55" y="318"/>
                      <a:pt x="15" y="571"/>
                      <a:pt x="3" y="833"/>
                    </a:cubicBezTo>
                    <a:cubicBezTo>
                      <a:pt x="0" y="900"/>
                      <a:pt x="59" y="939"/>
                      <a:pt x="116" y="939"/>
                    </a:cubicBezTo>
                    <a:cubicBezTo>
                      <a:pt x="161" y="939"/>
                      <a:pt x="204" y="915"/>
                      <a:pt x="215" y="862"/>
                    </a:cubicBezTo>
                    <a:cubicBezTo>
                      <a:pt x="264" y="604"/>
                      <a:pt x="287" y="348"/>
                      <a:pt x="287" y="87"/>
                    </a:cubicBezTo>
                    <a:cubicBezTo>
                      <a:pt x="288" y="32"/>
                      <a:pt x="241" y="0"/>
                      <a:pt x="1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3"/>
              <p:cNvSpPr/>
              <p:nvPr/>
            </p:nvSpPr>
            <p:spPr>
              <a:xfrm>
                <a:off x="1013452" y="3880685"/>
                <a:ext cx="13603" cy="35712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121" extrusionOk="0">
                    <a:moveTo>
                      <a:pt x="198" y="0"/>
                    </a:moveTo>
                    <a:cubicBezTo>
                      <a:pt x="161" y="0"/>
                      <a:pt x="124" y="20"/>
                      <a:pt x="110" y="67"/>
                    </a:cubicBezTo>
                    <a:cubicBezTo>
                      <a:pt x="15" y="393"/>
                      <a:pt x="1" y="741"/>
                      <a:pt x="147" y="1055"/>
                    </a:cubicBezTo>
                    <a:cubicBezTo>
                      <a:pt x="168" y="1101"/>
                      <a:pt x="210" y="1121"/>
                      <a:pt x="252" y="1121"/>
                    </a:cubicBezTo>
                    <a:cubicBezTo>
                      <a:pt x="336" y="1121"/>
                      <a:pt x="426" y="1047"/>
                      <a:pt x="390" y="953"/>
                    </a:cubicBezTo>
                    <a:cubicBezTo>
                      <a:pt x="284" y="676"/>
                      <a:pt x="219" y="412"/>
                      <a:pt x="294" y="117"/>
                    </a:cubicBezTo>
                    <a:cubicBezTo>
                      <a:pt x="313" y="46"/>
                      <a:pt x="255" y="0"/>
                      <a:pt x="1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790826" y="3579274"/>
                <a:ext cx="48073" cy="1621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509" extrusionOk="0">
                    <a:moveTo>
                      <a:pt x="123" y="0"/>
                    </a:moveTo>
                    <a:cubicBezTo>
                      <a:pt x="33" y="0"/>
                      <a:pt x="0" y="133"/>
                      <a:pt x="96" y="164"/>
                    </a:cubicBezTo>
                    <a:cubicBezTo>
                      <a:pt x="491" y="287"/>
                      <a:pt x="896" y="423"/>
                      <a:pt x="1304" y="506"/>
                    </a:cubicBezTo>
                    <a:cubicBezTo>
                      <a:pt x="1314" y="508"/>
                      <a:pt x="1323" y="509"/>
                      <a:pt x="1332" y="509"/>
                    </a:cubicBezTo>
                    <a:cubicBezTo>
                      <a:pt x="1463" y="509"/>
                      <a:pt x="1508" y="315"/>
                      <a:pt x="1369" y="272"/>
                    </a:cubicBezTo>
                    <a:cubicBezTo>
                      <a:pt x="971" y="154"/>
                      <a:pt x="548" y="82"/>
                      <a:pt x="140" y="2"/>
                    </a:cubicBezTo>
                    <a:cubicBezTo>
                      <a:pt x="134" y="1"/>
                      <a:pt x="128" y="0"/>
                      <a:pt x="1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3"/>
              <p:cNvSpPr/>
              <p:nvPr/>
            </p:nvSpPr>
            <p:spPr>
              <a:xfrm>
                <a:off x="857920" y="3599089"/>
                <a:ext cx="52629" cy="15515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487" extrusionOk="0">
                    <a:moveTo>
                      <a:pt x="128" y="0"/>
                    </a:moveTo>
                    <a:cubicBezTo>
                      <a:pt x="39" y="0"/>
                      <a:pt x="1" y="130"/>
                      <a:pt x="99" y="159"/>
                    </a:cubicBezTo>
                    <a:cubicBezTo>
                      <a:pt x="541" y="286"/>
                      <a:pt x="992" y="421"/>
                      <a:pt x="1449" y="485"/>
                    </a:cubicBezTo>
                    <a:cubicBezTo>
                      <a:pt x="1456" y="486"/>
                      <a:pt x="1463" y="487"/>
                      <a:pt x="1469" y="487"/>
                    </a:cubicBezTo>
                    <a:cubicBezTo>
                      <a:pt x="1598" y="487"/>
                      <a:pt x="1651" y="304"/>
                      <a:pt x="1511" y="262"/>
                    </a:cubicBezTo>
                    <a:cubicBezTo>
                      <a:pt x="1068" y="130"/>
                      <a:pt x="599" y="68"/>
                      <a:pt x="142" y="1"/>
                    </a:cubicBezTo>
                    <a:cubicBezTo>
                      <a:pt x="137" y="0"/>
                      <a:pt x="133" y="0"/>
                      <a:pt x="1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3"/>
              <p:cNvSpPr/>
              <p:nvPr/>
            </p:nvSpPr>
            <p:spPr>
              <a:xfrm>
                <a:off x="1078571" y="3645093"/>
                <a:ext cx="60115" cy="12552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394" extrusionOk="0">
                    <a:moveTo>
                      <a:pt x="708" y="0"/>
                    </a:moveTo>
                    <a:cubicBezTo>
                      <a:pt x="515" y="0"/>
                      <a:pt x="325" y="11"/>
                      <a:pt x="142" y="29"/>
                    </a:cubicBezTo>
                    <a:cubicBezTo>
                      <a:pt x="6" y="43"/>
                      <a:pt x="0" y="238"/>
                      <a:pt x="142" y="244"/>
                    </a:cubicBezTo>
                    <a:cubicBezTo>
                      <a:pt x="672" y="265"/>
                      <a:pt x="1186" y="340"/>
                      <a:pt x="1711" y="393"/>
                    </a:cubicBezTo>
                    <a:cubicBezTo>
                      <a:pt x="1716" y="393"/>
                      <a:pt x="1720" y="393"/>
                      <a:pt x="1724" y="393"/>
                    </a:cubicBezTo>
                    <a:cubicBezTo>
                      <a:pt x="1867" y="393"/>
                      <a:pt x="1886" y="165"/>
                      <a:pt x="1747" y="128"/>
                    </a:cubicBezTo>
                    <a:cubicBezTo>
                      <a:pt x="1419" y="36"/>
                      <a:pt x="1061" y="0"/>
                      <a:pt x="7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3"/>
              <p:cNvSpPr/>
              <p:nvPr/>
            </p:nvSpPr>
            <p:spPr>
              <a:xfrm>
                <a:off x="1166563" y="3655542"/>
                <a:ext cx="39790" cy="9462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297" extrusionOk="0">
                    <a:moveTo>
                      <a:pt x="1058" y="0"/>
                    </a:moveTo>
                    <a:cubicBezTo>
                      <a:pt x="762" y="0"/>
                      <a:pt x="467" y="6"/>
                      <a:pt x="172" y="15"/>
                    </a:cubicBezTo>
                    <a:cubicBezTo>
                      <a:pt x="0" y="18"/>
                      <a:pt x="0" y="280"/>
                      <a:pt x="172" y="282"/>
                    </a:cubicBezTo>
                    <a:cubicBezTo>
                      <a:pt x="467" y="290"/>
                      <a:pt x="762" y="297"/>
                      <a:pt x="1058" y="297"/>
                    </a:cubicBezTo>
                    <a:cubicBezTo>
                      <a:pt x="1249" y="297"/>
                      <a:pt x="1249" y="0"/>
                      <a:pt x="1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2" name="Google Shape;402;p13"/>
            <p:cNvGrpSpPr/>
            <p:nvPr/>
          </p:nvGrpSpPr>
          <p:grpSpPr>
            <a:xfrm>
              <a:off x="6832320" y="211137"/>
              <a:ext cx="435786" cy="252665"/>
              <a:chOff x="7626945" y="2746562"/>
              <a:chExt cx="435786" cy="252665"/>
            </a:xfrm>
          </p:grpSpPr>
          <p:sp>
            <p:nvSpPr>
              <p:cNvPr id="403" name="Google Shape;403;p13"/>
              <p:cNvSpPr/>
              <p:nvPr/>
            </p:nvSpPr>
            <p:spPr>
              <a:xfrm>
                <a:off x="7626945" y="2813465"/>
                <a:ext cx="77860" cy="84231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644" extrusionOk="0">
                    <a:moveTo>
                      <a:pt x="377" y="1"/>
                    </a:moveTo>
                    <a:cubicBezTo>
                      <a:pt x="255" y="1"/>
                      <a:pt x="140" y="25"/>
                      <a:pt x="51" y="100"/>
                    </a:cubicBezTo>
                    <a:cubicBezTo>
                      <a:pt x="12" y="133"/>
                      <a:pt x="1" y="211"/>
                      <a:pt x="32" y="255"/>
                    </a:cubicBezTo>
                    <a:cubicBezTo>
                      <a:pt x="81" y="327"/>
                      <a:pt x="110" y="342"/>
                      <a:pt x="198" y="351"/>
                    </a:cubicBezTo>
                    <a:cubicBezTo>
                      <a:pt x="200" y="351"/>
                      <a:pt x="202" y="351"/>
                      <a:pt x="204" y="351"/>
                    </a:cubicBezTo>
                    <a:cubicBezTo>
                      <a:pt x="238" y="351"/>
                      <a:pt x="267" y="328"/>
                      <a:pt x="286" y="299"/>
                    </a:cubicBezTo>
                    <a:cubicBezTo>
                      <a:pt x="291" y="291"/>
                      <a:pt x="299" y="282"/>
                      <a:pt x="303" y="274"/>
                    </a:cubicBezTo>
                    <a:cubicBezTo>
                      <a:pt x="307" y="268"/>
                      <a:pt x="307" y="264"/>
                      <a:pt x="309" y="259"/>
                    </a:cubicBezTo>
                    <a:cubicBezTo>
                      <a:pt x="466" y="305"/>
                      <a:pt x="685" y="341"/>
                      <a:pt x="731" y="348"/>
                    </a:cubicBezTo>
                    <a:lnTo>
                      <a:pt x="1289" y="428"/>
                    </a:lnTo>
                    <a:cubicBezTo>
                      <a:pt x="1294" y="428"/>
                      <a:pt x="1297" y="431"/>
                      <a:pt x="1298" y="431"/>
                    </a:cubicBezTo>
                    <a:cubicBezTo>
                      <a:pt x="1186" y="1128"/>
                      <a:pt x="1053" y="1823"/>
                      <a:pt x="943" y="2522"/>
                    </a:cubicBezTo>
                    <a:cubicBezTo>
                      <a:pt x="931" y="2595"/>
                      <a:pt x="986" y="2643"/>
                      <a:pt x="1041" y="2643"/>
                    </a:cubicBezTo>
                    <a:cubicBezTo>
                      <a:pt x="1078" y="2643"/>
                      <a:pt x="1115" y="2622"/>
                      <a:pt x="1132" y="2573"/>
                    </a:cubicBezTo>
                    <a:cubicBezTo>
                      <a:pt x="1365" y="1916"/>
                      <a:pt x="1524" y="1176"/>
                      <a:pt x="1625" y="478"/>
                    </a:cubicBezTo>
                    <a:cubicBezTo>
                      <a:pt x="1822" y="510"/>
                      <a:pt x="2017" y="536"/>
                      <a:pt x="2216" y="554"/>
                    </a:cubicBezTo>
                    <a:cubicBezTo>
                      <a:pt x="2220" y="555"/>
                      <a:pt x="2225" y="555"/>
                      <a:pt x="2229" y="555"/>
                    </a:cubicBezTo>
                    <a:cubicBezTo>
                      <a:pt x="2405" y="555"/>
                      <a:pt x="2443" y="247"/>
                      <a:pt x="2259" y="218"/>
                    </a:cubicBezTo>
                    <a:cubicBezTo>
                      <a:pt x="1819" y="148"/>
                      <a:pt x="1373" y="117"/>
                      <a:pt x="930" y="73"/>
                    </a:cubicBezTo>
                    <a:cubicBezTo>
                      <a:pt x="768" y="57"/>
                      <a:pt x="564" y="1"/>
                      <a:pt x="3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3"/>
              <p:cNvSpPr/>
              <p:nvPr/>
            </p:nvSpPr>
            <p:spPr>
              <a:xfrm>
                <a:off x="7690598" y="2855454"/>
                <a:ext cx="38802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288" extrusionOk="0">
                    <a:moveTo>
                      <a:pt x="1047" y="0"/>
                    </a:moveTo>
                    <a:cubicBezTo>
                      <a:pt x="1043" y="0"/>
                      <a:pt x="1039" y="1"/>
                      <a:pt x="1036" y="1"/>
                    </a:cubicBezTo>
                    <a:cubicBezTo>
                      <a:pt x="741" y="21"/>
                      <a:pt x="444" y="22"/>
                      <a:pt x="149" y="28"/>
                    </a:cubicBezTo>
                    <a:cubicBezTo>
                      <a:pt x="0" y="31"/>
                      <a:pt x="0" y="257"/>
                      <a:pt x="149" y="259"/>
                    </a:cubicBezTo>
                    <a:cubicBezTo>
                      <a:pt x="444" y="264"/>
                      <a:pt x="741" y="266"/>
                      <a:pt x="1036" y="287"/>
                    </a:cubicBezTo>
                    <a:cubicBezTo>
                      <a:pt x="1040" y="287"/>
                      <a:pt x="1044" y="288"/>
                      <a:pt x="1048" y="288"/>
                    </a:cubicBezTo>
                    <a:cubicBezTo>
                      <a:pt x="1217" y="288"/>
                      <a:pt x="1218" y="0"/>
                      <a:pt x="10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3"/>
              <p:cNvSpPr/>
              <p:nvPr/>
            </p:nvSpPr>
            <p:spPr>
              <a:xfrm>
                <a:off x="7697384" y="2838123"/>
                <a:ext cx="44696" cy="9016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283" extrusionOk="0">
                    <a:moveTo>
                      <a:pt x="140" y="1"/>
                    </a:moveTo>
                    <a:cubicBezTo>
                      <a:pt x="1" y="1"/>
                      <a:pt x="3" y="211"/>
                      <a:pt x="142" y="218"/>
                    </a:cubicBezTo>
                    <a:cubicBezTo>
                      <a:pt x="503" y="240"/>
                      <a:pt x="867" y="273"/>
                      <a:pt x="1231" y="283"/>
                    </a:cubicBezTo>
                    <a:cubicBezTo>
                      <a:pt x="1232" y="283"/>
                      <a:pt x="1233" y="283"/>
                      <a:pt x="1235" y="283"/>
                    </a:cubicBezTo>
                    <a:cubicBezTo>
                      <a:pt x="1402" y="283"/>
                      <a:pt x="1400" y="25"/>
                      <a:pt x="1231" y="18"/>
                    </a:cubicBezTo>
                    <a:cubicBezTo>
                      <a:pt x="868" y="1"/>
                      <a:pt x="503" y="6"/>
                      <a:pt x="142" y="1"/>
                    </a:cubicBezTo>
                    <a:cubicBezTo>
                      <a:pt x="141" y="1"/>
                      <a:pt x="140" y="1"/>
                      <a:pt x="1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3"/>
              <p:cNvSpPr/>
              <p:nvPr/>
            </p:nvSpPr>
            <p:spPr>
              <a:xfrm>
                <a:off x="7740042" y="2816842"/>
                <a:ext cx="76203" cy="8190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2571" extrusionOk="0">
                    <a:moveTo>
                      <a:pt x="623" y="1"/>
                    </a:moveTo>
                    <a:cubicBezTo>
                      <a:pt x="424" y="1"/>
                      <a:pt x="228" y="77"/>
                      <a:pt x="76" y="253"/>
                    </a:cubicBezTo>
                    <a:cubicBezTo>
                      <a:pt x="0" y="342"/>
                      <a:pt x="71" y="450"/>
                      <a:pt x="160" y="450"/>
                    </a:cubicBezTo>
                    <a:cubicBezTo>
                      <a:pt x="187" y="450"/>
                      <a:pt x="215" y="440"/>
                      <a:pt x="241" y="418"/>
                    </a:cubicBezTo>
                    <a:cubicBezTo>
                      <a:pt x="369" y="307"/>
                      <a:pt x="497" y="260"/>
                      <a:pt x="615" y="260"/>
                    </a:cubicBezTo>
                    <a:cubicBezTo>
                      <a:pt x="1003" y="260"/>
                      <a:pt x="1291" y="762"/>
                      <a:pt x="1176" y="1184"/>
                    </a:cubicBezTo>
                    <a:cubicBezTo>
                      <a:pt x="1054" y="1628"/>
                      <a:pt x="645" y="1912"/>
                      <a:pt x="245" y="2089"/>
                    </a:cubicBezTo>
                    <a:cubicBezTo>
                      <a:pt x="101" y="2154"/>
                      <a:pt x="138" y="2404"/>
                      <a:pt x="291" y="2433"/>
                    </a:cubicBezTo>
                    <a:cubicBezTo>
                      <a:pt x="702" y="2509"/>
                      <a:pt x="1132" y="2570"/>
                      <a:pt x="1557" y="2570"/>
                    </a:cubicBezTo>
                    <a:cubicBezTo>
                      <a:pt x="1770" y="2570"/>
                      <a:pt x="1981" y="2555"/>
                      <a:pt x="2188" y="2519"/>
                    </a:cubicBezTo>
                    <a:cubicBezTo>
                      <a:pt x="2392" y="2483"/>
                      <a:pt x="2336" y="2178"/>
                      <a:pt x="2143" y="2172"/>
                    </a:cubicBezTo>
                    <a:cubicBezTo>
                      <a:pt x="1704" y="2161"/>
                      <a:pt x="1283" y="2169"/>
                      <a:pt x="857" y="2132"/>
                    </a:cubicBezTo>
                    <a:cubicBezTo>
                      <a:pt x="1323" y="1763"/>
                      <a:pt x="1680" y="1241"/>
                      <a:pt x="1465" y="609"/>
                    </a:cubicBezTo>
                    <a:cubicBezTo>
                      <a:pt x="1343" y="248"/>
                      <a:pt x="979" y="1"/>
                      <a:pt x="6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3"/>
              <p:cNvSpPr/>
              <p:nvPr/>
            </p:nvSpPr>
            <p:spPr>
              <a:xfrm>
                <a:off x="7831539" y="2818084"/>
                <a:ext cx="78051" cy="80727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534" extrusionOk="0">
                    <a:moveTo>
                      <a:pt x="521" y="0"/>
                    </a:moveTo>
                    <a:cubicBezTo>
                      <a:pt x="341" y="0"/>
                      <a:pt x="173" y="75"/>
                      <a:pt x="58" y="243"/>
                    </a:cubicBezTo>
                    <a:cubicBezTo>
                      <a:pt x="1" y="326"/>
                      <a:pt x="80" y="410"/>
                      <a:pt x="161" y="410"/>
                    </a:cubicBezTo>
                    <a:cubicBezTo>
                      <a:pt x="188" y="410"/>
                      <a:pt x="215" y="401"/>
                      <a:pt x="237" y="381"/>
                    </a:cubicBezTo>
                    <a:cubicBezTo>
                      <a:pt x="319" y="306"/>
                      <a:pt x="401" y="276"/>
                      <a:pt x="484" y="276"/>
                    </a:cubicBezTo>
                    <a:cubicBezTo>
                      <a:pt x="573" y="276"/>
                      <a:pt x="662" y="312"/>
                      <a:pt x="751" y="368"/>
                    </a:cubicBezTo>
                    <a:cubicBezTo>
                      <a:pt x="612" y="876"/>
                      <a:pt x="541" y="1473"/>
                      <a:pt x="542" y="1997"/>
                    </a:cubicBezTo>
                    <a:cubicBezTo>
                      <a:pt x="542" y="2094"/>
                      <a:pt x="612" y="2142"/>
                      <a:pt x="684" y="2142"/>
                    </a:cubicBezTo>
                    <a:cubicBezTo>
                      <a:pt x="758" y="2142"/>
                      <a:pt x="834" y="2093"/>
                      <a:pt x="843" y="1997"/>
                    </a:cubicBezTo>
                    <a:cubicBezTo>
                      <a:pt x="883" y="1509"/>
                      <a:pt x="917" y="1003"/>
                      <a:pt x="933" y="511"/>
                    </a:cubicBezTo>
                    <a:cubicBezTo>
                      <a:pt x="1139" y="697"/>
                      <a:pt x="1338" y="940"/>
                      <a:pt x="1517" y="1043"/>
                    </a:cubicBezTo>
                    <a:cubicBezTo>
                      <a:pt x="1523" y="1187"/>
                      <a:pt x="1526" y="1330"/>
                      <a:pt x="1519" y="1473"/>
                    </a:cubicBezTo>
                    <a:cubicBezTo>
                      <a:pt x="1511" y="1616"/>
                      <a:pt x="1499" y="1761"/>
                      <a:pt x="1476" y="1903"/>
                    </a:cubicBezTo>
                    <a:cubicBezTo>
                      <a:pt x="1468" y="1947"/>
                      <a:pt x="1460" y="2096"/>
                      <a:pt x="1440" y="2176"/>
                    </a:cubicBezTo>
                    <a:cubicBezTo>
                      <a:pt x="1407" y="2189"/>
                      <a:pt x="1374" y="2213"/>
                      <a:pt x="1358" y="2242"/>
                    </a:cubicBezTo>
                    <a:cubicBezTo>
                      <a:pt x="1352" y="2251"/>
                      <a:pt x="1348" y="2258"/>
                      <a:pt x="1344" y="2266"/>
                    </a:cubicBezTo>
                    <a:cubicBezTo>
                      <a:pt x="1317" y="2318"/>
                      <a:pt x="1312" y="2379"/>
                      <a:pt x="1344" y="2430"/>
                    </a:cubicBezTo>
                    <a:cubicBezTo>
                      <a:pt x="1348" y="2437"/>
                      <a:pt x="1352" y="2444"/>
                      <a:pt x="1358" y="2451"/>
                    </a:cubicBezTo>
                    <a:cubicBezTo>
                      <a:pt x="1389" y="2503"/>
                      <a:pt x="1445" y="2533"/>
                      <a:pt x="1503" y="2533"/>
                    </a:cubicBezTo>
                    <a:cubicBezTo>
                      <a:pt x="1531" y="2533"/>
                      <a:pt x="1560" y="2526"/>
                      <a:pt x="1586" y="2511"/>
                    </a:cubicBezTo>
                    <a:cubicBezTo>
                      <a:pt x="1795" y="2387"/>
                      <a:pt x="1775" y="2040"/>
                      <a:pt x="1791" y="1825"/>
                    </a:cubicBezTo>
                    <a:cubicBezTo>
                      <a:pt x="1809" y="1590"/>
                      <a:pt x="1802" y="1353"/>
                      <a:pt x="1773" y="1119"/>
                    </a:cubicBezTo>
                    <a:lnTo>
                      <a:pt x="1773" y="1119"/>
                    </a:lnTo>
                    <a:cubicBezTo>
                      <a:pt x="1804" y="1123"/>
                      <a:pt x="1834" y="1125"/>
                      <a:pt x="1864" y="1125"/>
                    </a:cubicBezTo>
                    <a:cubicBezTo>
                      <a:pt x="2067" y="1125"/>
                      <a:pt x="2255" y="1039"/>
                      <a:pt x="2371" y="847"/>
                    </a:cubicBezTo>
                    <a:cubicBezTo>
                      <a:pt x="2449" y="718"/>
                      <a:pt x="2335" y="601"/>
                      <a:pt x="2218" y="601"/>
                    </a:cubicBezTo>
                    <a:cubicBezTo>
                      <a:pt x="2166" y="601"/>
                      <a:pt x="2114" y="624"/>
                      <a:pt x="2077" y="678"/>
                    </a:cubicBezTo>
                    <a:cubicBezTo>
                      <a:pt x="2016" y="770"/>
                      <a:pt x="1941" y="808"/>
                      <a:pt x="1859" y="808"/>
                    </a:cubicBezTo>
                    <a:cubicBezTo>
                      <a:pt x="1810" y="808"/>
                      <a:pt x="1759" y="794"/>
                      <a:pt x="1706" y="771"/>
                    </a:cubicBezTo>
                    <a:cubicBezTo>
                      <a:pt x="1705" y="761"/>
                      <a:pt x="1703" y="751"/>
                      <a:pt x="1700" y="740"/>
                    </a:cubicBezTo>
                    <a:cubicBezTo>
                      <a:pt x="1687" y="692"/>
                      <a:pt x="1645" y="670"/>
                      <a:pt x="1604" y="670"/>
                    </a:cubicBezTo>
                    <a:cubicBezTo>
                      <a:pt x="1586" y="670"/>
                      <a:pt x="1569" y="674"/>
                      <a:pt x="1554" y="681"/>
                    </a:cubicBezTo>
                    <a:cubicBezTo>
                      <a:pt x="1287" y="494"/>
                      <a:pt x="1005" y="150"/>
                      <a:pt x="847" y="77"/>
                    </a:cubicBezTo>
                    <a:cubicBezTo>
                      <a:pt x="740" y="27"/>
                      <a:pt x="628" y="0"/>
                      <a:pt x="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3"/>
              <p:cNvSpPr/>
              <p:nvPr/>
            </p:nvSpPr>
            <p:spPr>
              <a:xfrm>
                <a:off x="7922749" y="2746562"/>
                <a:ext cx="139982" cy="202136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6345" extrusionOk="0">
                    <a:moveTo>
                      <a:pt x="2473" y="1"/>
                    </a:moveTo>
                    <a:cubicBezTo>
                      <a:pt x="2041" y="1"/>
                      <a:pt x="1594" y="47"/>
                      <a:pt x="1219" y="47"/>
                    </a:cubicBezTo>
                    <a:cubicBezTo>
                      <a:pt x="1205" y="47"/>
                      <a:pt x="1190" y="47"/>
                      <a:pt x="1176" y="47"/>
                    </a:cubicBezTo>
                    <a:cubicBezTo>
                      <a:pt x="1175" y="47"/>
                      <a:pt x="1174" y="47"/>
                      <a:pt x="1173" y="47"/>
                    </a:cubicBezTo>
                    <a:cubicBezTo>
                      <a:pt x="1067" y="47"/>
                      <a:pt x="975" y="141"/>
                      <a:pt x="975" y="247"/>
                    </a:cubicBezTo>
                    <a:cubicBezTo>
                      <a:pt x="982" y="1209"/>
                      <a:pt x="1246" y="2140"/>
                      <a:pt x="1252" y="3105"/>
                    </a:cubicBezTo>
                    <a:cubicBezTo>
                      <a:pt x="1256" y="3959"/>
                      <a:pt x="1123" y="4788"/>
                      <a:pt x="895" y="5601"/>
                    </a:cubicBezTo>
                    <a:cubicBezTo>
                      <a:pt x="566" y="4745"/>
                      <a:pt x="374" y="3873"/>
                      <a:pt x="275" y="2948"/>
                    </a:cubicBezTo>
                    <a:cubicBezTo>
                      <a:pt x="266" y="2863"/>
                      <a:pt x="195" y="2819"/>
                      <a:pt x="128" y="2819"/>
                    </a:cubicBezTo>
                    <a:cubicBezTo>
                      <a:pt x="62" y="2819"/>
                      <a:pt x="0" y="2861"/>
                      <a:pt x="6" y="2948"/>
                    </a:cubicBezTo>
                    <a:cubicBezTo>
                      <a:pt x="75" y="4082"/>
                      <a:pt x="331" y="5150"/>
                      <a:pt x="740" y="6211"/>
                    </a:cubicBezTo>
                    <a:cubicBezTo>
                      <a:pt x="774" y="6299"/>
                      <a:pt x="851" y="6344"/>
                      <a:pt x="927" y="6344"/>
                    </a:cubicBezTo>
                    <a:cubicBezTo>
                      <a:pt x="1000" y="6344"/>
                      <a:pt x="1073" y="6301"/>
                      <a:pt x="1104" y="6211"/>
                    </a:cubicBezTo>
                    <a:cubicBezTo>
                      <a:pt x="1383" y="5412"/>
                      <a:pt x="1557" y="4591"/>
                      <a:pt x="1618" y="3755"/>
                    </a:cubicBezTo>
                    <a:cubicBezTo>
                      <a:pt x="2373" y="3789"/>
                      <a:pt x="3134" y="3805"/>
                      <a:pt x="3890" y="3805"/>
                    </a:cubicBezTo>
                    <a:cubicBezTo>
                      <a:pt x="3981" y="3805"/>
                      <a:pt x="4071" y="3804"/>
                      <a:pt x="4161" y="3804"/>
                    </a:cubicBezTo>
                    <a:cubicBezTo>
                      <a:pt x="4393" y="3804"/>
                      <a:pt x="4393" y="3457"/>
                      <a:pt x="4168" y="3456"/>
                    </a:cubicBezTo>
                    <a:cubicBezTo>
                      <a:pt x="4050" y="3455"/>
                      <a:pt x="3932" y="3455"/>
                      <a:pt x="3814" y="3455"/>
                    </a:cubicBezTo>
                    <a:cubicBezTo>
                      <a:pt x="3091" y="3455"/>
                      <a:pt x="2363" y="3470"/>
                      <a:pt x="1641" y="3503"/>
                    </a:cubicBezTo>
                    <a:cubicBezTo>
                      <a:pt x="1655" y="3190"/>
                      <a:pt x="1652" y="2873"/>
                      <a:pt x="1632" y="2555"/>
                    </a:cubicBezTo>
                    <a:cubicBezTo>
                      <a:pt x="1608" y="2173"/>
                      <a:pt x="1226" y="904"/>
                      <a:pt x="1382" y="642"/>
                    </a:cubicBezTo>
                    <a:cubicBezTo>
                      <a:pt x="1483" y="473"/>
                      <a:pt x="1633" y="436"/>
                      <a:pt x="1801" y="436"/>
                    </a:cubicBezTo>
                    <a:cubicBezTo>
                      <a:pt x="1932" y="436"/>
                      <a:pt x="2074" y="459"/>
                      <a:pt x="2214" y="461"/>
                    </a:cubicBezTo>
                    <a:cubicBezTo>
                      <a:pt x="2276" y="461"/>
                      <a:pt x="2500" y="465"/>
                      <a:pt x="2719" y="465"/>
                    </a:cubicBezTo>
                    <a:cubicBezTo>
                      <a:pt x="2969" y="465"/>
                      <a:pt x="3213" y="460"/>
                      <a:pt x="3212" y="442"/>
                    </a:cubicBezTo>
                    <a:lnTo>
                      <a:pt x="3212" y="442"/>
                    </a:lnTo>
                    <a:cubicBezTo>
                      <a:pt x="3223" y="567"/>
                      <a:pt x="3322" y="631"/>
                      <a:pt x="3418" y="631"/>
                    </a:cubicBezTo>
                    <a:cubicBezTo>
                      <a:pt x="3512" y="631"/>
                      <a:pt x="3602" y="569"/>
                      <a:pt x="3603" y="442"/>
                    </a:cubicBezTo>
                    <a:lnTo>
                      <a:pt x="3603" y="339"/>
                    </a:lnTo>
                    <a:cubicBezTo>
                      <a:pt x="3603" y="274"/>
                      <a:pt x="3565" y="191"/>
                      <a:pt x="3502" y="164"/>
                    </a:cubicBezTo>
                    <a:cubicBezTo>
                      <a:pt x="3209" y="35"/>
                      <a:pt x="2847" y="1"/>
                      <a:pt x="24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3"/>
              <p:cNvSpPr/>
              <p:nvPr/>
            </p:nvSpPr>
            <p:spPr>
              <a:xfrm>
                <a:off x="7981369" y="2782148"/>
                <a:ext cx="70979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610" extrusionOk="0">
                    <a:moveTo>
                      <a:pt x="1003" y="323"/>
                    </a:moveTo>
                    <a:cubicBezTo>
                      <a:pt x="1165" y="323"/>
                      <a:pt x="1312" y="401"/>
                      <a:pt x="1333" y="584"/>
                    </a:cubicBezTo>
                    <a:cubicBezTo>
                      <a:pt x="1369" y="892"/>
                      <a:pt x="1074" y="951"/>
                      <a:pt x="799" y="951"/>
                    </a:cubicBezTo>
                    <a:cubicBezTo>
                      <a:pt x="753" y="951"/>
                      <a:pt x="708" y="950"/>
                      <a:pt x="664" y="947"/>
                    </a:cubicBezTo>
                    <a:cubicBezTo>
                      <a:pt x="634" y="916"/>
                      <a:pt x="609" y="884"/>
                      <a:pt x="589" y="850"/>
                    </a:cubicBezTo>
                    <a:cubicBezTo>
                      <a:pt x="421" y="541"/>
                      <a:pt x="732" y="323"/>
                      <a:pt x="1003" y="323"/>
                    </a:cubicBezTo>
                    <a:close/>
                    <a:moveTo>
                      <a:pt x="985" y="1"/>
                    </a:moveTo>
                    <a:cubicBezTo>
                      <a:pt x="778" y="1"/>
                      <a:pt x="571" y="64"/>
                      <a:pt x="437" y="188"/>
                    </a:cubicBezTo>
                    <a:cubicBezTo>
                      <a:pt x="0" y="591"/>
                      <a:pt x="249" y="1155"/>
                      <a:pt x="715" y="1385"/>
                    </a:cubicBezTo>
                    <a:cubicBezTo>
                      <a:pt x="933" y="1493"/>
                      <a:pt x="1269" y="1610"/>
                      <a:pt x="1573" y="1610"/>
                    </a:cubicBezTo>
                    <a:cubicBezTo>
                      <a:pt x="1817" y="1610"/>
                      <a:pt x="2040" y="1534"/>
                      <a:pt x="2161" y="1317"/>
                    </a:cubicBezTo>
                    <a:cubicBezTo>
                      <a:pt x="2227" y="1195"/>
                      <a:pt x="2123" y="1069"/>
                      <a:pt x="2009" y="1069"/>
                    </a:cubicBezTo>
                    <a:cubicBezTo>
                      <a:pt x="1971" y="1069"/>
                      <a:pt x="1932" y="1083"/>
                      <a:pt x="1897" y="1116"/>
                    </a:cubicBezTo>
                    <a:cubicBezTo>
                      <a:pt x="1806" y="1205"/>
                      <a:pt x="1655" y="1243"/>
                      <a:pt x="1487" y="1243"/>
                    </a:cubicBezTo>
                    <a:cubicBezTo>
                      <a:pt x="1361" y="1243"/>
                      <a:pt x="1224" y="1222"/>
                      <a:pt x="1095" y="1184"/>
                    </a:cubicBezTo>
                    <a:cubicBezTo>
                      <a:pt x="1425" y="1129"/>
                      <a:pt x="1710" y="962"/>
                      <a:pt x="1698" y="558"/>
                    </a:cubicBezTo>
                    <a:cubicBezTo>
                      <a:pt x="1688" y="182"/>
                      <a:pt x="1335" y="1"/>
                      <a:pt x="9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3"/>
              <p:cNvSpPr/>
              <p:nvPr/>
            </p:nvSpPr>
            <p:spPr>
              <a:xfrm>
                <a:off x="7965057" y="2897666"/>
                <a:ext cx="82479" cy="101562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188" extrusionOk="0">
                    <a:moveTo>
                      <a:pt x="1369" y="268"/>
                    </a:moveTo>
                    <a:cubicBezTo>
                      <a:pt x="1419" y="268"/>
                      <a:pt x="1470" y="273"/>
                      <a:pt x="1520" y="281"/>
                    </a:cubicBezTo>
                    <a:cubicBezTo>
                      <a:pt x="1590" y="467"/>
                      <a:pt x="1597" y="650"/>
                      <a:pt x="1509" y="829"/>
                    </a:cubicBezTo>
                    <a:cubicBezTo>
                      <a:pt x="1431" y="985"/>
                      <a:pt x="1266" y="1117"/>
                      <a:pt x="1109" y="1117"/>
                    </a:cubicBezTo>
                    <a:cubicBezTo>
                      <a:pt x="1010" y="1117"/>
                      <a:pt x="915" y="1064"/>
                      <a:pt x="849" y="932"/>
                    </a:cubicBezTo>
                    <a:cubicBezTo>
                      <a:pt x="713" y="662"/>
                      <a:pt x="919" y="367"/>
                      <a:pt x="1198" y="290"/>
                    </a:cubicBezTo>
                    <a:cubicBezTo>
                      <a:pt x="1254" y="274"/>
                      <a:pt x="1311" y="268"/>
                      <a:pt x="1369" y="268"/>
                    </a:cubicBezTo>
                    <a:close/>
                    <a:moveTo>
                      <a:pt x="1281" y="1"/>
                    </a:moveTo>
                    <a:cubicBezTo>
                      <a:pt x="1105" y="1"/>
                      <a:pt x="931" y="54"/>
                      <a:pt x="781" y="174"/>
                    </a:cubicBezTo>
                    <a:cubicBezTo>
                      <a:pt x="481" y="416"/>
                      <a:pt x="373" y="848"/>
                      <a:pt x="609" y="1170"/>
                    </a:cubicBezTo>
                    <a:cubicBezTo>
                      <a:pt x="733" y="1339"/>
                      <a:pt x="906" y="1426"/>
                      <a:pt x="1089" y="1436"/>
                    </a:cubicBezTo>
                    <a:cubicBezTo>
                      <a:pt x="1443" y="1829"/>
                      <a:pt x="1735" y="2824"/>
                      <a:pt x="1029" y="2830"/>
                    </a:cubicBezTo>
                    <a:cubicBezTo>
                      <a:pt x="1028" y="2830"/>
                      <a:pt x="1028" y="2830"/>
                      <a:pt x="1027" y="2830"/>
                    </a:cubicBezTo>
                    <a:cubicBezTo>
                      <a:pt x="734" y="2830"/>
                      <a:pt x="455" y="2504"/>
                      <a:pt x="548" y="2210"/>
                    </a:cubicBezTo>
                    <a:cubicBezTo>
                      <a:pt x="602" y="2043"/>
                      <a:pt x="723" y="1974"/>
                      <a:pt x="857" y="1974"/>
                    </a:cubicBezTo>
                    <a:cubicBezTo>
                      <a:pt x="950" y="1974"/>
                      <a:pt x="1050" y="2008"/>
                      <a:pt x="1136" y="2065"/>
                    </a:cubicBezTo>
                    <a:cubicBezTo>
                      <a:pt x="1159" y="2080"/>
                      <a:pt x="1183" y="2087"/>
                      <a:pt x="1207" y="2087"/>
                    </a:cubicBezTo>
                    <a:cubicBezTo>
                      <a:pt x="1311" y="2087"/>
                      <a:pt x="1407" y="1962"/>
                      <a:pt x="1341" y="1862"/>
                    </a:cubicBezTo>
                    <a:cubicBezTo>
                      <a:pt x="1232" y="1699"/>
                      <a:pt x="1059" y="1627"/>
                      <a:pt x="880" y="1627"/>
                    </a:cubicBezTo>
                    <a:cubicBezTo>
                      <a:pt x="671" y="1627"/>
                      <a:pt x="453" y="1726"/>
                      <a:pt x="320" y="1895"/>
                    </a:cubicBezTo>
                    <a:cubicBezTo>
                      <a:pt x="1" y="2301"/>
                      <a:pt x="263" y="2893"/>
                      <a:pt x="684" y="3105"/>
                    </a:cubicBezTo>
                    <a:cubicBezTo>
                      <a:pt x="796" y="3161"/>
                      <a:pt x="910" y="3188"/>
                      <a:pt x="1021" y="3188"/>
                    </a:cubicBezTo>
                    <a:cubicBezTo>
                      <a:pt x="1365" y="3188"/>
                      <a:pt x="1670" y="2931"/>
                      <a:pt x="1749" y="2559"/>
                    </a:cubicBezTo>
                    <a:cubicBezTo>
                      <a:pt x="1834" y="2165"/>
                      <a:pt x="1672" y="1691"/>
                      <a:pt x="1378" y="1389"/>
                    </a:cubicBezTo>
                    <a:cubicBezTo>
                      <a:pt x="1434" y="1365"/>
                      <a:pt x="1487" y="1339"/>
                      <a:pt x="1539" y="1299"/>
                    </a:cubicBezTo>
                    <a:cubicBezTo>
                      <a:pt x="1814" y="1093"/>
                      <a:pt x="1917" y="752"/>
                      <a:pt x="1871" y="428"/>
                    </a:cubicBezTo>
                    <a:lnTo>
                      <a:pt x="1871" y="428"/>
                    </a:lnTo>
                    <a:cubicBezTo>
                      <a:pt x="1919" y="433"/>
                      <a:pt x="1968" y="436"/>
                      <a:pt x="2016" y="436"/>
                    </a:cubicBezTo>
                    <a:cubicBezTo>
                      <a:pt x="2149" y="436"/>
                      <a:pt x="2282" y="417"/>
                      <a:pt x="2419" y="377"/>
                    </a:cubicBezTo>
                    <a:cubicBezTo>
                      <a:pt x="2589" y="328"/>
                      <a:pt x="2537" y="81"/>
                      <a:pt x="2383" y="81"/>
                    </a:cubicBezTo>
                    <a:cubicBezTo>
                      <a:pt x="2369" y="81"/>
                      <a:pt x="2355" y="83"/>
                      <a:pt x="2339" y="88"/>
                    </a:cubicBezTo>
                    <a:cubicBezTo>
                      <a:pt x="2228" y="120"/>
                      <a:pt x="2124" y="137"/>
                      <a:pt x="2020" y="137"/>
                    </a:cubicBezTo>
                    <a:cubicBezTo>
                      <a:pt x="1918" y="137"/>
                      <a:pt x="1815" y="121"/>
                      <a:pt x="1706" y="89"/>
                    </a:cubicBezTo>
                    <a:cubicBezTo>
                      <a:pt x="1693" y="86"/>
                      <a:pt x="1680" y="85"/>
                      <a:pt x="1670" y="85"/>
                    </a:cubicBezTo>
                    <a:cubicBezTo>
                      <a:pt x="1546" y="31"/>
                      <a:pt x="1413" y="1"/>
                      <a:pt x="1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30"/>
          <p:cNvSpPr txBox="1">
            <a:spLocks noGrp="1"/>
          </p:cNvSpPr>
          <p:nvPr>
            <p:ph type="ctrTitle"/>
          </p:nvPr>
        </p:nvSpPr>
        <p:spPr>
          <a:xfrm>
            <a:off x="1737100" y="540000"/>
            <a:ext cx="56697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23" name="Google Shape;1023;p30"/>
          <p:cNvSpPr txBox="1">
            <a:spLocks noGrp="1"/>
          </p:cNvSpPr>
          <p:nvPr>
            <p:ph type="subTitle" idx="1"/>
          </p:nvPr>
        </p:nvSpPr>
        <p:spPr>
          <a:xfrm>
            <a:off x="2686650" y="2012375"/>
            <a:ext cx="3770700" cy="13137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4" name="Google Shape;1024;p30"/>
          <p:cNvSpPr txBox="1">
            <a:spLocks noGrp="1"/>
          </p:cNvSpPr>
          <p:nvPr>
            <p:ph type="subTitle" idx="2"/>
          </p:nvPr>
        </p:nvSpPr>
        <p:spPr>
          <a:xfrm rot="-1094">
            <a:off x="2686650" y="4243125"/>
            <a:ext cx="3770700" cy="360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30"/>
          <p:cNvSpPr txBox="1"/>
          <p:nvPr/>
        </p:nvSpPr>
        <p:spPr>
          <a:xfrm>
            <a:off x="2686650" y="3430621"/>
            <a:ext cx="37707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31"/>
          <p:cNvGrpSpPr/>
          <p:nvPr/>
        </p:nvGrpSpPr>
        <p:grpSpPr>
          <a:xfrm>
            <a:off x="8155988" y="954377"/>
            <a:ext cx="747134" cy="718416"/>
            <a:chOff x="3149451" y="2157009"/>
            <a:chExt cx="439361" cy="422473"/>
          </a:xfrm>
        </p:grpSpPr>
        <p:sp>
          <p:nvSpPr>
            <p:cNvPr id="1028" name="Google Shape;1028;p31"/>
            <p:cNvSpPr/>
            <p:nvPr/>
          </p:nvSpPr>
          <p:spPr>
            <a:xfrm>
              <a:off x="3149451" y="2157009"/>
              <a:ext cx="439361" cy="422473"/>
            </a:xfrm>
            <a:custGeom>
              <a:avLst/>
              <a:gdLst/>
              <a:ahLst/>
              <a:cxnLst/>
              <a:rect l="l" t="t" r="r" b="b"/>
              <a:pathLst>
                <a:path w="9756" h="9381" extrusionOk="0">
                  <a:moveTo>
                    <a:pt x="4695" y="0"/>
                  </a:moveTo>
                  <a:cubicBezTo>
                    <a:pt x="3652" y="0"/>
                    <a:pt x="2666" y="333"/>
                    <a:pt x="1843" y="963"/>
                  </a:cubicBezTo>
                  <a:cubicBezTo>
                    <a:pt x="1284" y="1392"/>
                    <a:pt x="821" y="1948"/>
                    <a:pt x="503" y="2577"/>
                  </a:cubicBezTo>
                  <a:cubicBezTo>
                    <a:pt x="176" y="3226"/>
                    <a:pt x="7" y="3926"/>
                    <a:pt x="2" y="4656"/>
                  </a:cubicBezTo>
                  <a:lnTo>
                    <a:pt x="2" y="4680"/>
                  </a:lnTo>
                  <a:lnTo>
                    <a:pt x="2" y="4683"/>
                  </a:lnTo>
                  <a:cubicBezTo>
                    <a:pt x="0" y="4970"/>
                    <a:pt x="24" y="5260"/>
                    <a:pt x="76" y="5549"/>
                  </a:cubicBezTo>
                  <a:cubicBezTo>
                    <a:pt x="192" y="6227"/>
                    <a:pt x="468" y="6884"/>
                    <a:pt x="871" y="7444"/>
                  </a:cubicBezTo>
                  <a:cubicBezTo>
                    <a:pt x="940" y="7540"/>
                    <a:pt x="1020" y="7626"/>
                    <a:pt x="1109" y="7702"/>
                  </a:cubicBezTo>
                  <a:cubicBezTo>
                    <a:pt x="1166" y="7801"/>
                    <a:pt x="1239" y="7896"/>
                    <a:pt x="1323" y="7983"/>
                  </a:cubicBezTo>
                  <a:cubicBezTo>
                    <a:pt x="1792" y="8461"/>
                    <a:pt x="2371" y="8837"/>
                    <a:pt x="2996" y="9071"/>
                  </a:cubicBezTo>
                  <a:cubicBezTo>
                    <a:pt x="3547" y="9277"/>
                    <a:pt x="4119" y="9381"/>
                    <a:pt x="4696" y="9381"/>
                  </a:cubicBezTo>
                  <a:cubicBezTo>
                    <a:pt x="5577" y="9381"/>
                    <a:pt x="6438" y="9133"/>
                    <a:pt x="7183" y="8666"/>
                  </a:cubicBezTo>
                  <a:cubicBezTo>
                    <a:pt x="7779" y="8293"/>
                    <a:pt x="8293" y="7781"/>
                    <a:pt x="8668" y="7185"/>
                  </a:cubicBezTo>
                  <a:cubicBezTo>
                    <a:pt x="8927" y="6771"/>
                    <a:pt x="9117" y="6330"/>
                    <a:pt x="9236" y="5863"/>
                  </a:cubicBezTo>
                  <a:cubicBezTo>
                    <a:pt x="9255" y="5842"/>
                    <a:pt x="9273" y="5821"/>
                    <a:pt x="9290" y="5799"/>
                  </a:cubicBezTo>
                  <a:cubicBezTo>
                    <a:pt x="9626" y="5384"/>
                    <a:pt x="9756" y="4847"/>
                    <a:pt x="9644" y="4324"/>
                  </a:cubicBezTo>
                  <a:cubicBezTo>
                    <a:pt x="9579" y="4019"/>
                    <a:pt x="9436" y="3745"/>
                    <a:pt x="9239" y="3521"/>
                  </a:cubicBezTo>
                  <a:cubicBezTo>
                    <a:pt x="9229" y="3483"/>
                    <a:pt x="9220" y="3444"/>
                    <a:pt x="9209" y="3406"/>
                  </a:cubicBezTo>
                  <a:cubicBezTo>
                    <a:pt x="9029" y="2741"/>
                    <a:pt x="8693" y="2115"/>
                    <a:pt x="8241" y="1593"/>
                  </a:cubicBezTo>
                  <a:cubicBezTo>
                    <a:pt x="8163" y="1503"/>
                    <a:pt x="8076" y="1425"/>
                    <a:pt x="7981" y="1358"/>
                  </a:cubicBezTo>
                  <a:cubicBezTo>
                    <a:pt x="7913" y="1263"/>
                    <a:pt x="7832" y="1176"/>
                    <a:pt x="7740" y="1099"/>
                  </a:cubicBezTo>
                  <a:cubicBezTo>
                    <a:pt x="7229" y="666"/>
                    <a:pt x="6619" y="346"/>
                    <a:pt x="5974" y="172"/>
                  </a:cubicBezTo>
                  <a:cubicBezTo>
                    <a:pt x="5554" y="58"/>
                    <a:pt x="5123" y="0"/>
                    <a:pt x="46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3201106" y="2223301"/>
              <a:ext cx="319028" cy="289800"/>
            </a:xfrm>
            <a:custGeom>
              <a:avLst/>
              <a:gdLst/>
              <a:ahLst/>
              <a:cxnLst/>
              <a:rect l="l" t="t" r="r" b="b"/>
              <a:pathLst>
                <a:path w="7084" h="6435" extrusionOk="0">
                  <a:moveTo>
                    <a:pt x="3610" y="1"/>
                  </a:moveTo>
                  <a:cubicBezTo>
                    <a:pt x="2776" y="1"/>
                    <a:pt x="1935" y="324"/>
                    <a:pt x="1292" y="967"/>
                  </a:cubicBezTo>
                  <a:cubicBezTo>
                    <a:pt x="22" y="2236"/>
                    <a:pt x="1" y="4274"/>
                    <a:pt x="1243" y="5516"/>
                  </a:cubicBezTo>
                  <a:cubicBezTo>
                    <a:pt x="1856" y="6129"/>
                    <a:pt x="2662" y="6434"/>
                    <a:pt x="3474" y="6434"/>
                  </a:cubicBezTo>
                  <a:cubicBezTo>
                    <a:pt x="4309" y="6434"/>
                    <a:pt x="5149" y="6111"/>
                    <a:pt x="5793" y="5468"/>
                  </a:cubicBezTo>
                  <a:cubicBezTo>
                    <a:pt x="7062" y="4198"/>
                    <a:pt x="7084" y="2162"/>
                    <a:pt x="5841" y="919"/>
                  </a:cubicBezTo>
                  <a:cubicBezTo>
                    <a:pt x="5228" y="306"/>
                    <a:pt x="4422" y="1"/>
                    <a:pt x="3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3251050" y="2258338"/>
              <a:ext cx="276110" cy="255348"/>
            </a:xfrm>
            <a:custGeom>
              <a:avLst/>
              <a:gdLst/>
              <a:ahLst/>
              <a:cxnLst/>
              <a:rect l="l" t="t" r="r" b="b"/>
              <a:pathLst>
                <a:path w="6131" h="5670" extrusionOk="0">
                  <a:moveTo>
                    <a:pt x="4580" y="1"/>
                  </a:moveTo>
                  <a:cubicBezTo>
                    <a:pt x="5048" y="531"/>
                    <a:pt x="5336" y="1234"/>
                    <a:pt x="5376" y="1987"/>
                  </a:cubicBezTo>
                  <a:cubicBezTo>
                    <a:pt x="5227" y="2083"/>
                    <a:pt x="5125" y="2249"/>
                    <a:pt x="5125" y="2442"/>
                  </a:cubicBezTo>
                  <a:cubicBezTo>
                    <a:pt x="5125" y="2600"/>
                    <a:pt x="5196" y="2744"/>
                    <a:pt x="5306" y="2842"/>
                  </a:cubicBezTo>
                  <a:cubicBezTo>
                    <a:pt x="4993" y="4296"/>
                    <a:pt x="3698" y="5386"/>
                    <a:pt x="2151" y="5386"/>
                  </a:cubicBezTo>
                  <a:cubicBezTo>
                    <a:pt x="1331" y="5386"/>
                    <a:pt x="569" y="5095"/>
                    <a:pt x="0" y="4592"/>
                  </a:cubicBezTo>
                  <a:lnTo>
                    <a:pt x="0" y="4592"/>
                  </a:lnTo>
                  <a:cubicBezTo>
                    <a:pt x="399" y="5048"/>
                    <a:pt x="930" y="5385"/>
                    <a:pt x="1534" y="5548"/>
                  </a:cubicBezTo>
                  <a:cubicBezTo>
                    <a:pt x="1840" y="5631"/>
                    <a:pt x="2142" y="5670"/>
                    <a:pt x="2434" y="5670"/>
                  </a:cubicBezTo>
                  <a:cubicBezTo>
                    <a:pt x="4511" y="5670"/>
                    <a:pt x="6130" y="3710"/>
                    <a:pt x="5542" y="1540"/>
                  </a:cubicBezTo>
                  <a:cubicBezTo>
                    <a:pt x="5377" y="935"/>
                    <a:pt x="5037" y="402"/>
                    <a:pt x="4580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3491221" y="2354803"/>
              <a:ext cx="29633" cy="26931"/>
            </a:xfrm>
            <a:custGeom>
              <a:avLst/>
              <a:gdLst/>
              <a:ahLst/>
              <a:cxnLst/>
              <a:rect l="l" t="t" r="r" b="b"/>
              <a:pathLst>
                <a:path w="658" h="598" extrusionOk="0">
                  <a:moveTo>
                    <a:pt x="333" y="1"/>
                  </a:moveTo>
                  <a:cubicBezTo>
                    <a:pt x="256" y="1"/>
                    <a:pt x="179" y="30"/>
                    <a:pt x="120" y="90"/>
                  </a:cubicBezTo>
                  <a:cubicBezTo>
                    <a:pt x="2" y="207"/>
                    <a:pt x="0" y="396"/>
                    <a:pt x="117" y="512"/>
                  </a:cubicBezTo>
                  <a:cubicBezTo>
                    <a:pt x="174" y="569"/>
                    <a:pt x="249" y="597"/>
                    <a:pt x="325" y="597"/>
                  </a:cubicBezTo>
                  <a:cubicBezTo>
                    <a:pt x="402" y="597"/>
                    <a:pt x="479" y="568"/>
                    <a:pt x="539" y="508"/>
                  </a:cubicBezTo>
                  <a:cubicBezTo>
                    <a:pt x="656" y="392"/>
                    <a:pt x="657" y="203"/>
                    <a:pt x="542" y="86"/>
                  </a:cubicBezTo>
                  <a:cubicBezTo>
                    <a:pt x="484" y="29"/>
                    <a:pt x="409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493743" y="2355839"/>
              <a:ext cx="25850" cy="25850"/>
            </a:xfrm>
            <a:custGeom>
              <a:avLst/>
              <a:gdLst/>
              <a:ahLst/>
              <a:cxnLst/>
              <a:rect l="l" t="t" r="r" b="b"/>
              <a:pathLst>
                <a:path w="574" h="574" extrusionOk="0">
                  <a:moveTo>
                    <a:pt x="393" y="0"/>
                  </a:moveTo>
                  <a:lnTo>
                    <a:pt x="393" y="0"/>
                  </a:lnTo>
                  <a:cubicBezTo>
                    <a:pt x="409" y="37"/>
                    <a:pt x="417" y="76"/>
                    <a:pt x="417" y="119"/>
                  </a:cubicBezTo>
                  <a:cubicBezTo>
                    <a:pt x="417" y="283"/>
                    <a:pt x="285" y="418"/>
                    <a:pt x="118" y="418"/>
                  </a:cubicBezTo>
                  <a:cubicBezTo>
                    <a:pt x="77" y="418"/>
                    <a:pt x="37" y="409"/>
                    <a:pt x="1" y="393"/>
                  </a:cubicBezTo>
                  <a:lnTo>
                    <a:pt x="1" y="393"/>
                  </a:lnTo>
                  <a:cubicBezTo>
                    <a:pt x="46" y="500"/>
                    <a:pt x="151" y="573"/>
                    <a:pt x="275" y="573"/>
                  </a:cubicBezTo>
                  <a:cubicBezTo>
                    <a:pt x="439" y="573"/>
                    <a:pt x="574" y="441"/>
                    <a:pt x="574" y="274"/>
                  </a:cubicBezTo>
                  <a:cubicBezTo>
                    <a:pt x="574" y="153"/>
                    <a:pt x="499" y="46"/>
                    <a:pt x="393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3338417" y="2348003"/>
              <a:ext cx="44450" cy="40396"/>
            </a:xfrm>
            <a:custGeom>
              <a:avLst/>
              <a:gdLst/>
              <a:ahLst/>
              <a:cxnLst/>
              <a:rect l="l" t="t" r="r" b="b"/>
              <a:pathLst>
                <a:path w="987" h="897" extrusionOk="0">
                  <a:moveTo>
                    <a:pt x="500" y="1"/>
                  </a:moveTo>
                  <a:cubicBezTo>
                    <a:pt x="384" y="1"/>
                    <a:pt x="268" y="45"/>
                    <a:pt x="179" y="134"/>
                  </a:cubicBezTo>
                  <a:cubicBezTo>
                    <a:pt x="3" y="310"/>
                    <a:pt x="1" y="594"/>
                    <a:pt x="174" y="768"/>
                  </a:cubicBezTo>
                  <a:cubicBezTo>
                    <a:pt x="260" y="854"/>
                    <a:pt x="373" y="896"/>
                    <a:pt x="486" y="896"/>
                  </a:cubicBezTo>
                  <a:cubicBezTo>
                    <a:pt x="602" y="896"/>
                    <a:pt x="719" y="852"/>
                    <a:pt x="808" y="763"/>
                  </a:cubicBezTo>
                  <a:cubicBezTo>
                    <a:pt x="984" y="587"/>
                    <a:pt x="986" y="303"/>
                    <a:pt x="812" y="130"/>
                  </a:cubicBezTo>
                  <a:cubicBezTo>
                    <a:pt x="726" y="43"/>
                    <a:pt x="614" y="1"/>
                    <a:pt x="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3342921" y="2350480"/>
              <a:ext cx="38010" cy="38010"/>
            </a:xfrm>
            <a:custGeom>
              <a:avLst/>
              <a:gdLst/>
              <a:ahLst/>
              <a:cxnLst/>
              <a:rect l="l" t="t" r="r" b="b"/>
              <a:pathLst>
                <a:path w="844" h="844" extrusionOk="0">
                  <a:moveTo>
                    <a:pt x="610" y="1"/>
                  </a:moveTo>
                  <a:lnTo>
                    <a:pt x="610" y="1"/>
                  </a:lnTo>
                  <a:cubicBezTo>
                    <a:pt x="645" y="65"/>
                    <a:pt x="664" y="138"/>
                    <a:pt x="664" y="216"/>
                  </a:cubicBezTo>
                  <a:cubicBezTo>
                    <a:pt x="664" y="463"/>
                    <a:pt x="463" y="664"/>
                    <a:pt x="215" y="664"/>
                  </a:cubicBezTo>
                  <a:cubicBezTo>
                    <a:pt x="138" y="664"/>
                    <a:pt x="65" y="644"/>
                    <a:pt x="1" y="610"/>
                  </a:cubicBezTo>
                  <a:lnTo>
                    <a:pt x="1" y="610"/>
                  </a:lnTo>
                  <a:cubicBezTo>
                    <a:pt x="77" y="750"/>
                    <a:pt x="225" y="844"/>
                    <a:pt x="395" y="844"/>
                  </a:cubicBezTo>
                  <a:cubicBezTo>
                    <a:pt x="643" y="844"/>
                    <a:pt x="844" y="642"/>
                    <a:pt x="844" y="394"/>
                  </a:cubicBezTo>
                  <a:cubicBezTo>
                    <a:pt x="844" y="224"/>
                    <a:pt x="748" y="77"/>
                    <a:pt x="610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3210698" y="2218257"/>
              <a:ext cx="250079" cy="240307"/>
            </a:xfrm>
            <a:custGeom>
              <a:avLst/>
              <a:gdLst/>
              <a:ahLst/>
              <a:cxnLst/>
              <a:rect l="l" t="t" r="r" b="b"/>
              <a:pathLst>
                <a:path w="5553" h="5336" extrusionOk="0">
                  <a:moveTo>
                    <a:pt x="3337" y="1"/>
                  </a:moveTo>
                  <a:cubicBezTo>
                    <a:pt x="2605" y="1"/>
                    <a:pt x="1897" y="235"/>
                    <a:pt x="1311" y="684"/>
                  </a:cubicBezTo>
                  <a:cubicBezTo>
                    <a:pt x="913" y="989"/>
                    <a:pt x="583" y="1386"/>
                    <a:pt x="358" y="1832"/>
                  </a:cubicBezTo>
                  <a:cubicBezTo>
                    <a:pt x="122" y="2296"/>
                    <a:pt x="2" y="2799"/>
                    <a:pt x="1" y="3323"/>
                  </a:cubicBezTo>
                  <a:lnTo>
                    <a:pt x="1" y="3329"/>
                  </a:lnTo>
                  <a:cubicBezTo>
                    <a:pt x="0" y="3536"/>
                    <a:pt x="19" y="3748"/>
                    <a:pt x="54" y="3958"/>
                  </a:cubicBezTo>
                  <a:cubicBezTo>
                    <a:pt x="137" y="4436"/>
                    <a:pt x="331" y="4898"/>
                    <a:pt x="615" y="5293"/>
                  </a:cubicBezTo>
                  <a:cubicBezTo>
                    <a:pt x="635" y="5320"/>
                    <a:pt x="666" y="5335"/>
                    <a:pt x="697" y="5335"/>
                  </a:cubicBezTo>
                  <a:cubicBezTo>
                    <a:pt x="718" y="5335"/>
                    <a:pt x="739" y="5329"/>
                    <a:pt x="757" y="5317"/>
                  </a:cubicBezTo>
                  <a:cubicBezTo>
                    <a:pt x="804" y="5284"/>
                    <a:pt x="813" y="5220"/>
                    <a:pt x="780" y="5173"/>
                  </a:cubicBezTo>
                  <a:cubicBezTo>
                    <a:pt x="513" y="4801"/>
                    <a:pt x="332" y="4370"/>
                    <a:pt x="255" y="3921"/>
                  </a:cubicBezTo>
                  <a:cubicBezTo>
                    <a:pt x="220" y="3726"/>
                    <a:pt x="203" y="3530"/>
                    <a:pt x="203" y="3338"/>
                  </a:cubicBezTo>
                  <a:lnTo>
                    <a:pt x="203" y="3332"/>
                  </a:lnTo>
                  <a:cubicBezTo>
                    <a:pt x="203" y="2349"/>
                    <a:pt x="652" y="1444"/>
                    <a:pt x="1433" y="846"/>
                  </a:cubicBezTo>
                  <a:cubicBezTo>
                    <a:pt x="1984" y="425"/>
                    <a:pt x="2649" y="206"/>
                    <a:pt x="3337" y="206"/>
                  </a:cubicBezTo>
                  <a:cubicBezTo>
                    <a:pt x="3625" y="206"/>
                    <a:pt x="3917" y="244"/>
                    <a:pt x="4206" y="322"/>
                  </a:cubicBezTo>
                  <a:cubicBezTo>
                    <a:pt x="4630" y="438"/>
                    <a:pt x="5035" y="648"/>
                    <a:pt x="5372" y="934"/>
                  </a:cubicBezTo>
                  <a:cubicBezTo>
                    <a:pt x="5391" y="951"/>
                    <a:pt x="5415" y="959"/>
                    <a:pt x="5438" y="959"/>
                  </a:cubicBezTo>
                  <a:cubicBezTo>
                    <a:pt x="5467" y="959"/>
                    <a:pt x="5495" y="946"/>
                    <a:pt x="5516" y="922"/>
                  </a:cubicBezTo>
                  <a:cubicBezTo>
                    <a:pt x="5553" y="879"/>
                    <a:pt x="5547" y="815"/>
                    <a:pt x="5504" y="778"/>
                  </a:cubicBezTo>
                  <a:cubicBezTo>
                    <a:pt x="5144" y="473"/>
                    <a:pt x="4714" y="248"/>
                    <a:pt x="4260" y="125"/>
                  </a:cubicBezTo>
                  <a:cubicBezTo>
                    <a:pt x="3953" y="42"/>
                    <a:pt x="3643" y="1"/>
                    <a:pt x="3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3250914" y="2267345"/>
              <a:ext cx="274038" cy="250980"/>
            </a:xfrm>
            <a:custGeom>
              <a:avLst/>
              <a:gdLst/>
              <a:ahLst/>
              <a:cxnLst/>
              <a:rect l="l" t="t" r="r" b="b"/>
              <a:pathLst>
                <a:path w="6085" h="5573" extrusionOk="0">
                  <a:moveTo>
                    <a:pt x="5668" y="2043"/>
                  </a:moveTo>
                  <a:cubicBezTo>
                    <a:pt x="5683" y="2043"/>
                    <a:pt x="5698" y="2044"/>
                    <a:pt x="5711" y="2047"/>
                  </a:cubicBezTo>
                  <a:cubicBezTo>
                    <a:pt x="5785" y="2062"/>
                    <a:pt x="5845" y="2122"/>
                    <a:pt x="5860" y="2195"/>
                  </a:cubicBezTo>
                  <a:cubicBezTo>
                    <a:pt x="5872" y="2258"/>
                    <a:pt x="5858" y="2318"/>
                    <a:pt x="5820" y="2364"/>
                  </a:cubicBezTo>
                  <a:cubicBezTo>
                    <a:pt x="5783" y="2411"/>
                    <a:pt x="5727" y="2438"/>
                    <a:pt x="5667" y="2438"/>
                  </a:cubicBezTo>
                  <a:cubicBezTo>
                    <a:pt x="5652" y="2438"/>
                    <a:pt x="5638" y="2436"/>
                    <a:pt x="5623" y="2433"/>
                  </a:cubicBezTo>
                  <a:cubicBezTo>
                    <a:pt x="5550" y="2418"/>
                    <a:pt x="5491" y="2358"/>
                    <a:pt x="5475" y="2285"/>
                  </a:cubicBezTo>
                  <a:cubicBezTo>
                    <a:pt x="5461" y="2223"/>
                    <a:pt x="5476" y="2163"/>
                    <a:pt x="5515" y="2116"/>
                  </a:cubicBezTo>
                  <a:cubicBezTo>
                    <a:pt x="5553" y="2070"/>
                    <a:pt x="5608" y="2043"/>
                    <a:pt x="5668" y="2043"/>
                  </a:cubicBezTo>
                  <a:close/>
                  <a:moveTo>
                    <a:pt x="4884" y="0"/>
                  </a:moveTo>
                  <a:cubicBezTo>
                    <a:pt x="4860" y="0"/>
                    <a:pt x="4837" y="9"/>
                    <a:pt x="4817" y="26"/>
                  </a:cubicBezTo>
                  <a:cubicBezTo>
                    <a:pt x="4775" y="63"/>
                    <a:pt x="4769" y="128"/>
                    <a:pt x="4808" y="171"/>
                  </a:cubicBezTo>
                  <a:cubicBezTo>
                    <a:pt x="5107" y="514"/>
                    <a:pt x="5329" y="928"/>
                    <a:pt x="5447" y="1367"/>
                  </a:cubicBezTo>
                  <a:cubicBezTo>
                    <a:pt x="5492" y="1530"/>
                    <a:pt x="5523" y="1696"/>
                    <a:pt x="5542" y="1861"/>
                  </a:cubicBezTo>
                  <a:cubicBezTo>
                    <a:pt x="5470" y="1884"/>
                    <a:pt x="5405" y="1928"/>
                    <a:pt x="5356" y="1989"/>
                  </a:cubicBezTo>
                  <a:cubicBezTo>
                    <a:pt x="5319" y="2035"/>
                    <a:pt x="5293" y="2086"/>
                    <a:pt x="5280" y="2140"/>
                  </a:cubicBezTo>
                  <a:cubicBezTo>
                    <a:pt x="5226" y="2145"/>
                    <a:pt x="5184" y="2188"/>
                    <a:pt x="5184" y="2243"/>
                  </a:cubicBezTo>
                  <a:cubicBezTo>
                    <a:pt x="5184" y="2297"/>
                    <a:pt x="5226" y="2341"/>
                    <a:pt x="5280" y="2345"/>
                  </a:cubicBezTo>
                  <a:cubicBezTo>
                    <a:pt x="5313" y="2478"/>
                    <a:pt x="5412" y="2582"/>
                    <a:pt x="5542" y="2624"/>
                  </a:cubicBezTo>
                  <a:cubicBezTo>
                    <a:pt x="5428" y="3564"/>
                    <a:pt x="4904" y="4388"/>
                    <a:pt x="4098" y="4893"/>
                  </a:cubicBezTo>
                  <a:cubicBezTo>
                    <a:pt x="3596" y="5209"/>
                    <a:pt x="3025" y="5369"/>
                    <a:pt x="2442" y="5369"/>
                  </a:cubicBezTo>
                  <a:cubicBezTo>
                    <a:pt x="2057" y="5369"/>
                    <a:pt x="1667" y="5299"/>
                    <a:pt x="1288" y="5158"/>
                  </a:cubicBezTo>
                  <a:cubicBezTo>
                    <a:pt x="876" y="5004"/>
                    <a:pt x="494" y="4755"/>
                    <a:pt x="185" y="4440"/>
                  </a:cubicBezTo>
                  <a:cubicBezTo>
                    <a:pt x="165" y="4419"/>
                    <a:pt x="139" y="4409"/>
                    <a:pt x="113" y="4409"/>
                  </a:cubicBezTo>
                  <a:cubicBezTo>
                    <a:pt x="87" y="4409"/>
                    <a:pt x="61" y="4419"/>
                    <a:pt x="40" y="4439"/>
                  </a:cubicBezTo>
                  <a:cubicBezTo>
                    <a:pt x="0" y="4478"/>
                    <a:pt x="0" y="4542"/>
                    <a:pt x="39" y="4582"/>
                  </a:cubicBezTo>
                  <a:cubicBezTo>
                    <a:pt x="370" y="4919"/>
                    <a:pt x="777" y="5184"/>
                    <a:pt x="1217" y="5348"/>
                  </a:cubicBezTo>
                  <a:cubicBezTo>
                    <a:pt x="1620" y="5497"/>
                    <a:pt x="2033" y="5572"/>
                    <a:pt x="2442" y="5572"/>
                  </a:cubicBezTo>
                  <a:cubicBezTo>
                    <a:pt x="3062" y="5572"/>
                    <a:pt x="3671" y="5401"/>
                    <a:pt x="4205" y="5066"/>
                  </a:cubicBezTo>
                  <a:cubicBezTo>
                    <a:pt x="4629" y="4800"/>
                    <a:pt x="4994" y="4435"/>
                    <a:pt x="5260" y="4012"/>
                  </a:cubicBezTo>
                  <a:cubicBezTo>
                    <a:pt x="5524" y="3592"/>
                    <a:pt x="5687" y="3130"/>
                    <a:pt x="5746" y="2635"/>
                  </a:cubicBezTo>
                  <a:cubicBezTo>
                    <a:pt x="5836" y="2618"/>
                    <a:pt x="5918" y="2569"/>
                    <a:pt x="5978" y="2494"/>
                  </a:cubicBezTo>
                  <a:cubicBezTo>
                    <a:pt x="6056" y="2399"/>
                    <a:pt x="6084" y="2275"/>
                    <a:pt x="6058" y="2155"/>
                  </a:cubicBezTo>
                  <a:cubicBezTo>
                    <a:pt x="6026" y="2000"/>
                    <a:pt x="5906" y="1880"/>
                    <a:pt x="5753" y="1848"/>
                  </a:cubicBezTo>
                  <a:cubicBezTo>
                    <a:pt x="5749" y="1848"/>
                    <a:pt x="5747" y="1847"/>
                    <a:pt x="5746" y="1847"/>
                  </a:cubicBezTo>
                  <a:cubicBezTo>
                    <a:pt x="5726" y="1668"/>
                    <a:pt x="5692" y="1489"/>
                    <a:pt x="5643" y="1313"/>
                  </a:cubicBezTo>
                  <a:cubicBezTo>
                    <a:pt x="5516" y="845"/>
                    <a:pt x="5280" y="403"/>
                    <a:pt x="4961" y="36"/>
                  </a:cubicBezTo>
                  <a:cubicBezTo>
                    <a:pt x="4941" y="13"/>
                    <a:pt x="4913" y="0"/>
                    <a:pt x="48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334905" y="2343454"/>
              <a:ext cx="54267" cy="49584"/>
            </a:xfrm>
            <a:custGeom>
              <a:avLst/>
              <a:gdLst/>
              <a:ahLst/>
              <a:cxnLst/>
              <a:rect l="l" t="t" r="r" b="b"/>
              <a:pathLst>
                <a:path w="1205" h="1101" extrusionOk="0">
                  <a:moveTo>
                    <a:pt x="575" y="205"/>
                  </a:moveTo>
                  <a:cubicBezTo>
                    <a:pt x="603" y="205"/>
                    <a:pt x="631" y="207"/>
                    <a:pt x="658" y="213"/>
                  </a:cubicBezTo>
                  <a:cubicBezTo>
                    <a:pt x="782" y="243"/>
                    <a:pt x="881" y="342"/>
                    <a:pt x="910" y="466"/>
                  </a:cubicBezTo>
                  <a:cubicBezTo>
                    <a:pt x="935" y="574"/>
                    <a:pt x="912" y="680"/>
                    <a:pt x="844" y="766"/>
                  </a:cubicBezTo>
                  <a:cubicBezTo>
                    <a:pt x="778" y="848"/>
                    <a:pt x="679" y="897"/>
                    <a:pt x="573" y="897"/>
                  </a:cubicBezTo>
                  <a:cubicBezTo>
                    <a:pt x="544" y="897"/>
                    <a:pt x="516" y="895"/>
                    <a:pt x="489" y="889"/>
                  </a:cubicBezTo>
                  <a:cubicBezTo>
                    <a:pt x="365" y="859"/>
                    <a:pt x="266" y="760"/>
                    <a:pt x="238" y="636"/>
                  </a:cubicBezTo>
                  <a:cubicBezTo>
                    <a:pt x="211" y="528"/>
                    <a:pt x="234" y="422"/>
                    <a:pt x="303" y="336"/>
                  </a:cubicBezTo>
                  <a:cubicBezTo>
                    <a:pt x="369" y="254"/>
                    <a:pt x="468" y="205"/>
                    <a:pt x="575" y="205"/>
                  </a:cubicBezTo>
                  <a:close/>
                  <a:moveTo>
                    <a:pt x="575" y="0"/>
                  </a:moveTo>
                  <a:cubicBezTo>
                    <a:pt x="406" y="0"/>
                    <a:pt x="248" y="76"/>
                    <a:pt x="143" y="209"/>
                  </a:cubicBezTo>
                  <a:cubicBezTo>
                    <a:pt x="38" y="341"/>
                    <a:pt x="0" y="512"/>
                    <a:pt x="40" y="682"/>
                  </a:cubicBezTo>
                  <a:cubicBezTo>
                    <a:pt x="86" y="881"/>
                    <a:pt x="245" y="1039"/>
                    <a:pt x="443" y="1086"/>
                  </a:cubicBezTo>
                  <a:cubicBezTo>
                    <a:pt x="487" y="1094"/>
                    <a:pt x="530" y="1101"/>
                    <a:pt x="575" y="1101"/>
                  </a:cubicBezTo>
                  <a:cubicBezTo>
                    <a:pt x="742" y="1101"/>
                    <a:pt x="901" y="1025"/>
                    <a:pt x="1005" y="892"/>
                  </a:cubicBezTo>
                  <a:cubicBezTo>
                    <a:pt x="1061" y="821"/>
                    <a:pt x="1099" y="739"/>
                    <a:pt x="1114" y="652"/>
                  </a:cubicBezTo>
                  <a:cubicBezTo>
                    <a:pt x="1165" y="646"/>
                    <a:pt x="1204" y="603"/>
                    <a:pt x="1204" y="549"/>
                  </a:cubicBezTo>
                  <a:cubicBezTo>
                    <a:pt x="1204" y="497"/>
                    <a:pt x="1165" y="455"/>
                    <a:pt x="1114" y="448"/>
                  </a:cubicBezTo>
                  <a:cubicBezTo>
                    <a:pt x="1113" y="440"/>
                    <a:pt x="1110" y="429"/>
                    <a:pt x="1109" y="419"/>
                  </a:cubicBezTo>
                  <a:cubicBezTo>
                    <a:pt x="1062" y="220"/>
                    <a:pt x="903" y="61"/>
                    <a:pt x="705" y="15"/>
                  </a:cubicBezTo>
                  <a:cubicBezTo>
                    <a:pt x="662" y="6"/>
                    <a:pt x="618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462039" y="2363630"/>
              <a:ext cx="16348" cy="9187"/>
            </a:xfrm>
            <a:custGeom>
              <a:avLst/>
              <a:gdLst/>
              <a:ahLst/>
              <a:cxnLst/>
              <a:rect l="l" t="t" r="r" b="b"/>
              <a:pathLst>
                <a:path w="363" h="204" extrusionOk="0">
                  <a:moveTo>
                    <a:pt x="103" y="0"/>
                  </a:moveTo>
                  <a:cubicBezTo>
                    <a:pt x="48" y="0"/>
                    <a:pt x="1" y="46"/>
                    <a:pt x="1" y="101"/>
                  </a:cubicBezTo>
                  <a:cubicBezTo>
                    <a:pt x="1" y="158"/>
                    <a:pt x="48" y="204"/>
                    <a:pt x="103" y="204"/>
                  </a:cubicBezTo>
                  <a:lnTo>
                    <a:pt x="260" y="204"/>
                  </a:lnTo>
                  <a:cubicBezTo>
                    <a:pt x="315" y="204"/>
                    <a:pt x="362" y="158"/>
                    <a:pt x="362" y="101"/>
                  </a:cubicBezTo>
                  <a:cubicBezTo>
                    <a:pt x="362" y="46"/>
                    <a:pt x="315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395207" y="2363630"/>
              <a:ext cx="16303" cy="9187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03" y="0"/>
                  </a:moveTo>
                  <a:cubicBezTo>
                    <a:pt x="47" y="0"/>
                    <a:pt x="0" y="46"/>
                    <a:pt x="0" y="101"/>
                  </a:cubicBezTo>
                  <a:cubicBezTo>
                    <a:pt x="0" y="158"/>
                    <a:pt x="47" y="204"/>
                    <a:pt x="103" y="204"/>
                  </a:cubicBezTo>
                  <a:lnTo>
                    <a:pt x="259" y="204"/>
                  </a:lnTo>
                  <a:cubicBezTo>
                    <a:pt x="315" y="204"/>
                    <a:pt x="361" y="158"/>
                    <a:pt x="361" y="101"/>
                  </a:cubicBezTo>
                  <a:cubicBezTo>
                    <a:pt x="361" y="46"/>
                    <a:pt x="315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417499" y="2363630"/>
              <a:ext cx="16303" cy="9187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02" y="0"/>
                  </a:moveTo>
                  <a:cubicBezTo>
                    <a:pt x="47" y="0"/>
                    <a:pt x="0" y="46"/>
                    <a:pt x="0" y="101"/>
                  </a:cubicBezTo>
                  <a:cubicBezTo>
                    <a:pt x="0" y="158"/>
                    <a:pt x="47" y="204"/>
                    <a:pt x="102" y="204"/>
                  </a:cubicBezTo>
                  <a:lnTo>
                    <a:pt x="259" y="204"/>
                  </a:lnTo>
                  <a:cubicBezTo>
                    <a:pt x="315" y="204"/>
                    <a:pt x="361" y="158"/>
                    <a:pt x="361" y="101"/>
                  </a:cubicBezTo>
                  <a:cubicBezTo>
                    <a:pt x="361" y="46"/>
                    <a:pt x="315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439791" y="2363630"/>
              <a:ext cx="16303" cy="9187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02" y="0"/>
                  </a:moveTo>
                  <a:cubicBezTo>
                    <a:pt x="47" y="0"/>
                    <a:pt x="0" y="46"/>
                    <a:pt x="0" y="101"/>
                  </a:cubicBezTo>
                  <a:cubicBezTo>
                    <a:pt x="0" y="158"/>
                    <a:pt x="47" y="204"/>
                    <a:pt x="102" y="204"/>
                  </a:cubicBezTo>
                  <a:lnTo>
                    <a:pt x="259" y="204"/>
                  </a:lnTo>
                  <a:cubicBezTo>
                    <a:pt x="314" y="204"/>
                    <a:pt x="361" y="158"/>
                    <a:pt x="361" y="101"/>
                  </a:cubicBezTo>
                  <a:cubicBezTo>
                    <a:pt x="361" y="46"/>
                    <a:pt x="31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414707" y="2297654"/>
              <a:ext cx="36118" cy="56339"/>
            </a:xfrm>
            <a:custGeom>
              <a:avLst/>
              <a:gdLst/>
              <a:ahLst/>
              <a:cxnLst/>
              <a:rect l="l" t="t" r="r" b="b"/>
              <a:pathLst>
                <a:path w="802" h="1251" extrusionOk="0">
                  <a:moveTo>
                    <a:pt x="402" y="205"/>
                  </a:moveTo>
                  <a:cubicBezTo>
                    <a:pt x="510" y="205"/>
                    <a:pt x="598" y="293"/>
                    <a:pt x="598" y="401"/>
                  </a:cubicBezTo>
                  <a:cubicBezTo>
                    <a:pt x="598" y="510"/>
                    <a:pt x="510" y="598"/>
                    <a:pt x="402" y="598"/>
                  </a:cubicBezTo>
                  <a:lnTo>
                    <a:pt x="204" y="598"/>
                  </a:lnTo>
                  <a:lnTo>
                    <a:pt x="204" y="205"/>
                  </a:lnTo>
                  <a:close/>
                  <a:moveTo>
                    <a:pt x="102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1150"/>
                  </a:lnTo>
                  <a:cubicBezTo>
                    <a:pt x="0" y="1205"/>
                    <a:pt x="46" y="1251"/>
                    <a:pt x="102" y="1251"/>
                  </a:cubicBezTo>
                  <a:cubicBezTo>
                    <a:pt x="158" y="1251"/>
                    <a:pt x="204" y="1205"/>
                    <a:pt x="204" y="1150"/>
                  </a:cubicBezTo>
                  <a:lnTo>
                    <a:pt x="204" y="803"/>
                  </a:lnTo>
                  <a:lnTo>
                    <a:pt x="402" y="803"/>
                  </a:lnTo>
                  <a:cubicBezTo>
                    <a:pt x="510" y="803"/>
                    <a:pt x="598" y="891"/>
                    <a:pt x="598" y="1000"/>
                  </a:cubicBezTo>
                  <a:lnTo>
                    <a:pt x="598" y="1150"/>
                  </a:lnTo>
                  <a:cubicBezTo>
                    <a:pt x="598" y="1205"/>
                    <a:pt x="644" y="1251"/>
                    <a:pt x="701" y="1251"/>
                  </a:cubicBezTo>
                  <a:cubicBezTo>
                    <a:pt x="756" y="1251"/>
                    <a:pt x="802" y="1205"/>
                    <a:pt x="802" y="1150"/>
                  </a:cubicBezTo>
                  <a:lnTo>
                    <a:pt x="802" y="1000"/>
                  </a:lnTo>
                  <a:cubicBezTo>
                    <a:pt x="802" y="881"/>
                    <a:pt x="751" y="775"/>
                    <a:pt x="668" y="701"/>
                  </a:cubicBezTo>
                  <a:cubicBezTo>
                    <a:pt x="751" y="628"/>
                    <a:pt x="802" y="520"/>
                    <a:pt x="802" y="401"/>
                  </a:cubicBezTo>
                  <a:cubicBezTo>
                    <a:pt x="802" y="180"/>
                    <a:pt x="622" y="0"/>
                    <a:pt x="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31"/>
          <p:cNvGrpSpPr/>
          <p:nvPr/>
        </p:nvGrpSpPr>
        <p:grpSpPr>
          <a:xfrm>
            <a:off x="1681886" y="179539"/>
            <a:ext cx="5586220" cy="4870080"/>
            <a:chOff x="1681886" y="179539"/>
            <a:chExt cx="5586220" cy="4870080"/>
          </a:xfrm>
        </p:grpSpPr>
        <p:grpSp>
          <p:nvGrpSpPr>
            <p:cNvPr id="1044" name="Google Shape;1044;p31"/>
            <p:cNvGrpSpPr/>
            <p:nvPr/>
          </p:nvGrpSpPr>
          <p:grpSpPr>
            <a:xfrm>
              <a:off x="2527587" y="4742189"/>
              <a:ext cx="560768" cy="203251"/>
              <a:chOff x="1683687" y="2851089"/>
              <a:chExt cx="560768" cy="203251"/>
            </a:xfrm>
          </p:grpSpPr>
          <p:sp>
            <p:nvSpPr>
              <p:cNvPr id="1045" name="Google Shape;1045;p31"/>
              <p:cNvSpPr/>
              <p:nvPr/>
            </p:nvSpPr>
            <p:spPr>
              <a:xfrm>
                <a:off x="1683687" y="2851089"/>
                <a:ext cx="125009" cy="203251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6380" extrusionOk="0">
                    <a:moveTo>
                      <a:pt x="536" y="1"/>
                    </a:moveTo>
                    <a:cubicBezTo>
                      <a:pt x="411" y="1"/>
                      <a:pt x="286" y="18"/>
                      <a:pt x="208" y="93"/>
                    </a:cubicBezTo>
                    <a:cubicBezTo>
                      <a:pt x="0" y="294"/>
                      <a:pt x="120" y="907"/>
                      <a:pt x="122" y="1126"/>
                    </a:cubicBezTo>
                    <a:lnTo>
                      <a:pt x="122" y="3307"/>
                    </a:lnTo>
                    <a:cubicBezTo>
                      <a:pt x="122" y="4034"/>
                      <a:pt x="115" y="4763"/>
                      <a:pt x="122" y="5489"/>
                    </a:cubicBezTo>
                    <a:cubicBezTo>
                      <a:pt x="123" y="5703"/>
                      <a:pt x="63" y="6039"/>
                      <a:pt x="241" y="6206"/>
                    </a:cubicBezTo>
                    <a:cubicBezTo>
                      <a:pt x="363" y="6323"/>
                      <a:pt x="606" y="6348"/>
                      <a:pt x="843" y="6348"/>
                    </a:cubicBezTo>
                    <a:cubicBezTo>
                      <a:pt x="1023" y="6348"/>
                      <a:pt x="1199" y="6333"/>
                      <a:pt x="1313" y="6333"/>
                    </a:cubicBezTo>
                    <a:cubicBezTo>
                      <a:pt x="1323" y="6333"/>
                      <a:pt x="1334" y="6333"/>
                      <a:pt x="1343" y="6334"/>
                    </a:cubicBezTo>
                    <a:cubicBezTo>
                      <a:pt x="2077" y="6357"/>
                      <a:pt x="2810" y="6380"/>
                      <a:pt x="3544" y="6380"/>
                    </a:cubicBezTo>
                    <a:cubicBezTo>
                      <a:pt x="3606" y="6380"/>
                      <a:pt x="3668" y="6380"/>
                      <a:pt x="3730" y="6379"/>
                    </a:cubicBezTo>
                    <a:cubicBezTo>
                      <a:pt x="3923" y="6376"/>
                      <a:pt x="3918" y="6096"/>
                      <a:pt x="3729" y="6080"/>
                    </a:cubicBezTo>
                    <a:cubicBezTo>
                      <a:pt x="3199" y="6036"/>
                      <a:pt x="2669" y="6004"/>
                      <a:pt x="2138" y="5980"/>
                    </a:cubicBezTo>
                    <a:cubicBezTo>
                      <a:pt x="2112" y="5979"/>
                      <a:pt x="2085" y="5978"/>
                      <a:pt x="2056" y="5978"/>
                    </a:cubicBezTo>
                    <a:cubicBezTo>
                      <a:pt x="1874" y="5978"/>
                      <a:pt x="1640" y="6000"/>
                      <a:pt x="1422" y="6000"/>
                    </a:cubicBezTo>
                    <a:cubicBezTo>
                      <a:pt x="1236" y="6000"/>
                      <a:pt x="1062" y="5984"/>
                      <a:pt x="944" y="5925"/>
                    </a:cubicBezTo>
                    <a:cubicBezTo>
                      <a:pt x="185" y="5550"/>
                      <a:pt x="523" y="3987"/>
                      <a:pt x="523" y="3307"/>
                    </a:cubicBezTo>
                    <a:lnTo>
                      <a:pt x="523" y="3095"/>
                    </a:lnTo>
                    <a:cubicBezTo>
                      <a:pt x="543" y="3105"/>
                      <a:pt x="566" y="3112"/>
                      <a:pt x="594" y="3116"/>
                    </a:cubicBezTo>
                    <a:cubicBezTo>
                      <a:pt x="996" y="3155"/>
                      <a:pt x="1412" y="3171"/>
                      <a:pt x="1827" y="3171"/>
                    </a:cubicBezTo>
                    <a:cubicBezTo>
                      <a:pt x="2169" y="3171"/>
                      <a:pt x="2510" y="3160"/>
                      <a:pt x="2842" y="3145"/>
                    </a:cubicBezTo>
                    <a:cubicBezTo>
                      <a:pt x="3087" y="3133"/>
                      <a:pt x="3090" y="2774"/>
                      <a:pt x="2842" y="2764"/>
                    </a:cubicBezTo>
                    <a:cubicBezTo>
                      <a:pt x="2511" y="2748"/>
                      <a:pt x="2170" y="2738"/>
                      <a:pt x="1828" y="2738"/>
                    </a:cubicBezTo>
                    <a:cubicBezTo>
                      <a:pt x="1412" y="2738"/>
                      <a:pt x="996" y="2753"/>
                      <a:pt x="594" y="2792"/>
                    </a:cubicBezTo>
                    <a:cubicBezTo>
                      <a:pt x="566" y="2795"/>
                      <a:pt x="543" y="2803"/>
                      <a:pt x="523" y="2814"/>
                    </a:cubicBezTo>
                    <a:lnTo>
                      <a:pt x="523" y="1919"/>
                    </a:lnTo>
                    <a:cubicBezTo>
                      <a:pt x="523" y="1601"/>
                      <a:pt x="395" y="995"/>
                      <a:pt x="523" y="728"/>
                    </a:cubicBezTo>
                    <a:cubicBezTo>
                      <a:pt x="659" y="445"/>
                      <a:pt x="1097" y="365"/>
                      <a:pt x="1589" y="365"/>
                    </a:cubicBezTo>
                    <a:cubicBezTo>
                      <a:pt x="2195" y="365"/>
                      <a:pt x="2883" y="486"/>
                      <a:pt x="3192" y="501"/>
                    </a:cubicBezTo>
                    <a:cubicBezTo>
                      <a:pt x="3195" y="502"/>
                      <a:pt x="3199" y="502"/>
                      <a:pt x="3203" y="502"/>
                    </a:cubicBezTo>
                    <a:cubicBezTo>
                      <a:pt x="3443" y="502"/>
                      <a:pt x="3431" y="136"/>
                      <a:pt x="3192" y="115"/>
                    </a:cubicBezTo>
                    <a:cubicBezTo>
                      <a:pt x="2451" y="45"/>
                      <a:pt x="1706" y="11"/>
                      <a:pt x="964" y="11"/>
                    </a:cubicBezTo>
                    <a:cubicBezTo>
                      <a:pt x="918" y="11"/>
                      <a:pt x="873" y="12"/>
                      <a:pt x="828" y="12"/>
                    </a:cubicBezTo>
                    <a:cubicBezTo>
                      <a:pt x="824" y="12"/>
                      <a:pt x="820" y="12"/>
                      <a:pt x="816" y="12"/>
                    </a:cubicBezTo>
                    <a:cubicBezTo>
                      <a:pt x="739" y="12"/>
                      <a:pt x="637" y="1"/>
                      <a:pt x="5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1"/>
              <p:cNvSpPr/>
              <p:nvPr/>
            </p:nvSpPr>
            <p:spPr>
              <a:xfrm>
                <a:off x="1832975" y="2956094"/>
                <a:ext cx="84550" cy="20293"/>
              </a:xfrm>
              <a:custGeom>
                <a:avLst/>
                <a:gdLst/>
                <a:ahLst/>
                <a:cxnLst/>
                <a:rect l="l" t="t" r="r" b="b"/>
                <a:pathLst>
                  <a:path w="2654" h="637" extrusionOk="0">
                    <a:moveTo>
                      <a:pt x="2382" y="1"/>
                    </a:moveTo>
                    <a:cubicBezTo>
                      <a:pt x="2364" y="1"/>
                      <a:pt x="2345" y="3"/>
                      <a:pt x="2325" y="9"/>
                    </a:cubicBezTo>
                    <a:cubicBezTo>
                      <a:pt x="1626" y="207"/>
                      <a:pt x="924" y="287"/>
                      <a:pt x="198" y="317"/>
                    </a:cubicBezTo>
                    <a:cubicBezTo>
                      <a:pt x="1" y="327"/>
                      <a:pt x="1" y="616"/>
                      <a:pt x="198" y="628"/>
                    </a:cubicBezTo>
                    <a:cubicBezTo>
                      <a:pt x="307" y="633"/>
                      <a:pt x="416" y="636"/>
                      <a:pt x="525" y="636"/>
                    </a:cubicBezTo>
                    <a:cubicBezTo>
                      <a:pt x="1167" y="636"/>
                      <a:pt x="1806" y="539"/>
                      <a:pt x="2429" y="389"/>
                    </a:cubicBezTo>
                    <a:cubicBezTo>
                      <a:pt x="2654" y="333"/>
                      <a:pt x="2583" y="1"/>
                      <a:pt x="23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1"/>
              <p:cNvSpPr/>
              <p:nvPr/>
            </p:nvSpPr>
            <p:spPr>
              <a:xfrm>
                <a:off x="1818192" y="2935864"/>
                <a:ext cx="91495" cy="13603"/>
              </a:xfrm>
              <a:custGeom>
                <a:avLst/>
                <a:gdLst/>
                <a:ahLst/>
                <a:cxnLst/>
                <a:rect l="l" t="t" r="r" b="b"/>
                <a:pathLst>
                  <a:path w="2872" h="427" extrusionOk="0">
                    <a:moveTo>
                      <a:pt x="2649" y="1"/>
                    </a:moveTo>
                    <a:cubicBezTo>
                      <a:pt x="2645" y="1"/>
                      <a:pt x="2642" y="1"/>
                      <a:pt x="2638" y="1"/>
                    </a:cubicBezTo>
                    <a:cubicBezTo>
                      <a:pt x="1821" y="41"/>
                      <a:pt x="1003" y="99"/>
                      <a:pt x="185" y="142"/>
                    </a:cubicBezTo>
                    <a:cubicBezTo>
                      <a:pt x="5" y="150"/>
                      <a:pt x="1" y="426"/>
                      <a:pt x="181" y="426"/>
                    </a:cubicBezTo>
                    <a:cubicBezTo>
                      <a:pt x="183" y="426"/>
                      <a:pt x="184" y="426"/>
                      <a:pt x="185" y="426"/>
                    </a:cubicBezTo>
                    <a:cubicBezTo>
                      <a:pt x="1003" y="401"/>
                      <a:pt x="1821" y="394"/>
                      <a:pt x="2638" y="365"/>
                    </a:cubicBezTo>
                    <a:cubicBezTo>
                      <a:pt x="2868" y="356"/>
                      <a:pt x="2872" y="1"/>
                      <a:pt x="26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1"/>
              <p:cNvSpPr/>
              <p:nvPr/>
            </p:nvSpPr>
            <p:spPr>
              <a:xfrm>
                <a:off x="1963848" y="2918692"/>
                <a:ext cx="129724" cy="73113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2295" extrusionOk="0">
                    <a:moveTo>
                      <a:pt x="170" y="1"/>
                    </a:moveTo>
                    <a:cubicBezTo>
                      <a:pt x="86" y="1"/>
                      <a:pt x="1" y="54"/>
                      <a:pt x="14" y="151"/>
                    </a:cubicBezTo>
                    <a:cubicBezTo>
                      <a:pt x="105" y="831"/>
                      <a:pt x="277" y="1477"/>
                      <a:pt x="528" y="2117"/>
                    </a:cubicBezTo>
                    <a:cubicBezTo>
                      <a:pt x="560" y="2200"/>
                      <a:pt x="657" y="2255"/>
                      <a:pt x="744" y="2255"/>
                    </a:cubicBezTo>
                    <a:cubicBezTo>
                      <a:pt x="819" y="2255"/>
                      <a:pt x="888" y="2215"/>
                      <a:pt x="903" y="2117"/>
                    </a:cubicBezTo>
                    <a:cubicBezTo>
                      <a:pt x="944" y="1860"/>
                      <a:pt x="984" y="1603"/>
                      <a:pt x="1032" y="1348"/>
                    </a:cubicBezTo>
                    <a:cubicBezTo>
                      <a:pt x="1086" y="1057"/>
                      <a:pt x="1015" y="855"/>
                      <a:pt x="1334" y="855"/>
                    </a:cubicBezTo>
                    <a:cubicBezTo>
                      <a:pt x="1348" y="855"/>
                      <a:pt x="1363" y="856"/>
                      <a:pt x="1378" y="857"/>
                    </a:cubicBezTo>
                    <a:cubicBezTo>
                      <a:pt x="1846" y="880"/>
                      <a:pt x="1869" y="1567"/>
                      <a:pt x="1929" y="1959"/>
                    </a:cubicBezTo>
                    <a:cubicBezTo>
                      <a:pt x="1944" y="2060"/>
                      <a:pt x="2017" y="2103"/>
                      <a:pt x="2097" y="2103"/>
                    </a:cubicBezTo>
                    <a:cubicBezTo>
                      <a:pt x="2187" y="2103"/>
                      <a:pt x="2287" y="2048"/>
                      <a:pt x="2319" y="1959"/>
                    </a:cubicBezTo>
                    <a:cubicBezTo>
                      <a:pt x="2419" y="1680"/>
                      <a:pt x="2674" y="1028"/>
                      <a:pt x="2963" y="908"/>
                    </a:cubicBezTo>
                    <a:cubicBezTo>
                      <a:pt x="3040" y="876"/>
                      <a:pt x="3106" y="862"/>
                      <a:pt x="3161" y="862"/>
                    </a:cubicBezTo>
                    <a:cubicBezTo>
                      <a:pt x="3588" y="862"/>
                      <a:pt x="3387" y="1739"/>
                      <a:pt x="3300" y="2067"/>
                    </a:cubicBezTo>
                    <a:cubicBezTo>
                      <a:pt x="3261" y="2209"/>
                      <a:pt x="3367" y="2294"/>
                      <a:pt x="3476" y="2294"/>
                    </a:cubicBezTo>
                    <a:cubicBezTo>
                      <a:pt x="3551" y="2294"/>
                      <a:pt x="3627" y="2255"/>
                      <a:pt x="3662" y="2167"/>
                    </a:cubicBezTo>
                    <a:cubicBezTo>
                      <a:pt x="3844" y="1706"/>
                      <a:pt x="4071" y="474"/>
                      <a:pt x="3353" y="317"/>
                    </a:cubicBezTo>
                    <a:cubicBezTo>
                      <a:pt x="3311" y="308"/>
                      <a:pt x="3269" y="303"/>
                      <a:pt x="3229" y="303"/>
                    </a:cubicBezTo>
                    <a:cubicBezTo>
                      <a:pt x="2801" y="303"/>
                      <a:pt x="2443" y="781"/>
                      <a:pt x="2201" y="1239"/>
                    </a:cubicBezTo>
                    <a:cubicBezTo>
                      <a:pt x="2075" y="766"/>
                      <a:pt x="1846" y="281"/>
                      <a:pt x="1380" y="198"/>
                    </a:cubicBezTo>
                    <a:cubicBezTo>
                      <a:pt x="1343" y="191"/>
                      <a:pt x="1309" y="188"/>
                      <a:pt x="1276" y="188"/>
                    </a:cubicBezTo>
                    <a:cubicBezTo>
                      <a:pt x="847" y="188"/>
                      <a:pt x="687" y="720"/>
                      <a:pt x="612" y="1229"/>
                    </a:cubicBezTo>
                    <a:cubicBezTo>
                      <a:pt x="493" y="864"/>
                      <a:pt x="397" y="493"/>
                      <a:pt x="319" y="109"/>
                    </a:cubicBezTo>
                    <a:cubicBezTo>
                      <a:pt x="303" y="35"/>
                      <a:pt x="237" y="1"/>
                      <a:pt x="1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1"/>
              <p:cNvSpPr/>
              <p:nvPr/>
            </p:nvSpPr>
            <p:spPr>
              <a:xfrm>
                <a:off x="2102496" y="2931722"/>
                <a:ext cx="68525" cy="63651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998" extrusionOk="0">
                    <a:moveTo>
                      <a:pt x="1434" y="0"/>
                    </a:moveTo>
                    <a:cubicBezTo>
                      <a:pt x="1329" y="0"/>
                      <a:pt x="1221" y="20"/>
                      <a:pt x="1128" y="51"/>
                    </a:cubicBezTo>
                    <a:cubicBezTo>
                      <a:pt x="720" y="191"/>
                      <a:pt x="312" y="449"/>
                      <a:pt x="192" y="892"/>
                    </a:cubicBezTo>
                    <a:cubicBezTo>
                      <a:pt x="0" y="1601"/>
                      <a:pt x="656" y="1997"/>
                      <a:pt x="1288" y="1997"/>
                    </a:cubicBezTo>
                    <a:cubicBezTo>
                      <a:pt x="1539" y="1997"/>
                      <a:pt x="1786" y="1935"/>
                      <a:pt x="1975" y="1805"/>
                    </a:cubicBezTo>
                    <a:cubicBezTo>
                      <a:pt x="2151" y="1686"/>
                      <a:pt x="2049" y="1442"/>
                      <a:pt x="1877" y="1442"/>
                    </a:cubicBezTo>
                    <a:cubicBezTo>
                      <a:pt x="1846" y="1442"/>
                      <a:pt x="1814" y="1450"/>
                      <a:pt x="1780" y="1467"/>
                    </a:cubicBezTo>
                    <a:cubicBezTo>
                      <a:pt x="1630" y="1545"/>
                      <a:pt x="1407" y="1603"/>
                      <a:pt x="1192" y="1603"/>
                    </a:cubicBezTo>
                    <a:cubicBezTo>
                      <a:pt x="897" y="1603"/>
                      <a:pt x="617" y="1494"/>
                      <a:pt x="559" y="1178"/>
                    </a:cubicBezTo>
                    <a:cubicBezTo>
                      <a:pt x="511" y="916"/>
                      <a:pt x="700" y="691"/>
                      <a:pt x="907" y="556"/>
                    </a:cubicBezTo>
                    <a:cubicBezTo>
                      <a:pt x="974" y="513"/>
                      <a:pt x="1313" y="328"/>
                      <a:pt x="1492" y="328"/>
                    </a:cubicBezTo>
                    <a:cubicBezTo>
                      <a:pt x="1555" y="328"/>
                      <a:pt x="1599" y="352"/>
                      <a:pt x="1602" y="413"/>
                    </a:cubicBezTo>
                    <a:cubicBezTo>
                      <a:pt x="1608" y="507"/>
                      <a:pt x="1679" y="553"/>
                      <a:pt x="1749" y="553"/>
                    </a:cubicBezTo>
                    <a:cubicBezTo>
                      <a:pt x="1819" y="553"/>
                      <a:pt x="1888" y="507"/>
                      <a:pt x="1893" y="413"/>
                    </a:cubicBezTo>
                    <a:cubicBezTo>
                      <a:pt x="1909" y="106"/>
                      <a:pt x="1680" y="0"/>
                      <a:pt x="14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1"/>
              <p:cNvSpPr/>
              <p:nvPr/>
            </p:nvSpPr>
            <p:spPr>
              <a:xfrm>
                <a:off x="2165639" y="2874059"/>
                <a:ext cx="78815" cy="65945"/>
              </a:xfrm>
              <a:custGeom>
                <a:avLst/>
                <a:gdLst/>
                <a:ahLst/>
                <a:cxnLst/>
                <a:rect l="l" t="t" r="r" b="b"/>
                <a:pathLst>
                  <a:path w="2474" h="2070" extrusionOk="0">
                    <a:moveTo>
                      <a:pt x="1007" y="0"/>
                    </a:moveTo>
                    <a:cubicBezTo>
                      <a:pt x="650" y="0"/>
                      <a:pt x="220" y="361"/>
                      <a:pt x="64" y="628"/>
                    </a:cubicBezTo>
                    <a:cubicBezTo>
                      <a:pt x="1" y="737"/>
                      <a:pt x="92" y="832"/>
                      <a:pt x="188" y="832"/>
                    </a:cubicBezTo>
                    <a:cubicBezTo>
                      <a:pt x="231" y="832"/>
                      <a:pt x="274" y="813"/>
                      <a:pt x="305" y="768"/>
                    </a:cubicBezTo>
                    <a:cubicBezTo>
                      <a:pt x="410" y="618"/>
                      <a:pt x="631" y="376"/>
                      <a:pt x="841" y="376"/>
                    </a:cubicBezTo>
                    <a:cubicBezTo>
                      <a:pt x="847" y="376"/>
                      <a:pt x="852" y="376"/>
                      <a:pt x="858" y="376"/>
                    </a:cubicBezTo>
                    <a:cubicBezTo>
                      <a:pt x="1174" y="393"/>
                      <a:pt x="1142" y="650"/>
                      <a:pt x="1117" y="863"/>
                    </a:cubicBezTo>
                    <a:cubicBezTo>
                      <a:pt x="1075" y="1202"/>
                      <a:pt x="902" y="1477"/>
                      <a:pt x="638" y="1688"/>
                    </a:cubicBezTo>
                    <a:cubicBezTo>
                      <a:pt x="528" y="1778"/>
                      <a:pt x="587" y="1993"/>
                      <a:pt x="727" y="2017"/>
                    </a:cubicBezTo>
                    <a:cubicBezTo>
                      <a:pt x="918" y="2051"/>
                      <a:pt x="1105" y="2069"/>
                      <a:pt x="1291" y="2069"/>
                    </a:cubicBezTo>
                    <a:cubicBezTo>
                      <a:pt x="1616" y="2069"/>
                      <a:pt x="1935" y="2015"/>
                      <a:pt x="2255" y="1901"/>
                    </a:cubicBezTo>
                    <a:cubicBezTo>
                      <a:pt x="2473" y="1826"/>
                      <a:pt x="2410" y="1504"/>
                      <a:pt x="2216" y="1504"/>
                    </a:cubicBezTo>
                    <a:cubicBezTo>
                      <a:pt x="2195" y="1504"/>
                      <a:pt x="2172" y="1507"/>
                      <a:pt x="2148" y="1516"/>
                    </a:cubicBezTo>
                    <a:cubicBezTo>
                      <a:pt x="1855" y="1621"/>
                      <a:pt x="1560" y="1674"/>
                      <a:pt x="1260" y="1674"/>
                    </a:cubicBezTo>
                    <a:cubicBezTo>
                      <a:pt x="1238" y="1674"/>
                      <a:pt x="1215" y="1674"/>
                      <a:pt x="1193" y="1673"/>
                    </a:cubicBezTo>
                    <a:cubicBezTo>
                      <a:pt x="1483" y="1273"/>
                      <a:pt x="1639" y="714"/>
                      <a:pt x="1415" y="269"/>
                    </a:cubicBezTo>
                    <a:cubicBezTo>
                      <a:pt x="1316" y="75"/>
                      <a:pt x="1169" y="0"/>
                      <a:pt x="100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1" name="Google Shape;1051;p31"/>
            <p:cNvGrpSpPr/>
            <p:nvPr/>
          </p:nvGrpSpPr>
          <p:grpSpPr>
            <a:xfrm>
              <a:off x="6115491" y="179539"/>
              <a:ext cx="350567" cy="152661"/>
              <a:chOff x="7138016" y="1996714"/>
              <a:chExt cx="350567" cy="152661"/>
            </a:xfrm>
          </p:grpSpPr>
          <p:sp>
            <p:nvSpPr>
              <p:cNvPr id="1052" name="Google Shape;1052;p31"/>
              <p:cNvSpPr/>
              <p:nvPr/>
            </p:nvSpPr>
            <p:spPr>
              <a:xfrm>
                <a:off x="7138016" y="2009903"/>
                <a:ext cx="115802" cy="136924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4298" extrusionOk="0">
                    <a:moveTo>
                      <a:pt x="2106" y="0"/>
                    </a:moveTo>
                    <a:cubicBezTo>
                      <a:pt x="1458" y="0"/>
                      <a:pt x="776" y="201"/>
                      <a:pt x="453" y="502"/>
                    </a:cubicBezTo>
                    <a:cubicBezTo>
                      <a:pt x="1" y="924"/>
                      <a:pt x="267" y="1365"/>
                      <a:pt x="657" y="1720"/>
                    </a:cubicBezTo>
                    <a:cubicBezTo>
                      <a:pt x="963" y="2000"/>
                      <a:pt x="1321" y="2207"/>
                      <a:pt x="1670" y="2423"/>
                    </a:cubicBezTo>
                    <a:cubicBezTo>
                      <a:pt x="1925" y="2582"/>
                      <a:pt x="2292" y="2743"/>
                      <a:pt x="2435" y="3022"/>
                    </a:cubicBezTo>
                    <a:cubicBezTo>
                      <a:pt x="2726" y="3588"/>
                      <a:pt x="2131" y="3907"/>
                      <a:pt x="1628" y="3907"/>
                    </a:cubicBezTo>
                    <a:cubicBezTo>
                      <a:pt x="1619" y="3907"/>
                      <a:pt x="1611" y="3907"/>
                      <a:pt x="1602" y="3907"/>
                    </a:cubicBezTo>
                    <a:cubicBezTo>
                      <a:pt x="1600" y="3907"/>
                      <a:pt x="1599" y="3907"/>
                      <a:pt x="1598" y="3907"/>
                    </a:cubicBezTo>
                    <a:cubicBezTo>
                      <a:pt x="1351" y="3907"/>
                      <a:pt x="1357" y="4278"/>
                      <a:pt x="1602" y="4293"/>
                    </a:cubicBezTo>
                    <a:cubicBezTo>
                      <a:pt x="1645" y="4296"/>
                      <a:pt x="1689" y="4298"/>
                      <a:pt x="1733" y="4298"/>
                    </a:cubicBezTo>
                    <a:cubicBezTo>
                      <a:pt x="2626" y="4298"/>
                      <a:pt x="3485" y="3704"/>
                      <a:pt x="2757" y="2774"/>
                    </a:cubicBezTo>
                    <a:cubicBezTo>
                      <a:pt x="2354" y="2260"/>
                      <a:pt x="1676" y="2022"/>
                      <a:pt x="1165" y="1637"/>
                    </a:cubicBezTo>
                    <a:cubicBezTo>
                      <a:pt x="803" y="1365"/>
                      <a:pt x="539" y="897"/>
                      <a:pt x="1032" y="592"/>
                    </a:cubicBezTo>
                    <a:cubicBezTo>
                      <a:pt x="1265" y="447"/>
                      <a:pt x="1623" y="377"/>
                      <a:pt x="1884" y="361"/>
                    </a:cubicBezTo>
                    <a:cubicBezTo>
                      <a:pt x="1940" y="358"/>
                      <a:pt x="2000" y="356"/>
                      <a:pt x="2062" y="356"/>
                    </a:cubicBezTo>
                    <a:cubicBezTo>
                      <a:pt x="2596" y="356"/>
                      <a:pt x="3327" y="504"/>
                      <a:pt x="3410" y="1100"/>
                    </a:cubicBezTo>
                    <a:cubicBezTo>
                      <a:pt x="3418" y="1155"/>
                      <a:pt x="3459" y="1179"/>
                      <a:pt x="3502" y="1179"/>
                    </a:cubicBezTo>
                    <a:cubicBezTo>
                      <a:pt x="3559" y="1179"/>
                      <a:pt x="3620" y="1139"/>
                      <a:pt x="3621" y="1072"/>
                    </a:cubicBezTo>
                    <a:cubicBezTo>
                      <a:pt x="3634" y="297"/>
                      <a:pt x="2894" y="0"/>
                      <a:pt x="21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1"/>
              <p:cNvSpPr/>
              <p:nvPr/>
            </p:nvSpPr>
            <p:spPr>
              <a:xfrm>
                <a:off x="7237605" y="2089358"/>
                <a:ext cx="59382" cy="11787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370" extrusionOk="0">
                    <a:moveTo>
                      <a:pt x="1678" y="1"/>
                    </a:moveTo>
                    <a:cubicBezTo>
                      <a:pt x="1675" y="1"/>
                      <a:pt x="1672" y="1"/>
                      <a:pt x="1669" y="1"/>
                    </a:cubicBezTo>
                    <a:cubicBezTo>
                      <a:pt x="1192" y="33"/>
                      <a:pt x="731" y="79"/>
                      <a:pt x="254" y="79"/>
                    </a:cubicBezTo>
                    <a:cubicBezTo>
                      <a:pt x="226" y="79"/>
                      <a:pt x="199" y="79"/>
                      <a:pt x="171" y="78"/>
                    </a:cubicBezTo>
                    <a:cubicBezTo>
                      <a:pt x="171" y="78"/>
                      <a:pt x="170" y="78"/>
                      <a:pt x="170" y="78"/>
                    </a:cubicBezTo>
                    <a:cubicBezTo>
                      <a:pt x="1" y="78"/>
                      <a:pt x="8" y="320"/>
                      <a:pt x="171" y="336"/>
                    </a:cubicBezTo>
                    <a:cubicBezTo>
                      <a:pt x="381" y="357"/>
                      <a:pt x="599" y="370"/>
                      <a:pt x="818" y="370"/>
                    </a:cubicBezTo>
                    <a:cubicBezTo>
                      <a:pt x="1120" y="370"/>
                      <a:pt x="1423" y="346"/>
                      <a:pt x="1709" y="286"/>
                    </a:cubicBezTo>
                    <a:cubicBezTo>
                      <a:pt x="1864" y="254"/>
                      <a:pt x="1833" y="1"/>
                      <a:pt x="1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1"/>
              <p:cNvSpPr/>
              <p:nvPr/>
            </p:nvSpPr>
            <p:spPr>
              <a:xfrm>
                <a:off x="7233910" y="2074066"/>
                <a:ext cx="65085" cy="9653"/>
              </a:xfrm>
              <a:custGeom>
                <a:avLst/>
                <a:gdLst/>
                <a:ahLst/>
                <a:cxnLst/>
                <a:rect l="l" t="t" r="r" b="b"/>
                <a:pathLst>
                  <a:path w="2043" h="303" extrusionOk="0">
                    <a:moveTo>
                      <a:pt x="1622" y="0"/>
                    </a:moveTo>
                    <a:cubicBezTo>
                      <a:pt x="1129" y="0"/>
                      <a:pt x="639" y="17"/>
                      <a:pt x="145" y="63"/>
                    </a:cubicBezTo>
                    <a:cubicBezTo>
                      <a:pt x="7" y="74"/>
                      <a:pt x="1" y="286"/>
                      <a:pt x="139" y="286"/>
                    </a:cubicBezTo>
                    <a:cubicBezTo>
                      <a:pt x="141" y="286"/>
                      <a:pt x="143" y="286"/>
                      <a:pt x="145" y="286"/>
                    </a:cubicBezTo>
                    <a:cubicBezTo>
                      <a:pt x="400" y="273"/>
                      <a:pt x="655" y="265"/>
                      <a:pt x="910" y="265"/>
                    </a:cubicBezTo>
                    <a:cubicBezTo>
                      <a:pt x="1224" y="265"/>
                      <a:pt x="1538" y="277"/>
                      <a:pt x="1852" y="302"/>
                    </a:cubicBezTo>
                    <a:cubicBezTo>
                      <a:pt x="1856" y="302"/>
                      <a:pt x="1861" y="302"/>
                      <a:pt x="1865" y="302"/>
                    </a:cubicBezTo>
                    <a:cubicBezTo>
                      <a:pt x="2043" y="302"/>
                      <a:pt x="2043" y="3"/>
                      <a:pt x="1852" y="1"/>
                    </a:cubicBezTo>
                    <a:cubicBezTo>
                      <a:pt x="1775" y="0"/>
                      <a:pt x="1699" y="0"/>
                      <a:pt x="16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1"/>
              <p:cNvSpPr/>
              <p:nvPr/>
            </p:nvSpPr>
            <p:spPr>
              <a:xfrm>
                <a:off x="7279658" y="1996714"/>
                <a:ext cx="92196" cy="152661"/>
              </a:xfrm>
              <a:custGeom>
                <a:avLst/>
                <a:gdLst/>
                <a:ahLst/>
                <a:cxnLst/>
                <a:rect l="l" t="t" r="r" b="b"/>
                <a:pathLst>
                  <a:path w="2894" h="4792" extrusionOk="0">
                    <a:moveTo>
                      <a:pt x="2556" y="1"/>
                    </a:moveTo>
                    <a:cubicBezTo>
                      <a:pt x="2471" y="1"/>
                      <a:pt x="2389" y="46"/>
                      <a:pt x="2374" y="144"/>
                    </a:cubicBezTo>
                    <a:cubicBezTo>
                      <a:pt x="2146" y="1511"/>
                      <a:pt x="1987" y="2887"/>
                      <a:pt x="1912" y="4272"/>
                    </a:cubicBezTo>
                    <a:cubicBezTo>
                      <a:pt x="1566" y="3938"/>
                      <a:pt x="1300" y="3134"/>
                      <a:pt x="1134" y="2814"/>
                    </a:cubicBezTo>
                    <a:cubicBezTo>
                      <a:pt x="841" y="2256"/>
                      <a:pt x="568" y="1690"/>
                      <a:pt x="287" y="1128"/>
                    </a:cubicBezTo>
                    <a:cubicBezTo>
                      <a:pt x="262" y="1078"/>
                      <a:pt x="223" y="1057"/>
                      <a:pt x="182" y="1057"/>
                    </a:cubicBezTo>
                    <a:cubicBezTo>
                      <a:pt x="93" y="1057"/>
                      <a:pt x="1" y="1158"/>
                      <a:pt x="48" y="1268"/>
                    </a:cubicBezTo>
                    <a:cubicBezTo>
                      <a:pt x="405" y="2087"/>
                      <a:pt x="797" y="2892"/>
                      <a:pt x="1201" y="3686"/>
                    </a:cubicBezTo>
                    <a:cubicBezTo>
                      <a:pt x="1408" y="4095"/>
                      <a:pt x="1559" y="4637"/>
                      <a:pt x="2034" y="4783"/>
                    </a:cubicBezTo>
                    <a:cubicBezTo>
                      <a:pt x="2052" y="4789"/>
                      <a:pt x="2070" y="4792"/>
                      <a:pt x="2088" y="4792"/>
                    </a:cubicBezTo>
                    <a:cubicBezTo>
                      <a:pt x="2189" y="4792"/>
                      <a:pt x="2271" y="4701"/>
                      <a:pt x="2278" y="4599"/>
                    </a:cubicBezTo>
                    <a:cubicBezTo>
                      <a:pt x="2365" y="3223"/>
                      <a:pt x="2507" y="1857"/>
                      <a:pt x="2724" y="496"/>
                    </a:cubicBezTo>
                    <a:cubicBezTo>
                      <a:pt x="2822" y="458"/>
                      <a:pt x="2893" y="343"/>
                      <a:pt x="2825" y="231"/>
                    </a:cubicBezTo>
                    <a:cubicBezTo>
                      <a:pt x="2796" y="187"/>
                      <a:pt x="2769" y="140"/>
                      <a:pt x="2740" y="95"/>
                    </a:cubicBezTo>
                    <a:cubicBezTo>
                      <a:pt x="2703" y="34"/>
                      <a:pt x="2628" y="1"/>
                      <a:pt x="25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1"/>
              <p:cNvSpPr/>
              <p:nvPr/>
            </p:nvSpPr>
            <p:spPr>
              <a:xfrm>
                <a:off x="7386957" y="2085917"/>
                <a:ext cx="26219" cy="19051"/>
              </a:xfrm>
              <a:custGeom>
                <a:avLst/>
                <a:gdLst/>
                <a:ahLst/>
                <a:cxnLst/>
                <a:rect l="l" t="t" r="r" b="b"/>
                <a:pathLst>
                  <a:path w="823" h="598" extrusionOk="0">
                    <a:moveTo>
                      <a:pt x="595" y="0"/>
                    </a:moveTo>
                    <a:cubicBezTo>
                      <a:pt x="504" y="0"/>
                      <a:pt x="408" y="35"/>
                      <a:pt x="337" y="96"/>
                    </a:cubicBezTo>
                    <a:cubicBezTo>
                      <a:pt x="321" y="92"/>
                      <a:pt x="304" y="90"/>
                      <a:pt x="288" y="90"/>
                    </a:cubicBezTo>
                    <a:cubicBezTo>
                      <a:pt x="177" y="90"/>
                      <a:pt x="75" y="175"/>
                      <a:pt x="44" y="286"/>
                    </a:cubicBezTo>
                    <a:cubicBezTo>
                      <a:pt x="1" y="440"/>
                      <a:pt x="112" y="547"/>
                      <a:pt x="251" y="583"/>
                    </a:cubicBezTo>
                    <a:cubicBezTo>
                      <a:pt x="289" y="593"/>
                      <a:pt x="326" y="597"/>
                      <a:pt x="363" y="597"/>
                    </a:cubicBezTo>
                    <a:cubicBezTo>
                      <a:pt x="591" y="597"/>
                      <a:pt x="783" y="416"/>
                      <a:pt x="811" y="186"/>
                    </a:cubicBezTo>
                    <a:cubicBezTo>
                      <a:pt x="823" y="82"/>
                      <a:pt x="714" y="10"/>
                      <a:pt x="625" y="2"/>
                    </a:cubicBezTo>
                    <a:cubicBezTo>
                      <a:pt x="615" y="1"/>
                      <a:pt x="605" y="0"/>
                      <a:pt x="5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1"/>
              <p:cNvSpPr/>
              <p:nvPr/>
            </p:nvSpPr>
            <p:spPr>
              <a:xfrm>
                <a:off x="7423275" y="2014969"/>
                <a:ext cx="65308" cy="115961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640" extrusionOk="0">
                    <a:moveTo>
                      <a:pt x="626" y="0"/>
                    </a:moveTo>
                    <a:cubicBezTo>
                      <a:pt x="598" y="0"/>
                      <a:pt x="570" y="16"/>
                      <a:pt x="552" y="54"/>
                    </a:cubicBezTo>
                    <a:cubicBezTo>
                      <a:pt x="162" y="891"/>
                      <a:pt x="0" y="2277"/>
                      <a:pt x="483" y="3115"/>
                    </a:cubicBezTo>
                    <a:cubicBezTo>
                      <a:pt x="657" y="3418"/>
                      <a:pt x="1032" y="3639"/>
                      <a:pt x="1375" y="3639"/>
                    </a:cubicBezTo>
                    <a:cubicBezTo>
                      <a:pt x="1624" y="3639"/>
                      <a:pt x="1855" y="3523"/>
                      <a:pt x="1982" y="3238"/>
                    </a:cubicBezTo>
                    <a:cubicBezTo>
                      <a:pt x="2050" y="3092"/>
                      <a:pt x="1943" y="2971"/>
                      <a:pt x="1823" y="2971"/>
                    </a:cubicBezTo>
                    <a:cubicBezTo>
                      <a:pt x="1768" y="2971"/>
                      <a:pt x="1710" y="2996"/>
                      <a:pt x="1666" y="3056"/>
                    </a:cubicBezTo>
                    <a:cubicBezTo>
                      <a:pt x="1549" y="3214"/>
                      <a:pt x="1427" y="3277"/>
                      <a:pt x="1311" y="3277"/>
                    </a:cubicBezTo>
                    <a:cubicBezTo>
                      <a:pt x="1022" y="3277"/>
                      <a:pt x="766" y="2891"/>
                      <a:pt x="685" y="2629"/>
                    </a:cubicBezTo>
                    <a:cubicBezTo>
                      <a:pt x="609" y="2382"/>
                      <a:pt x="588" y="2118"/>
                      <a:pt x="579" y="1858"/>
                    </a:cubicBezTo>
                    <a:lnTo>
                      <a:pt x="579" y="1858"/>
                    </a:lnTo>
                    <a:cubicBezTo>
                      <a:pt x="884" y="1869"/>
                      <a:pt x="1187" y="1862"/>
                      <a:pt x="1492" y="1898"/>
                    </a:cubicBezTo>
                    <a:cubicBezTo>
                      <a:pt x="1499" y="1899"/>
                      <a:pt x="1506" y="1899"/>
                      <a:pt x="1512" y="1899"/>
                    </a:cubicBezTo>
                    <a:cubicBezTo>
                      <a:pt x="1703" y="1899"/>
                      <a:pt x="1707" y="1561"/>
                      <a:pt x="1495" y="1561"/>
                    </a:cubicBezTo>
                    <a:cubicBezTo>
                      <a:pt x="1494" y="1561"/>
                      <a:pt x="1493" y="1561"/>
                      <a:pt x="1492" y="1561"/>
                    </a:cubicBezTo>
                    <a:cubicBezTo>
                      <a:pt x="1192" y="1564"/>
                      <a:pt x="878" y="1570"/>
                      <a:pt x="578" y="1626"/>
                    </a:cubicBezTo>
                    <a:cubicBezTo>
                      <a:pt x="579" y="1120"/>
                      <a:pt x="671" y="633"/>
                      <a:pt x="738" y="132"/>
                    </a:cubicBezTo>
                    <a:cubicBezTo>
                      <a:pt x="747" y="64"/>
                      <a:pt x="685" y="0"/>
                      <a:pt x="6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8" name="Google Shape;1058;p31"/>
            <p:cNvGrpSpPr/>
            <p:nvPr/>
          </p:nvGrpSpPr>
          <p:grpSpPr>
            <a:xfrm>
              <a:off x="1681886" y="4517153"/>
              <a:ext cx="564356" cy="532466"/>
              <a:chOff x="737336" y="3409628"/>
              <a:chExt cx="564356" cy="532466"/>
            </a:xfrm>
          </p:grpSpPr>
          <p:sp>
            <p:nvSpPr>
              <p:cNvPr id="1059" name="Google Shape;1059;p31"/>
              <p:cNvSpPr/>
              <p:nvPr/>
            </p:nvSpPr>
            <p:spPr>
              <a:xfrm>
                <a:off x="737336" y="3409628"/>
                <a:ext cx="564356" cy="532466"/>
              </a:xfrm>
              <a:custGeom>
                <a:avLst/>
                <a:gdLst/>
                <a:ahLst/>
                <a:cxnLst/>
                <a:rect l="l" t="t" r="r" b="b"/>
                <a:pathLst>
                  <a:path w="17715" h="16714" extrusionOk="0">
                    <a:moveTo>
                      <a:pt x="9636" y="395"/>
                    </a:moveTo>
                    <a:cubicBezTo>
                      <a:pt x="9773" y="395"/>
                      <a:pt x="9910" y="398"/>
                      <a:pt x="10047" y="404"/>
                    </a:cubicBezTo>
                    <a:cubicBezTo>
                      <a:pt x="7419" y="2168"/>
                      <a:pt x="5712" y="5149"/>
                      <a:pt x="5594" y="8331"/>
                    </a:cubicBezTo>
                    <a:cubicBezTo>
                      <a:pt x="4029" y="7679"/>
                      <a:pt x="2623" y="6703"/>
                      <a:pt x="1488" y="5378"/>
                    </a:cubicBezTo>
                    <a:cubicBezTo>
                      <a:pt x="1938" y="4183"/>
                      <a:pt x="2700" y="3110"/>
                      <a:pt x="3794" y="2317"/>
                    </a:cubicBezTo>
                    <a:cubicBezTo>
                      <a:pt x="5461" y="1109"/>
                      <a:pt x="7560" y="395"/>
                      <a:pt x="9636" y="395"/>
                    </a:cubicBezTo>
                    <a:close/>
                    <a:moveTo>
                      <a:pt x="10654" y="467"/>
                    </a:moveTo>
                    <a:cubicBezTo>
                      <a:pt x="10601" y="554"/>
                      <a:pt x="10612" y="683"/>
                      <a:pt x="10734" y="705"/>
                    </a:cubicBezTo>
                    <a:cubicBezTo>
                      <a:pt x="10736" y="705"/>
                      <a:pt x="10739" y="705"/>
                      <a:pt x="10741" y="705"/>
                    </a:cubicBezTo>
                    <a:cubicBezTo>
                      <a:pt x="10745" y="705"/>
                      <a:pt x="10749" y="705"/>
                      <a:pt x="10753" y="705"/>
                    </a:cubicBezTo>
                    <a:cubicBezTo>
                      <a:pt x="10760" y="726"/>
                      <a:pt x="10766" y="748"/>
                      <a:pt x="10776" y="769"/>
                    </a:cubicBezTo>
                    <a:cubicBezTo>
                      <a:pt x="10804" y="821"/>
                      <a:pt x="10852" y="858"/>
                      <a:pt x="10910" y="868"/>
                    </a:cubicBezTo>
                    <a:cubicBezTo>
                      <a:pt x="10917" y="869"/>
                      <a:pt x="10923" y="869"/>
                      <a:pt x="10929" y="869"/>
                    </a:cubicBezTo>
                    <a:cubicBezTo>
                      <a:pt x="11050" y="869"/>
                      <a:pt x="11100" y="705"/>
                      <a:pt x="10983" y="656"/>
                    </a:cubicBezTo>
                    <a:cubicBezTo>
                      <a:pt x="10983" y="655"/>
                      <a:pt x="10983" y="650"/>
                      <a:pt x="10985" y="647"/>
                    </a:cubicBezTo>
                    <a:cubicBezTo>
                      <a:pt x="10989" y="634"/>
                      <a:pt x="10983" y="610"/>
                      <a:pt x="10982" y="596"/>
                    </a:cubicBezTo>
                    <a:cubicBezTo>
                      <a:pt x="10978" y="561"/>
                      <a:pt x="10970" y="526"/>
                      <a:pt x="10956" y="496"/>
                    </a:cubicBezTo>
                    <a:lnTo>
                      <a:pt x="10956" y="496"/>
                    </a:lnTo>
                    <a:cubicBezTo>
                      <a:pt x="11699" y="610"/>
                      <a:pt x="12425" y="822"/>
                      <a:pt x="13115" y="1150"/>
                    </a:cubicBezTo>
                    <a:cubicBezTo>
                      <a:pt x="15966" y="2500"/>
                      <a:pt x="17163" y="5252"/>
                      <a:pt x="17185" y="8228"/>
                    </a:cubicBezTo>
                    <a:cubicBezTo>
                      <a:pt x="17162" y="8223"/>
                      <a:pt x="17140" y="8223"/>
                      <a:pt x="17119" y="8223"/>
                    </a:cubicBezTo>
                    <a:cubicBezTo>
                      <a:pt x="17118" y="8223"/>
                      <a:pt x="17117" y="8223"/>
                      <a:pt x="17117" y="8223"/>
                    </a:cubicBezTo>
                    <a:cubicBezTo>
                      <a:pt x="16954" y="8223"/>
                      <a:pt x="16906" y="8380"/>
                      <a:pt x="16961" y="8493"/>
                    </a:cubicBezTo>
                    <a:cubicBezTo>
                      <a:pt x="15750" y="9084"/>
                      <a:pt x="14374" y="9203"/>
                      <a:pt x="13035" y="9294"/>
                    </a:cubicBezTo>
                    <a:cubicBezTo>
                      <a:pt x="12792" y="9310"/>
                      <a:pt x="12545" y="9323"/>
                      <a:pt x="12302" y="9333"/>
                    </a:cubicBezTo>
                    <a:cubicBezTo>
                      <a:pt x="12305" y="9330"/>
                      <a:pt x="12306" y="9326"/>
                      <a:pt x="12308" y="9320"/>
                    </a:cubicBezTo>
                    <a:cubicBezTo>
                      <a:pt x="12399" y="8945"/>
                      <a:pt x="12422" y="8524"/>
                      <a:pt x="12431" y="8139"/>
                    </a:cubicBezTo>
                    <a:cubicBezTo>
                      <a:pt x="12433" y="8053"/>
                      <a:pt x="12373" y="8011"/>
                      <a:pt x="12309" y="8011"/>
                    </a:cubicBezTo>
                    <a:cubicBezTo>
                      <a:pt x="12243" y="8011"/>
                      <a:pt x="12174" y="8055"/>
                      <a:pt x="12165" y="8139"/>
                    </a:cubicBezTo>
                    <a:cubicBezTo>
                      <a:pt x="12126" y="8514"/>
                      <a:pt x="12093" y="8922"/>
                      <a:pt x="12133" y="9296"/>
                    </a:cubicBezTo>
                    <a:cubicBezTo>
                      <a:pt x="12134" y="9312"/>
                      <a:pt x="12142" y="9326"/>
                      <a:pt x="12149" y="9339"/>
                    </a:cubicBezTo>
                    <a:cubicBezTo>
                      <a:pt x="11870" y="9349"/>
                      <a:pt x="11591" y="9354"/>
                      <a:pt x="11313" y="9354"/>
                    </a:cubicBezTo>
                    <a:cubicBezTo>
                      <a:pt x="10359" y="9354"/>
                      <a:pt x="9405" y="9292"/>
                      <a:pt x="8463" y="9138"/>
                    </a:cubicBezTo>
                    <a:cubicBezTo>
                      <a:pt x="7613" y="9001"/>
                      <a:pt x="6786" y="8783"/>
                      <a:pt x="5997" y="8488"/>
                    </a:cubicBezTo>
                    <a:cubicBezTo>
                      <a:pt x="6002" y="8189"/>
                      <a:pt x="6016" y="7888"/>
                      <a:pt x="6055" y="7591"/>
                    </a:cubicBezTo>
                    <a:cubicBezTo>
                      <a:pt x="6091" y="7286"/>
                      <a:pt x="6145" y="6985"/>
                      <a:pt x="6212" y="6690"/>
                    </a:cubicBezTo>
                    <a:cubicBezTo>
                      <a:pt x="6602" y="6764"/>
                      <a:pt x="6993" y="6855"/>
                      <a:pt x="7386" y="6886"/>
                    </a:cubicBezTo>
                    <a:cubicBezTo>
                      <a:pt x="7390" y="6886"/>
                      <a:pt x="7394" y="6887"/>
                      <a:pt x="7398" y="6887"/>
                    </a:cubicBezTo>
                    <a:cubicBezTo>
                      <a:pt x="7534" y="6887"/>
                      <a:pt x="7562" y="6659"/>
                      <a:pt x="7422" y="6628"/>
                    </a:cubicBezTo>
                    <a:cubicBezTo>
                      <a:pt x="7043" y="6548"/>
                      <a:pt x="6646" y="6524"/>
                      <a:pt x="6257" y="6485"/>
                    </a:cubicBezTo>
                    <a:cubicBezTo>
                      <a:pt x="6859" y="4012"/>
                      <a:pt x="8447" y="1839"/>
                      <a:pt x="10624" y="496"/>
                    </a:cubicBezTo>
                    <a:cubicBezTo>
                      <a:pt x="10637" y="488"/>
                      <a:pt x="10645" y="477"/>
                      <a:pt x="10654" y="467"/>
                    </a:cubicBezTo>
                    <a:close/>
                    <a:moveTo>
                      <a:pt x="1382" y="5679"/>
                    </a:moveTo>
                    <a:lnTo>
                      <a:pt x="1382" y="5679"/>
                    </a:lnTo>
                    <a:cubicBezTo>
                      <a:pt x="2478" y="7089"/>
                      <a:pt x="3954" y="8096"/>
                      <a:pt x="5589" y="8753"/>
                    </a:cubicBezTo>
                    <a:cubicBezTo>
                      <a:pt x="5607" y="10484"/>
                      <a:pt x="6116" y="12180"/>
                      <a:pt x="6871" y="13729"/>
                    </a:cubicBezTo>
                    <a:cubicBezTo>
                      <a:pt x="7207" y="14422"/>
                      <a:pt x="7716" y="15618"/>
                      <a:pt x="8463" y="16215"/>
                    </a:cubicBezTo>
                    <a:cubicBezTo>
                      <a:pt x="5534" y="15862"/>
                      <a:pt x="2885" y="14170"/>
                      <a:pt x="1680" y="11382"/>
                    </a:cubicBezTo>
                    <a:cubicBezTo>
                      <a:pt x="901" y="9582"/>
                      <a:pt x="788" y="7505"/>
                      <a:pt x="1382" y="5679"/>
                    </a:cubicBezTo>
                    <a:close/>
                    <a:moveTo>
                      <a:pt x="17169" y="8841"/>
                    </a:moveTo>
                    <a:lnTo>
                      <a:pt x="17169" y="8841"/>
                    </a:lnTo>
                    <a:cubicBezTo>
                      <a:pt x="17168" y="8925"/>
                      <a:pt x="17168" y="9010"/>
                      <a:pt x="17160" y="9095"/>
                    </a:cubicBezTo>
                    <a:cubicBezTo>
                      <a:pt x="17020" y="11163"/>
                      <a:pt x="16139" y="12856"/>
                      <a:pt x="14463" y="14078"/>
                    </a:cubicBezTo>
                    <a:cubicBezTo>
                      <a:pt x="13214" y="14988"/>
                      <a:pt x="11318" y="16163"/>
                      <a:pt x="9709" y="16299"/>
                    </a:cubicBezTo>
                    <a:cubicBezTo>
                      <a:pt x="9702" y="16298"/>
                      <a:pt x="9695" y="16296"/>
                      <a:pt x="9686" y="16296"/>
                    </a:cubicBezTo>
                    <a:cubicBezTo>
                      <a:pt x="9664" y="16298"/>
                      <a:pt x="9641" y="16298"/>
                      <a:pt x="9619" y="16298"/>
                    </a:cubicBezTo>
                    <a:cubicBezTo>
                      <a:pt x="8086" y="16298"/>
                      <a:pt x="7022" y="13248"/>
                      <a:pt x="6613" y="12095"/>
                    </a:cubicBezTo>
                    <a:cubicBezTo>
                      <a:pt x="6249" y="11070"/>
                      <a:pt x="6029" y="9993"/>
                      <a:pt x="5999" y="8911"/>
                    </a:cubicBezTo>
                    <a:lnTo>
                      <a:pt x="5999" y="8911"/>
                    </a:lnTo>
                    <a:cubicBezTo>
                      <a:pt x="6821" y="9209"/>
                      <a:pt x="7676" y="9420"/>
                      <a:pt x="8539" y="9555"/>
                    </a:cubicBezTo>
                    <a:cubicBezTo>
                      <a:pt x="8715" y="9582"/>
                      <a:pt x="8894" y="9605"/>
                      <a:pt x="9073" y="9627"/>
                    </a:cubicBezTo>
                    <a:cubicBezTo>
                      <a:pt x="9020" y="9947"/>
                      <a:pt x="8964" y="10268"/>
                      <a:pt x="8954" y="10592"/>
                    </a:cubicBezTo>
                    <a:cubicBezTo>
                      <a:pt x="8951" y="10669"/>
                      <a:pt x="9005" y="10707"/>
                      <a:pt x="9062" y="10707"/>
                    </a:cubicBezTo>
                    <a:cubicBezTo>
                      <a:pt x="9120" y="10707"/>
                      <a:pt x="9183" y="10667"/>
                      <a:pt x="9193" y="10592"/>
                    </a:cubicBezTo>
                    <a:cubicBezTo>
                      <a:pt x="9233" y="10278"/>
                      <a:pt x="9233" y="9962"/>
                      <a:pt x="9229" y="9645"/>
                    </a:cubicBezTo>
                    <a:lnTo>
                      <a:pt x="9229" y="9645"/>
                    </a:lnTo>
                    <a:cubicBezTo>
                      <a:pt x="9937" y="9724"/>
                      <a:pt x="10649" y="9758"/>
                      <a:pt x="11360" y="9758"/>
                    </a:cubicBezTo>
                    <a:cubicBezTo>
                      <a:pt x="12042" y="9758"/>
                      <a:pt x="12724" y="9726"/>
                      <a:pt x="13403" y="9671"/>
                    </a:cubicBezTo>
                    <a:cubicBezTo>
                      <a:pt x="14700" y="9567"/>
                      <a:pt x="16002" y="9419"/>
                      <a:pt x="17169" y="8841"/>
                    </a:cubicBezTo>
                    <a:close/>
                    <a:moveTo>
                      <a:pt x="9664" y="0"/>
                    </a:moveTo>
                    <a:cubicBezTo>
                      <a:pt x="7884" y="0"/>
                      <a:pt x="6084" y="504"/>
                      <a:pt x="4520" y="1381"/>
                    </a:cubicBezTo>
                    <a:cubicBezTo>
                      <a:pt x="1371" y="3146"/>
                      <a:pt x="1" y="6640"/>
                      <a:pt x="838" y="10132"/>
                    </a:cubicBezTo>
                    <a:cubicBezTo>
                      <a:pt x="1724" y="13832"/>
                      <a:pt x="5112" y="16553"/>
                      <a:pt x="8911" y="16553"/>
                    </a:cubicBezTo>
                    <a:cubicBezTo>
                      <a:pt x="8988" y="16553"/>
                      <a:pt x="9065" y="16552"/>
                      <a:pt x="9142" y="16550"/>
                    </a:cubicBezTo>
                    <a:cubicBezTo>
                      <a:pt x="9152" y="16551"/>
                      <a:pt x="9163" y="16555"/>
                      <a:pt x="9173" y="16557"/>
                    </a:cubicBezTo>
                    <a:cubicBezTo>
                      <a:pt x="9192" y="16640"/>
                      <a:pt x="9251" y="16712"/>
                      <a:pt x="9359" y="16713"/>
                    </a:cubicBezTo>
                    <a:cubicBezTo>
                      <a:pt x="9380" y="16713"/>
                      <a:pt x="9401" y="16714"/>
                      <a:pt x="9421" y="16714"/>
                    </a:cubicBezTo>
                    <a:cubicBezTo>
                      <a:pt x="11092" y="16714"/>
                      <a:pt x="12922" y="15578"/>
                      <a:pt x="14275" y="14694"/>
                    </a:cubicBezTo>
                    <a:cubicBezTo>
                      <a:pt x="15706" y="13758"/>
                      <a:pt x="16822" y="12512"/>
                      <a:pt x="17285" y="10838"/>
                    </a:cubicBezTo>
                    <a:cubicBezTo>
                      <a:pt x="17490" y="10106"/>
                      <a:pt x="17606" y="9342"/>
                      <a:pt x="17634" y="8574"/>
                    </a:cubicBezTo>
                    <a:cubicBezTo>
                      <a:pt x="17715" y="8497"/>
                      <a:pt x="17710" y="8372"/>
                      <a:pt x="17640" y="8295"/>
                    </a:cubicBezTo>
                    <a:cubicBezTo>
                      <a:pt x="17662" y="5672"/>
                      <a:pt x="16645" y="3037"/>
                      <a:pt x="14474" y="1485"/>
                    </a:cubicBezTo>
                    <a:cubicBezTo>
                      <a:pt x="13037" y="458"/>
                      <a:pt x="11360" y="0"/>
                      <a:pt x="9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1"/>
              <p:cNvSpPr/>
              <p:nvPr/>
            </p:nvSpPr>
            <p:spPr>
              <a:xfrm>
                <a:off x="806437" y="3558693"/>
                <a:ext cx="53680" cy="11947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375" extrusionOk="0">
                    <a:moveTo>
                      <a:pt x="1299" y="0"/>
                    </a:moveTo>
                    <a:cubicBezTo>
                      <a:pt x="881" y="0"/>
                      <a:pt x="426" y="69"/>
                      <a:pt x="60" y="241"/>
                    </a:cubicBezTo>
                    <a:cubicBezTo>
                      <a:pt x="0" y="270"/>
                      <a:pt x="24" y="375"/>
                      <a:pt x="89" y="375"/>
                    </a:cubicBezTo>
                    <a:cubicBezTo>
                      <a:pt x="91" y="375"/>
                      <a:pt x="93" y="374"/>
                      <a:pt x="96" y="374"/>
                    </a:cubicBezTo>
                    <a:cubicBezTo>
                      <a:pt x="581" y="324"/>
                      <a:pt x="1043" y="248"/>
                      <a:pt x="1533" y="243"/>
                    </a:cubicBezTo>
                    <a:cubicBezTo>
                      <a:pt x="1685" y="238"/>
                      <a:pt x="1683" y="16"/>
                      <a:pt x="1535" y="8"/>
                    </a:cubicBezTo>
                    <a:cubicBezTo>
                      <a:pt x="1458" y="3"/>
                      <a:pt x="1379" y="0"/>
                      <a:pt x="12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1"/>
              <p:cNvSpPr/>
              <p:nvPr/>
            </p:nvSpPr>
            <p:spPr>
              <a:xfrm>
                <a:off x="885414" y="3558183"/>
                <a:ext cx="49443" cy="10386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326" extrusionOk="0">
                    <a:moveTo>
                      <a:pt x="732" y="1"/>
                    </a:moveTo>
                    <a:cubicBezTo>
                      <a:pt x="537" y="1"/>
                      <a:pt x="341" y="14"/>
                      <a:pt x="147" y="37"/>
                    </a:cubicBezTo>
                    <a:cubicBezTo>
                      <a:pt x="10" y="52"/>
                      <a:pt x="1" y="257"/>
                      <a:pt x="140" y="257"/>
                    </a:cubicBezTo>
                    <a:cubicBezTo>
                      <a:pt x="142" y="257"/>
                      <a:pt x="144" y="257"/>
                      <a:pt x="147" y="257"/>
                    </a:cubicBezTo>
                    <a:cubicBezTo>
                      <a:pt x="225" y="253"/>
                      <a:pt x="303" y="252"/>
                      <a:pt x="381" y="252"/>
                    </a:cubicBezTo>
                    <a:cubicBezTo>
                      <a:pt x="714" y="252"/>
                      <a:pt x="1042" y="284"/>
                      <a:pt x="1374" y="324"/>
                    </a:cubicBezTo>
                    <a:cubicBezTo>
                      <a:pt x="1379" y="325"/>
                      <a:pt x="1384" y="325"/>
                      <a:pt x="1389" y="325"/>
                    </a:cubicBezTo>
                    <a:cubicBezTo>
                      <a:pt x="1525" y="325"/>
                      <a:pt x="1552" y="87"/>
                      <a:pt x="1410" y="61"/>
                    </a:cubicBezTo>
                    <a:cubicBezTo>
                      <a:pt x="1186" y="19"/>
                      <a:pt x="959" y="1"/>
                      <a:pt x="7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1"/>
              <p:cNvSpPr/>
              <p:nvPr/>
            </p:nvSpPr>
            <p:spPr>
              <a:xfrm>
                <a:off x="963753" y="3568314"/>
                <a:ext cx="46862" cy="10609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333" extrusionOk="0">
                    <a:moveTo>
                      <a:pt x="128" y="0"/>
                    </a:moveTo>
                    <a:cubicBezTo>
                      <a:pt x="0" y="0"/>
                      <a:pt x="10" y="194"/>
                      <a:pt x="136" y="208"/>
                    </a:cubicBezTo>
                    <a:cubicBezTo>
                      <a:pt x="520" y="254"/>
                      <a:pt x="909" y="321"/>
                      <a:pt x="1297" y="333"/>
                    </a:cubicBezTo>
                    <a:cubicBezTo>
                      <a:pt x="1298" y="333"/>
                      <a:pt x="1298" y="333"/>
                      <a:pt x="1299" y="333"/>
                    </a:cubicBezTo>
                    <a:cubicBezTo>
                      <a:pt x="1434" y="333"/>
                      <a:pt x="1470" y="108"/>
                      <a:pt x="1329" y="87"/>
                    </a:cubicBezTo>
                    <a:cubicBezTo>
                      <a:pt x="935" y="28"/>
                      <a:pt x="533" y="25"/>
                      <a:pt x="136" y="1"/>
                    </a:cubicBezTo>
                    <a:cubicBezTo>
                      <a:pt x="133" y="0"/>
                      <a:pt x="131" y="0"/>
                      <a:pt x="1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1"/>
              <p:cNvSpPr/>
              <p:nvPr/>
            </p:nvSpPr>
            <p:spPr>
              <a:xfrm>
                <a:off x="1036518" y="3566530"/>
                <a:ext cx="70118" cy="45556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1430" extrusionOk="0">
                    <a:moveTo>
                      <a:pt x="442" y="1"/>
                    </a:moveTo>
                    <a:cubicBezTo>
                      <a:pt x="397" y="1"/>
                      <a:pt x="349" y="31"/>
                      <a:pt x="352" y="84"/>
                    </a:cubicBezTo>
                    <a:cubicBezTo>
                      <a:pt x="355" y="147"/>
                      <a:pt x="352" y="210"/>
                      <a:pt x="351" y="271"/>
                    </a:cubicBezTo>
                    <a:lnTo>
                      <a:pt x="200" y="246"/>
                    </a:lnTo>
                    <a:cubicBezTo>
                      <a:pt x="193" y="244"/>
                      <a:pt x="185" y="244"/>
                      <a:pt x="178" y="244"/>
                    </a:cubicBezTo>
                    <a:cubicBezTo>
                      <a:pt x="51" y="244"/>
                      <a:pt x="1" y="438"/>
                      <a:pt x="139" y="468"/>
                    </a:cubicBezTo>
                    <a:cubicBezTo>
                      <a:pt x="205" y="482"/>
                      <a:pt x="272" y="499"/>
                      <a:pt x="338" y="515"/>
                    </a:cubicBezTo>
                    <a:cubicBezTo>
                      <a:pt x="312" y="773"/>
                      <a:pt x="265" y="1027"/>
                      <a:pt x="205" y="1284"/>
                    </a:cubicBezTo>
                    <a:cubicBezTo>
                      <a:pt x="184" y="1375"/>
                      <a:pt x="251" y="1430"/>
                      <a:pt x="319" y="1430"/>
                    </a:cubicBezTo>
                    <a:cubicBezTo>
                      <a:pt x="366" y="1430"/>
                      <a:pt x="413" y="1404"/>
                      <a:pt x="435" y="1348"/>
                    </a:cubicBezTo>
                    <a:cubicBezTo>
                      <a:pt x="536" y="1098"/>
                      <a:pt x="571" y="836"/>
                      <a:pt x="568" y="571"/>
                    </a:cubicBezTo>
                    <a:lnTo>
                      <a:pt x="568" y="571"/>
                    </a:lnTo>
                    <a:cubicBezTo>
                      <a:pt x="1044" y="698"/>
                      <a:pt x="1503" y="864"/>
                      <a:pt x="1972" y="1030"/>
                    </a:cubicBezTo>
                    <a:cubicBezTo>
                      <a:pt x="1985" y="1035"/>
                      <a:pt x="1998" y="1037"/>
                      <a:pt x="2011" y="1037"/>
                    </a:cubicBezTo>
                    <a:cubicBezTo>
                      <a:pt x="2131" y="1037"/>
                      <a:pt x="2201" y="842"/>
                      <a:pt x="2076" y="784"/>
                    </a:cubicBezTo>
                    <a:cubicBezTo>
                      <a:pt x="1597" y="556"/>
                      <a:pt x="1075" y="413"/>
                      <a:pt x="553" y="310"/>
                    </a:cubicBezTo>
                    <a:cubicBezTo>
                      <a:pt x="544" y="227"/>
                      <a:pt x="533" y="143"/>
                      <a:pt x="518" y="61"/>
                    </a:cubicBezTo>
                    <a:cubicBezTo>
                      <a:pt x="511" y="19"/>
                      <a:pt x="477" y="1"/>
                      <a:pt x="44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31"/>
              <p:cNvSpPr/>
              <p:nvPr/>
            </p:nvSpPr>
            <p:spPr>
              <a:xfrm>
                <a:off x="1121579" y="3575865"/>
                <a:ext cx="50303" cy="44824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1407" extrusionOk="0">
                    <a:moveTo>
                      <a:pt x="454" y="1"/>
                    </a:moveTo>
                    <a:cubicBezTo>
                      <a:pt x="380" y="1"/>
                      <a:pt x="302" y="64"/>
                      <a:pt x="320" y="160"/>
                    </a:cubicBezTo>
                    <a:cubicBezTo>
                      <a:pt x="361" y="372"/>
                      <a:pt x="411" y="583"/>
                      <a:pt x="467" y="792"/>
                    </a:cubicBezTo>
                    <a:cubicBezTo>
                      <a:pt x="373" y="762"/>
                      <a:pt x="280" y="730"/>
                      <a:pt x="184" y="700"/>
                    </a:cubicBezTo>
                    <a:cubicBezTo>
                      <a:pt x="169" y="695"/>
                      <a:pt x="156" y="693"/>
                      <a:pt x="143" y="693"/>
                    </a:cubicBezTo>
                    <a:cubicBezTo>
                      <a:pt x="30" y="693"/>
                      <a:pt x="1" y="876"/>
                      <a:pt x="122" y="926"/>
                    </a:cubicBezTo>
                    <a:cubicBezTo>
                      <a:pt x="262" y="985"/>
                      <a:pt x="404" y="1045"/>
                      <a:pt x="547" y="1107"/>
                    </a:cubicBezTo>
                    <a:cubicBezTo>
                      <a:pt x="560" y="1155"/>
                      <a:pt x="573" y="1201"/>
                      <a:pt x="585" y="1250"/>
                    </a:cubicBezTo>
                    <a:cubicBezTo>
                      <a:pt x="598" y="1301"/>
                      <a:pt x="635" y="1322"/>
                      <a:pt x="674" y="1322"/>
                    </a:cubicBezTo>
                    <a:cubicBezTo>
                      <a:pt x="731" y="1322"/>
                      <a:pt x="790" y="1276"/>
                      <a:pt x="782" y="1206"/>
                    </a:cubicBezTo>
                    <a:lnTo>
                      <a:pt x="782" y="1206"/>
                    </a:lnTo>
                    <a:cubicBezTo>
                      <a:pt x="968" y="1280"/>
                      <a:pt x="1157" y="1350"/>
                      <a:pt x="1349" y="1402"/>
                    </a:cubicBezTo>
                    <a:cubicBezTo>
                      <a:pt x="1361" y="1405"/>
                      <a:pt x="1372" y="1406"/>
                      <a:pt x="1382" y="1406"/>
                    </a:cubicBezTo>
                    <a:cubicBezTo>
                      <a:pt x="1505" y="1406"/>
                      <a:pt x="1579" y="1223"/>
                      <a:pt x="1451" y="1160"/>
                    </a:cubicBezTo>
                    <a:cubicBezTo>
                      <a:pt x="1219" y="1048"/>
                      <a:pt x="974" y="958"/>
                      <a:pt x="725" y="876"/>
                    </a:cubicBezTo>
                    <a:cubicBezTo>
                      <a:pt x="678" y="613"/>
                      <a:pt x="630" y="349"/>
                      <a:pt x="566" y="92"/>
                    </a:cubicBezTo>
                    <a:cubicBezTo>
                      <a:pt x="550" y="28"/>
                      <a:pt x="503" y="1"/>
                      <a:pt x="4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1"/>
              <p:cNvSpPr/>
              <p:nvPr/>
            </p:nvSpPr>
            <p:spPr>
              <a:xfrm>
                <a:off x="1190393" y="3623684"/>
                <a:ext cx="33865" cy="21791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684" extrusionOk="0">
                    <a:moveTo>
                      <a:pt x="170" y="0"/>
                    </a:moveTo>
                    <a:cubicBezTo>
                      <a:pt x="40" y="0"/>
                      <a:pt x="1" y="200"/>
                      <a:pt x="140" y="250"/>
                    </a:cubicBezTo>
                    <a:cubicBezTo>
                      <a:pt x="375" y="330"/>
                      <a:pt x="572" y="468"/>
                      <a:pt x="750" y="640"/>
                    </a:cubicBezTo>
                    <a:cubicBezTo>
                      <a:pt x="781" y="670"/>
                      <a:pt x="816" y="683"/>
                      <a:pt x="849" y="683"/>
                    </a:cubicBezTo>
                    <a:cubicBezTo>
                      <a:pt x="963" y="683"/>
                      <a:pt x="1063" y="536"/>
                      <a:pt x="959" y="431"/>
                    </a:cubicBezTo>
                    <a:cubicBezTo>
                      <a:pt x="751" y="221"/>
                      <a:pt x="491" y="80"/>
                      <a:pt x="207" y="5"/>
                    </a:cubicBezTo>
                    <a:cubicBezTo>
                      <a:pt x="194" y="2"/>
                      <a:pt x="182" y="0"/>
                      <a:pt x="1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31"/>
              <p:cNvSpPr/>
              <p:nvPr/>
            </p:nvSpPr>
            <p:spPr>
              <a:xfrm>
                <a:off x="1228432" y="3644169"/>
                <a:ext cx="51514" cy="31857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000" extrusionOk="0">
                    <a:moveTo>
                      <a:pt x="392" y="0"/>
                    </a:moveTo>
                    <a:cubicBezTo>
                      <a:pt x="263" y="0"/>
                      <a:pt x="239" y="217"/>
                      <a:pt x="372" y="246"/>
                    </a:cubicBezTo>
                    <a:cubicBezTo>
                      <a:pt x="551" y="286"/>
                      <a:pt x="723" y="345"/>
                      <a:pt x="881" y="436"/>
                    </a:cubicBezTo>
                    <a:cubicBezTo>
                      <a:pt x="989" y="501"/>
                      <a:pt x="1080" y="579"/>
                      <a:pt x="1168" y="661"/>
                    </a:cubicBezTo>
                    <a:cubicBezTo>
                      <a:pt x="859" y="609"/>
                      <a:pt x="550" y="566"/>
                      <a:pt x="240" y="524"/>
                    </a:cubicBezTo>
                    <a:cubicBezTo>
                      <a:pt x="233" y="522"/>
                      <a:pt x="226" y="522"/>
                      <a:pt x="219" y="522"/>
                    </a:cubicBezTo>
                    <a:cubicBezTo>
                      <a:pt x="65" y="522"/>
                      <a:pt x="1" y="750"/>
                      <a:pt x="169" y="784"/>
                    </a:cubicBezTo>
                    <a:cubicBezTo>
                      <a:pt x="530" y="859"/>
                      <a:pt x="889" y="939"/>
                      <a:pt x="1254" y="997"/>
                    </a:cubicBezTo>
                    <a:cubicBezTo>
                      <a:pt x="1264" y="999"/>
                      <a:pt x="1274" y="1000"/>
                      <a:pt x="1283" y="1000"/>
                    </a:cubicBezTo>
                    <a:cubicBezTo>
                      <a:pt x="1394" y="1000"/>
                      <a:pt x="1461" y="897"/>
                      <a:pt x="1455" y="808"/>
                    </a:cubicBezTo>
                    <a:cubicBezTo>
                      <a:pt x="1545" y="783"/>
                      <a:pt x="1616" y="690"/>
                      <a:pt x="1545" y="589"/>
                    </a:cubicBezTo>
                    <a:cubicBezTo>
                      <a:pt x="1294" y="236"/>
                      <a:pt x="822" y="47"/>
                      <a:pt x="405" y="1"/>
                    </a:cubicBezTo>
                    <a:cubicBezTo>
                      <a:pt x="401" y="0"/>
                      <a:pt x="396" y="0"/>
                      <a:pt x="39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31"/>
              <p:cNvSpPr/>
              <p:nvPr/>
            </p:nvSpPr>
            <p:spPr>
              <a:xfrm>
                <a:off x="1031452" y="3879729"/>
                <a:ext cx="32367" cy="46831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470" extrusionOk="0">
                    <a:moveTo>
                      <a:pt x="867" y="1"/>
                    </a:moveTo>
                    <a:cubicBezTo>
                      <a:pt x="816" y="1"/>
                      <a:pt x="763" y="28"/>
                      <a:pt x="739" y="88"/>
                    </a:cubicBezTo>
                    <a:cubicBezTo>
                      <a:pt x="557" y="532"/>
                      <a:pt x="342" y="933"/>
                      <a:pt x="54" y="1316"/>
                    </a:cubicBezTo>
                    <a:cubicBezTo>
                      <a:pt x="0" y="1388"/>
                      <a:pt x="76" y="1470"/>
                      <a:pt x="150" y="1470"/>
                    </a:cubicBezTo>
                    <a:cubicBezTo>
                      <a:pt x="174" y="1470"/>
                      <a:pt x="197" y="1461"/>
                      <a:pt x="216" y="1442"/>
                    </a:cubicBezTo>
                    <a:cubicBezTo>
                      <a:pt x="564" y="1082"/>
                      <a:pt x="842" y="638"/>
                      <a:pt x="987" y="159"/>
                    </a:cubicBezTo>
                    <a:cubicBezTo>
                      <a:pt x="1016" y="60"/>
                      <a:pt x="943" y="1"/>
                      <a:pt x="8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31"/>
              <p:cNvSpPr/>
              <p:nvPr/>
            </p:nvSpPr>
            <p:spPr>
              <a:xfrm>
                <a:off x="1076117" y="3807666"/>
                <a:ext cx="26665" cy="47500"/>
              </a:xfrm>
              <a:custGeom>
                <a:avLst/>
                <a:gdLst/>
                <a:ahLst/>
                <a:cxnLst/>
                <a:rect l="l" t="t" r="r" b="b"/>
                <a:pathLst>
                  <a:path w="837" h="1491" extrusionOk="0">
                    <a:moveTo>
                      <a:pt x="670" y="1"/>
                    </a:moveTo>
                    <a:cubicBezTo>
                      <a:pt x="628" y="1"/>
                      <a:pt x="587" y="20"/>
                      <a:pt x="563" y="65"/>
                    </a:cubicBezTo>
                    <a:cubicBezTo>
                      <a:pt x="349" y="463"/>
                      <a:pt x="186" y="907"/>
                      <a:pt x="33" y="1334"/>
                    </a:cubicBezTo>
                    <a:cubicBezTo>
                      <a:pt x="1" y="1421"/>
                      <a:pt x="84" y="1491"/>
                      <a:pt x="162" y="1491"/>
                    </a:cubicBezTo>
                    <a:cubicBezTo>
                      <a:pt x="202" y="1491"/>
                      <a:pt x="241" y="1473"/>
                      <a:pt x="262" y="1430"/>
                    </a:cubicBezTo>
                    <a:cubicBezTo>
                      <a:pt x="461" y="1024"/>
                      <a:pt x="666" y="598"/>
                      <a:pt x="806" y="168"/>
                    </a:cubicBezTo>
                    <a:cubicBezTo>
                      <a:pt x="836" y="74"/>
                      <a:pt x="751" y="1"/>
                      <a:pt x="6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31"/>
              <p:cNvSpPr/>
              <p:nvPr/>
            </p:nvSpPr>
            <p:spPr>
              <a:xfrm>
                <a:off x="1106638" y="3731588"/>
                <a:ext cx="18318" cy="55528"/>
              </a:xfrm>
              <a:custGeom>
                <a:avLst/>
                <a:gdLst/>
                <a:ahLst/>
                <a:cxnLst/>
                <a:rect l="l" t="t" r="r" b="b"/>
                <a:pathLst>
                  <a:path w="575" h="1743" extrusionOk="0">
                    <a:moveTo>
                      <a:pt x="403" y="1"/>
                    </a:moveTo>
                    <a:cubicBezTo>
                      <a:pt x="349" y="1"/>
                      <a:pt x="297" y="32"/>
                      <a:pt x="278" y="106"/>
                    </a:cubicBezTo>
                    <a:cubicBezTo>
                      <a:pt x="149" y="602"/>
                      <a:pt x="71" y="1129"/>
                      <a:pt x="8" y="1638"/>
                    </a:cubicBezTo>
                    <a:cubicBezTo>
                      <a:pt x="0" y="1706"/>
                      <a:pt x="56" y="1743"/>
                      <a:pt x="113" y="1743"/>
                    </a:cubicBezTo>
                    <a:cubicBezTo>
                      <a:pt x="160" y="1743"/>
                      <a:pt x="207" y="1718"/>
                      <a:pt x="222" y="1667"/>
                    </a:cubicBezTo>
                    <a:cubicBezTo>
                      <a:pt x="359" y="1186"/>
                      <a:pt x="487" y="680"/>
                      <a:pt x="558" y="185"/>
                    </a:cubicBezTo>
                    <a:cubicBezTo>
                      <a:pt x="575" y="76"/>
                      <a:pt x="486" y="1"/>
                      <a:pt x="4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1117310" y="3519444"/>
                <a:ext cx="11692" cy="28767"/>
              </a:xfrm>
              <a:custGeom>
                <a:avLst/>
                <a:gdLst/>
                <a:ahLst/>
                <a:cxnLst/>
                <a:rect l="l" t="t" r="r" b="b"/>
                <a:pathLst>
                  <a:path w="367" h="903" extrusionOk="0">
                    <a:moveTo>
                      <a:pt x="158" y="0"/>
                    </a:moveTo>
                    <a:cubicBezTo>
                      <a:pt x="79" y="0"/>
                      <a:pt x="0" y="63"/>
                      <a:pt x="28" y="161"/>
                    </a:cubicBezTo>
                    <a:cubicBezTo>
                      <a:pt x="89" y="379"/>
                      <a:pt x="123" y="585"/>
                      <a:pt x="120" y="809"/>
                    </a:cubicBezTo>
                    <a:cubicBezTo>
                      <a:pt x="119" y="868"/>
                      <a:pt x="169" y="902"/>
                      <a:pt x="218" y="902"/>
                    </a:cubicBezTo>
                    <a:cubicBezTo>
                      <a:pt x="257" y="902"/>
                      <a:pt x="296" y="881"/>
                      <a:pt x="308" y="833"/>
                    </a:cubicBezTo>
                    <a:cubicBezTo>
                      <a:pt x="366" y="594"/>
                      <a:pt x="364" y="330"/>
                      <a:pt x="285" y="93"/>
                    </a:cubicBezTo>
                    <a:cubicBezTo>
                      <a:pt x="263" y="28"/>
                      <a:pt x="210" y="0"/>
                      <a:pt x="1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1099087" y="3449929"/>
                <a:ext cx="2029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637" h="988" extrusionOk="0">
                    <a:moveTo>
                      <a:pt x="192" y="1"/>
                    </a:moveTo>
                    <a:cubicBezTo>
                      <a:pt x="97" y="1"/>
                      <a:pt x="0" y="105"/>
                      <a:pt x="71" y="196"/>
                    </a:cubicBezTo>
                    <a:cubicBezTo>
                      <a:pt x="238" y="416"/>
                      <a:pt x="364" y="635"/>
                      <a:pt x="420" y="910"/>
                    </a:cubicBezTo>
                    <a:cubicBezTo>
                      <a:pt x="430" y="963"/>
                      <a:pt x="475" y="987"/>
                      <a:pt x="521" y="987"/>
                    </a:cubicBezTo>
                    <a:cubicBezTo>
                      <a:pt x="578" y="987"/>
                      <a:pt x="637" y="949"/>
                      <a:pt x="631" y="882"/>
                    </a:cubicBezTo>
                    <a:cubicBezTo>
                      <a:pt x="602" y="572"/>
                      <a:pt x="493" y="264"/>
                      <a:pt x="277" y="37"/>
                    </a:cubicBezTo>
                    <a:cubicBezTo>
                      <a:pt x="252" y="11"/>
                      <a:pt x="222" y="1"/>
                      <a:pt x="1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1066114" y="3442633"/>
                <a:ext cx="14400" cy="45843"/>
              </a:xfrm>
              <a:custGeom>
                <a:avLst/>
                <a:gdLst/>
                <a:ahLst/>
                <a:cxnLst/>
                <a:rect l="l" t="t" r="r" b="b"/>
                <a:pathLst>
                  <a:path w="452" h="1439" extrusionOk="0">
                    <a:moveTo>
                      <a:pt x="355" y="1"/>
                    </a:moveTo>
                    <a:cubicBezTo>
                      <a:pt x="315" y="1"/>
                      <a:pt x="274" y="23"/>
                      <a:pt x="259" y="68"/>
                    </a:cubicBezTo>
                    <a:cubicBezTo>
                      <a:pt x="132" y="462"/>
                      <a:pt x="48" y="906"/>
                      <a:pt x="9" y="1317"/>
                    </a:cubicBezTo>
                    <a:cubicBezTo>
                      <a:pt x="1" y="1396"/>
                      <a:pt x="66" y="1438"/>
                      <a:pt x="131" y="1438"/>
                    </a:cubicBezTo>
                    <a:cubicBezTo>
                      <a:pt x="185" y="1438"/>
                      <a:pt x="238" y="1410"/>
                      <a:pt x="254" y="1351"/>
                    </a:cubicBezTo>
                    <a:cubicBezTo>
                      <a:pt x="360" y="953"/>
                      <a:pt x="431" y="505"/>
                      <a:pt x="448" y="94"/>
                    </a:cubicBezTo>
                    <a:cubicBezTo>
                      <a:pt x="452" y="33"/>
                      <a:pt x="404" y="1"/>
                      <a:pt x="3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31"/>
              <p:cNvSpPr/>
              <p:nvPr/>
            </p:nvSpPr>
            <p:spPr>
              <a:xfrm>
                <a:off x="1052574" y="3506382"/>
                <a:ext cx="12839" cy="36254"/>
              </a:xfrm>
              <a:custGeom>
                <a:avLst/>
                <a:gdLst/>
                <a:ahLst/>
                <a:cxnLst/>
                <a:rect l="l" t="t" r="r" b="b"/>
                <a:pathLst>
                  <a:path w="403" h="1138" extrusionOk="0">
                    <a:moveTo>
                      <a:pt x="282" y="0"/>
                    </a:moveTo>
                    <a:cubicBezTo>
                      <a:pt x="248" y="0"/>
                      <a:pt x="213" y="24"/>
                      <a:pt x="212" y="65"/>
                    </a:cubicBezTo>
                    <a:cubicBezTo>
                      <a:pt x="205" y="382"/>
                      <a:pt x="127" y="685"/>
                      <a:pt x="30" y="988"/>
                    </a:cubicBezTo>
                    <a:cubicBezTo>
                      <a:pt x="0" y="1081"/>
                      <a:pt x="72" y="1138"/>
                      <a:pt x="146" y="1138"/>
                    </a:cubicBezTo>
                    <a:cubicBezTo>
                      <a:pt x="196" y="1138"/>
                      <a:pt x="248" y="1112"/>
                      <a:pt x="271" y="1054"/>
                    </a:cubicBezTo>
                    <a:cubicBezTo>
                      <a:pt x="398" y="728"/>
                      <a:pt x="402" y="387"/>
                      <a:pt x="338" y="46"/>
                    </a:cubicBezTo>
                    <a:cubicBezTo>
                      <a:pt x="332" y="14"/>
                      <a:pt x="307" y="0"/>
                      <a:pt x="2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31"/>
              <p:cNvSpPr/>
              <p:nvPr/>
            </p:nvSpPr>
            <p:spPr>
              <a:xfrm>
                <a:off x="998001" y="3630502"/>
                <a:ext cx="60051" cy="46385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456" extrusionOk="0">
                    <a:moveTo>
                      <a:pt x="139" y="1"/>
                    </a:moveTo>
                    <a:cubicBezTo>
                      <a:pt x="23" y="1"/>
                      <a:pt x="1" y="200"/>
                      <a:pt x="122" y="225"/>
                    </a:cubicBezTo>
                    <a:cubicBezTo>
                      <a:pt x="503" y="310"/>
                      <a:pt x="898" y="408"/>
                      <a:pt x="1295" y="466"/>
                    </a:cubicBezTo>
                    <a:cubicBezTo>
                      <a:pt x="1235" y="748"/>
                      <a:pt x="1159" y="1024"/>
                      <a:pt x="1116" y="1310"/>
                    </a:cubicBezTo>
                    <a:cubicBezTo>
                      <a:pt x="1102" y="1397"/>
                      <a:pt x="1174" y="1455"/>
                      <a:pt x="1240" y="1455"/>
                    </a:cubicBezTo>
                    <a:cubicBezTo>
                      <a:pt x="1284" y="1455"/>
                      <a:pt x="1325" y="1430"/>
                      <a:pt x="1338" y="1371"/>
                    </a:cubicBezTo>
                    <a:cubicBezTo>
                      <a:pt x="1398" y="1076"/>
                      <a:pt x="1419" y="781"/>
                      <a:pt x="1464" y="483"/>
                    </a:cubicBezTo>
                    <a:cubicBezTo>
                      <a:pt x="1550" y="491"/>
                      <a:pt x="1636" y="503"/>
                      <a:pt x="1720" y="509"/>
                    </a:cubicBezTo>
                    <a:cubicBezTo>
                      <a:pt x="1722" y="509"/>
                      <a:pt x="1724" y="509"/>
                      <a:pt x="1726" y="509"/>
                    </a:cubicBezTo>
                    <a:cubicBezTo>
                      <a:pt x="1865" y="509"/>
                      <a:pt x="1885" y="299"/>
                      <a:pt x="1753" y="259"/>
                    </a:cubicBezTo>
                    <a:cubicBezTo>
                      <a:pt x="1245" y="108"/>
                      <a:pt x="679" y="65"/>
                      <a:pt x="152" y="2"/>
                    </a:cubicBezTo>
                    <a:cubicBezTo>
                      <a:pt x="148" y="1"/>
                      <a:pt x="143" y="1"/>
                      <a:pt x="1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1013834" y="3772844"/>
                <a:ext cx="11660" cy="36222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137" extrusionOk="0">
                    <a:moveTo>
                      <a:pt x="270" y="1"/>
                    </a:moveTo>
                    <a:cubicBezTo>
                      <a:pt x="232" y="1"/>
                      <a:pt x="194" y="26"/>
                      <a:pt x="191" y="77"/>
                    </a:cubicBezTo>
                    <a:cubicBezTo>
                      <a:pt x="172" y="388"/>
                      <a:pt x="101" y="700"/>
                      <a:pt x="22" y="1001"/>
                    </a:cubicBezTo>
                    <a:cubicBezTo>
                      <a:pt x="0" y="1084"/>
                      <a:pt x="66" y="1137"/>
                      <a:pt x="131" y="1137"/>
                    </a:cubicBezTo>
                    <a:cubicBezTo>
                      <a:pt x="175" y="1137"/>
                      <a:pt x="219" y="1113"/>
                      <a:pt x="237" y="1059"/>
                    </a:cubicBezTo>
                    <a:cubicBezTo>
                      <a:pt x="344" y="731"/>
                      <a:pt x="365" y="416"/>
                      <a:pt x="348" y="77"/>
                    </a:cubicBezTo>
                    <a:cubicBezTo>
                      <a:pt x="345" y="26"/>
                      <a:pt x="308" y="1"/>
                      <a:pt x="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1014153" y="3835478"/>
                <a:ext cx="9175" cy="29914"/>
              </a:xfrm>
              <a:custGeom>
                <a:avLst/>
                <a:gdLst/>
                <a:ahLst/>
                <a:cxnLst/>
                <a:rect l="l" t="t" r="r" b="b"/>
                <a:pathLst>
                  <a:path w="288" h="939" extrusionOk="0">
                    <a:moveTo>
                      <a:pt x="196" y="0"/>
                    </a:moveTo>
                    <a:cubicBezTo>
                      <a:pt x="160" y="0"/>
                      <a:pt x="125" y="20"/>
                      <a:pt x="115" y="63"/>
                    </a:cubicBezTo>
                    <a:cubicBezTo>
                      <a:pt x="55" y="318"/>
                      <a:pt x="15" y="571"/>
                      <a:pt x="3" y="833"/>
                    </a:cubicBezTo>
                    <a:cubicBezTo>
                      <a:pt x="0" y="900"/>
                      <a:pt x="59" y="939"/>
                      <a:pt x="116" y="939"/>
                    </a:cubicBezTo>
                    <a:cubicBezTo>
                      <a:pt x="161" y="939"/>
                      <a:pt x="204" y="915"/>
                      <a:pt x="215" y="862"/>
                    </a:cubicBezTo>
                    <a:cubicBezTo>
                      <a:pt x="264" y="604"/>
                      <a:pt x="287" y="348"/>
                      <a:pt x="287" y="87"/>
                    </a:cubicBezTo>
                    <a:cubicBezTo>
                      <a:pt x="288" y="32"/>
                      <a:pt x="241" y="0"/>
                      <a:pt x="1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1013452" y="3880685"/>
                <a:ext cx="13603" cy="35712"/>
              </a:xfrm>
              <a:custGeom>
                <a:avLst/>
                <a:gdLst/>
                <a:ahLst/>
                <a:cxnLst/>
                <a:rect l="l" t="t" r="r" b="b"/>
                <a:pathLst>
                  <a:path w="427" h="1121" extrusionOk="0">
                    <a:moveTo>
                      <a:pt x="198" y="0"/>
                    </a:moveTo>
                    <a:cubicBezTo>
                      <a:pt x="161" y="0"/>
                      <a:pt x="124" y="20"/>
                      <a:pt x="110" y="67"/>
                    </a:cubicBezTo>
                    <a:cubicBezTo>
                      <a:pt x="15" y="393"/>
                      <a:pt x="1" y="741"/>
                      <a:pt x="147" y="1055"/>
                    </a:cubicBezTo>
                    <a:cubicBezTo>
                      <a:pt x="168" y="1101"/>
                      <a:pt x="210" y="1121"/>
                      <a:pt x="252" y="1121"/>
                    </a:cubicBezTo>
                    <a:cubicBezTo>
                      <a:pt x="336" y="1121"/>
                      <a:pt x="426" y="1047"/>
                      <a:pt x="390" y="953"/>
                    </a:cubicBezTo>
                    <a:cubicBezTo>
                      <a:pt x="284" y="676"/>
                      <a:pt x="219" y="412"/>
                      <a:pt x="294" y="117"/>
                    </a:cubicBezTo>
                    <a:cubicBezTo>
                      <a:pt x="313" y="46"/>
                      <a:pt x="255" y="0"/>
                      <a:pt x="1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1"/>
              <p:cNvSpPr/>
              <p:nvPr/>
            </p:nvSpPr>
            <p:spPr>
              <a:xfrm>
                <a:off x="790826" y="3579274"/>
                <a:ext cx="48073" cy="1621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509" extrusionOk="0">
                    <a:moveTo>
                      <a:pt x="123" y="0"/>
                    </a:moveTo>
                    <a:cubicBezTo>
                      <a:pt x="33" y="0"/>
                      <a:pt x="0" y="133"/>
                      <a:pt x="96" y="164"/>
                    </a:cubicBezTo>
                    <a:cubicBezTo>
                      <a:pt x="491" y="287"/>
                      <a:pt x="896" y="423"/>
                      <a:pt x="1304" y="506"/>
                    </a:cubicBezTo>
                    <a:cubicBezTo>
                      <a:pt x="1314" y="508"/>
                      <a:pt x="1323" y="509"/>
                      <a:pt x="1332" y="509"/>
                    </a:cubicBezTo>
                    <a:cubicBezTo>
                      <a:pt x="1463" y="509"/>
                      <a:pt x="1508" y="315"/>
                      <a:pt x="1369" y="272"/>
                    </a:cubicBezTo>
                    <a:cubicBezTo>
                      <a:pt x="971" y="154"/>
                      <a:pt x="548" y="82"/>
                      <a:pt x="140" y="2"/>
                    </a:cubicBezTo>
                    <a:cubicBezTo>
                      <a:pt x="134" y="1"/>
                      <a:pt x="128" y="0"/>
                      <a:pt x="1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31"/>
              <p:cNvSpPr/>
              <p:nvPr/>
            </p:nvSpPr>
            <p:spPr>
              <a:xfrm>
                <a:off x="857920" y="3599089"/>
                <a:ext cx="52629" cy="15515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487" extrusionOk="0">
                    <a:moveTo>
                      <a:pt x="128" y="0"/>
                    </a:moveTo>
                    <a:cubicBezTo>
                      <a:pt x="39" y="0"/>
                      <a:pt x="1" y="130"/>
                      <a:pt x="99" y="159"/>
                    </a:cubicBezTo>
                    <a:cubicBezTo>
                      <a:pt x="541" y="286"/>
                      <a:pt x="992" y="421"/>
                      <a:pt x="1449" y="485"/>
                    </a:cubicBezTo>
                    <a:cubicBezTo>
                      <a:pt x="1456" y="486"/>
                      <a:pt x="1463" y="487"/>
                      <a:pt x="1469" y="487"/>
                    </a:cubicBezTo>
                    <a:cubicBezTo>
                      <a:pt x="1598" y="487"/>
                      <a:pt x="1651" y="304"/>
                      <a:pt x="1511" y="262"/>
                    </a:cubicBezTo>
                    <a:cubicBezTo>
                      <a:pt x="1068" y="130"/>
                      <a:pt x="599" y="68"/>
                      <a:pt x="142" y="1"/>
                    </a:cubicBezTo>
                    <a:cubicBezTo>
                      <a:pt x="137" y="0"/>
                      <a:pt x="133" y="0"/>
                      <a:pt x="1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31"/>
              <p:cNvSpPr/>
              <p:nvPr/>
            </p:nvSpPr>
            <p:spPr>
              <a:xfrm>
                <a:off x="1078571" y="3645093"/>
                <a:ext cx="60115" cy="12552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394" extrusionOk="0">
                    <a:moveTo>
                      <a:pt x="708" y="0"/>
                    </a:moveTo>
                    <a:cubicBezTo>
                      <a:pt x="515" y="0"/>
                      <a:pt x="325" y="11"/>
                      <a:pt x="142" y="29"/>
                    </a:cubicBezTo>
                    <a:cubicBezTo>
                      <a:pt x="6" y="43"/>
                      <a:pt x="0" y="238"/>
                      <a:pt x="142" y="244"/>
                    </a:cubicBezTo>
                    <a:cubicBezTo>
                      <a:pt x="672" y="265"/>
                      <a:pt x="1186" y="340"/>
                      <a:pt x="1711" y="393"/>
                    </a:cubicBezTo>
                    <a:cubicBezTo>
                      <a:pt x="1716" y="393"/>
                      <a:pt x="1720" y="393"/>
                      <a:pt x="1724" y="393"/>
                    </a:cubicBezTo>
                    <a:cubicBezTo>
                      <a:pt x="1867" y="393"/>
                      <a:pt x="1886" y="165"/>
                      <a:pt x="1747" y="128"/>
                    </a:cubicBezTo>
                    <a:cubicBezTo>
                      <a:pt x="1419" y="36"/>
                      <a:pt x="1061" y="0"/>
                      <a:pt x="7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1"/>
              <p:cNvSpPr/>
              <p:nvPr/>
            </p:nvSpPr>
            <p:spPr>
              <a:xfrm>
                <a:off x="1166563" y="3655542"/>
                <a:ext cx="39790" cy="9462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297" extrusionOk="0">
                    <a:moveTo>
                      <a:pt x="1058" y="0"/>
                    </a:moveTo>
                    <a:cubicBezTo>
                      <a:pt x="762" y="0"/>
                      <a:pt x="467" y="6"/>
                      <a:pt x="172" y="15"/>
                    </a:cubicBezTo>
                    <a:cubicBezTo>
                      <a:pt x="0" y="18"/>
                      <a:pt x="0" y="280"/>
                      <a:pt x="172" y="282"/>
                    </a:cubicBezTo>
                    <a:cubicBezTo>
                      <a:pt x="467" y="290"/>
                      <a:pt x="762" y="297"/>
                      <a:pt x="1058" y="297"/>
                    </a:cubicBezTo>
                    <a:cubicBezTo>
                      <a:pt x="1249" y="297"/>
                      <a:pt x="1249" y="0"/>
                      <a:pt x="1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2" name="Google Shape;1082;p31"/>
            <p:cNvGrpSpPr/>
            <p:nvPr/>
          </p:nvGrpSpPr>
          <p:grpSpPr>
            <a:xfrm>
              <a:off x="6832320" y="211137"/>
              <a:ext cx="435786" cy="252665"/>
              <a:chOff x="7626945" y="2746562"/>
              <a:chExt cx="435786" cy="252665"/>
            </a:xfrm>
          </p:grpSpPr>
          <p:sp>
            <p:nvSpPr>
              <p:cNvPr id="1083" name="Google Shape;1083;p31"/>
              <p:cNvSpPr/>
              <p:nvPr/>
            </p:nvSpPr>
            <p:spPr>
              <a:xfrm>
                <a:off x="7626945" y="2813465"/>
                <a:ext cx="77860" cy="84231"/>
              </a:xfrm>
              <a:custGeom>
                <a:avLst/>
                <a:gdLst/>
                <a:ahLst/>
                <a:cxnLst/>
                <a:rect l="l" t="t" r="r" b="b"/>
                <a:pathLst>
                  <a:path w="2444" h="2644" extrusionOk="0">
                    <a:moveTo>
                      <a:pt x="377" y="1"/>
                    </a:moveTo>
                    <a:cubicBezTo>
                      <a:pt x="255" y="1"/>
                      <a:pt x="140" y="25"/>
                      <a:pt x="51" y="100"/>
                    </a:cubicBezTo>
                    <a:cubicBezTo>
                      <a:pt x="12" y="133"/>
                      <a:pt x="1" y="211"/>
                      <a:pt x="32" y="255"/>
                    </a:cubicBezTo>
                    <a:cubicBezTo>
                      <a:pt x="81" y="327"/>
                      <a:pt x="110" y="342"/>
                      <a:pt x="198" y="351"/>
                    </a:cubicBezTo>
                    <a:cubicBezTo>
                      <a:pt x="200" y="351"/>
                      <a:pt x="202" y="351"/>
                      <a:pt x="204" y="351"/>
                    </a:cubicBezTo>
                    <a:cubicBezTo>
                      <a:pt x="238" y="351"/>
                      <a:pt x="267" y="328"/>
                      <a:pt x="286" y="299"/>
                    </a:cubicBezTo>
                    <a:cubicBezTo>
                      <a:pt x="291" y="291"/>
                      <a:pt x="299" y="282"/>
                      <a:pt x="303" y="274"/>
                    </a:cubicBezTo>
                    <a:cubicBezTo>
                      <a:pt x="307" y="268"/>
                      <a:pt x="307" y="264"/>
                      <a:pt x="309" y="259"/>
                    </a:cubicBezTo>
                    <a:cubicBezTo>
                      <a:pt x="466" y="305"/>
                      <a:pt x="685" y="341"/>
                      <a:pt x="731" y="348"/>
                    </a:cubicBezTo>
                    <a:lnTo>
                      <a:pt x="1289" y="428"/>
                    </a:lnTo>
                    <a:cubicBezTo>
                      <a:pt x="1294" y="428"/>
                      <a:pt x="1297" y="431"/>
                      <a:pt x="1298" y="431"/>
                    </a:cubicBezTo>
                    <a:cubicBezTo>
                      <a:pt x="1186" y="1128"/>
                      <a:pt x="1053" y="1823"/>
                      <a:pt x="943" y="2522"/>
                    </a:cubicBezTo>
                    <a:cubicBezTo>
                      <a:pt x="931" y="2595"/>
                      <a:pt x="986" y="2643"/>
                      <a:pt x="1041" y="2643"/>
                    </a:cubicBezTo>
                    <a:cubicBezTo>
                      <a:pt x="1078" y="2643"/>
                      <a:pt x="1115" y="2622"/>
                      <a:pt x="1132" y="2573"/>
                    </a:cubicBezTo>
                    <a:cubicBezTo>
                      <a:pt x="1365" y="1916"/>
                      <a:pt x="1524" y="1176"/>
                      <a:pt x="1625" y="478"/>
                    </a:cubicBezTo>
                    <a:cubicBezTo>
                      <a:pt x="1822" y="510"/>
                      <a:pt x="2017" y="536"/>
                      <a:pt x="2216" y="554"/>
                    </a:cubicBezTo>
                    <a:cubicBezTo>
                      <a:pt x="2220" y="555"/>
                      <a:pt x="2225" y="555"/>
                      <a:pt x="2229" y="555"/>
                    </a:cubicBezTo>
                    <a:cubicBezTo>
                      <a:pt x="2405" y="555"/>
                      <a:pt x="2443" y="247"/>
                      <a:pt x="2259" y="218"/>
                    </a:cubicBezTo>
                    <a:cubicBezTo>
                      <a:pt x="1819" y="148"/>
                      <a:pt x="1373" y="117"/>
                      <a:pt x="930" y="73"/>
                    </a:cubicBezTo>
                    <a:cubicBezTo>
                      <a:pt x="768" y="57"/>
                      <a:pt x="564" y="1"/>
                      <a:pt x="3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1"/>
              <p:cNvSpPr/>
              <p:nvPr/>
            </p:nvSpPr>
            <p:spPr>
              <a:xfrm>
                <a:off x="7690598" y="2855454"/>
                <a:ext cx="38802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1218" h="288" extrusionOk="0">
                    <a:moveTo>
                      <a:pt x="1047" y="0"/>
                    </a:moveTo>
                    <a:cubicBezTo>
                      <a:pt x="1043" y="0"/>
                      <a:pt x="1039" y="1"/>
                      <a:pt x="1036" y="1"/>
                    </a:cubicBezTo>
                    <a:cubicBezTo>
                      <a:pt x="741" y="21"/>
                      <a:pt x="444" y="22"/>
                      <a:pt x="149" y="28"/>
                    </a:cubicBezTo>
                    <a:cubicBezTo>
                      <a:pt x="0" y="31"/>
                      <a:pt x="0" y="257"/>
                      <a:pt x="149" y="259"/>
                    </a:cubicBezTo>
                    <a:cubicBezTo>
                      <a:pt x="444" y="264"/>
                      <a:pt x="741" y="266"/>
                      <a:pt x="1036" y="287"/>
                    </a:cubicBezTo>
                    <a:cubicBezTo>
                      <a:pt x="1040" y="287"/>
                      <a:pt x="1044" y="288"/>
                      <a:pt x="1048" y="288"/>
                    </a:cubicBezTo>
                    <a:cubicBezTo>
                      <a:pt x="1217" y="288"/>
                      <a:pt x="1218" y="0"/>
                      <a:pt x="10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1"/>
              <p:cNvSpPr/>
              <p:nvPr/>
            </p:nvSpPr>
            <p:spPr>
              <a:xfrm>
                <a:off x="7697384" y="2838123"/>
                <a:ext cx="44696" cy="9016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283" extrusionOk="0">
                    <a:moveTo>
                      <a:pt x="140" y="1"/>
                    </a:moveTo>
                    <a:cubicBezTo>
                      <a:pt x="1" y="1"/>
                      <a:pt x="3" y="211"/>
                      <a:pt x="142" y="218"/>
                    </a:cubicBezTo>
                    <a:cubicBezTo>
                      <a:pt x="503" y="240"/>
                      <a:pt x="867" y="273"/>
                      <a:pt x="1231" y="283"/>
                    </a:cubicBezTo>
                    <a:cubicBezTo>
                      <a:pt x="1232" y="283"/>
                      <a:pt x="1233" y="283"/>
                      <a:pt x="1235" y="283"/>
                    </a:cubicBezTo>
                    <a:cubicBezTo>
                      <a:pt x="1402" y="283"/>
                      <a:pt x="1400" y="25"/>
                      <a:pt x="1231" y="18"/>
                    </a:cubicBezTo>
                    <a:cubicBezTo>
                      <a:pt x="868" y="1"/>
                      <a:pt x="503" y="6"/>
                      <a:pt x="142" y="1"/>
                    </a:cubicBezTo>
                    <a:cubicBezTo>
                      <a:pt x="141" y="1"/>
                      <a:pt x="140" y="1"/>
                      <a:pt x="1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1"/>
              <p:cNvSpPr/>
              <p:nvPr/>
            </p:nvSpPr>
            <p:spPr>
              <a:xfrm>
                <a:off x="7740042" y="2816842"/>
                <a:ext cx="76203" cy="81906"/>
              </a:xfrm>
              <a:custGeom>
                <a:avLst/>
                <a:gdLst/>
                <a:ahLst/>
                <a:cxnLst/>
                <a:rect l="l" t="t" r="r" b="b"/>
                <a:pathLst>
                  <a:path w="2392" h="2571" extrusionOk="0">
                    <a:moveTo>
                      <a:pt x="623" y="1"/>
                    </a:moveTo>
                    <a:cubicBezTo>
                      <a:pt x="424" y="1"/>
                      <a:pt x="228" y="77"/>
                      <a:pt x="76" y="253"/>
                    </a:cubicBezTo>
                    <a:cubicBezTo>
                      <a:pt x="0" y="342"/>
                      <a:pt x="71" y="450"/>
                      <a:pt x="160" y="450"/>
                    </a:cubicBezTo>
                    <a:cubicBezTo>
                      <a:pt x="187" y="450"/>
                      <a:pt x="215" y="440"/>
                      <a:pt x="241" y="418"/>
                    </a:cubicBezTo>
                    <a:cubicBezTo>
                      <a:pt x="369" y="307"/>
                      <a:pt x="497" y="260"/>
                      <a:pt x="615" y="260"/>
                    </a:cubicBezTo>
                    <a:cubicBezTo>
                      <a:pt x="1003" y="260"/>
                      <a:pt x="1291" y="762"/>
                      <a:pt x="1176" y="1184"/>
                    </a:cubicBezTo>
                    <a:cubicBezTo>
                      <a:pt x="1054" y="1628"/>
                      <a:pt x="645" y="1912"/>
                      <a:pt x="245" y="2089"/>
                    </a:cubicBezTo>
                    <a:cubicBezTo>
                      <a:pt x="101" y="2154"/>
                      <a:pt x="138" y="2404"/>
                      <a:pt x="291" y="2433"/>
                    </a:cubicBezTo>
                    <a:cubicBezTo>
                      <a:pt x="702" y="2509"/>
                      <a:pt x="1132" y="2570"/>
                      <a:pt x="1557" y="2570"/>
                    </a:cubicBezTo>
                    <a:cubicBezTo>
                      <a:pt x="1770" y="2570"/>
                      <a:pt x="1981" y="2555"/>
                      <a:pt x="2188" y="2519"/>
                    </a:cubicBezTo>
                    <a:cubicBezTo>
                      <a:pt x="2392" y="2483"/>
                      <a:pt x="2336" y="2178"/>
                      <a:pt x="2143" y="2172"/>
                    </a:cubicBezTo>
                    <a:cubicBezTo>
                      <a:pt x="1704" y="2161"/>
                      <a:pt x="1283" y="2169"/>
                      <a:pt x="857" y="2132"/>
                    </a:cubicBezTo>
                    <a:cubicBezTo>
                      <a:pt x="1323" y="1763"/>
                      <a:pt x="1680" y="1241"/>
                      <a:pt x="1465" y="609"/>
                    </a:cubicBezTo>
                    <a:cubicBezTo>
                      <a:pt x="1343" y="248"/>
                      <a:pt x="979" y="1"/>
                      <a:pt x="6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1"/>
              <p:cNvSpPr/>
              <p:nvPr/>
            </p:nvSpPr>
            <p:spPr>
              <a:xfrm>
                <a:off x="7831539" y="2818084"/>
                <a:ext cx="78051" cy="80727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534" extrusionOk="0">
                    <a:moveTo>
                      <a:pt x="521" y="0"/>
                    </a:moveTo>
                    <a:cubicBezTo>
                      <a:pt x="341" y="0"/>
                      <a:pt x="173" y="75"/>
                      <a:pt x="58" y="243"/>
                    </a:cubicBezTo>
                    <a:cubicBezTo>
                      <a:pt x="1" y="326"/>
                      <a:pt x="80" y="410"/>
                      <a:pt x="161" y="410"/>
                    </a:cubicBezTo>
                    <a:cubicBezTo>
                      <a:pt x="188" y="410"/>
                      <a:pt x="215" y="401"/>
                      <a:pt x="237" y="381"/>
                    </a:cubicBezTo>
                    <a:cubicBezTo>
                      <a:pt x="319" y="306"/>
                      <a:pt x="401" y="276"/>
                      <a:pt x="484" y="276"/>
                    </a:cubicBezTo>
                    <a:cubicBezTo>
                      <a:pt x="573" y="276"/>
                      <a:pt x="662" y="312"/>
                      <a:pt x="751" y="368"/>
                    </a:cubicBezTo>
                    <a:cubicBezTo>
                      <a:pt x="612" y="876"/>
                      <a:pt x="541" y="1473"/>
                      <a:pt x="542" y="1997"/>
                    </a:cubicBezTo>
                    <a:cubicBezTo>
                      <a:pt x="542" y="2094"/>
                      <a:pt x="612" y="2142"/>
                      <a:pt x="684" y="2142"/>
                    </a:cubicBezTo>
                    <a:cubicBezTo>
                      <a:pt x="758" y="2142"/>
                      <a:pt x="834" y="2093"/>
                      <a:pt x="843" y="1997"/>
                    </a:cubicBezTo>
                    <a:cubicBezTo>
                      <a:pt x="883" y="1509"/>
                      <a:pt x="917" y="1003"/>
                      <a:pt x="933" y="511"/>
                    </a:cubicBezTo>
                    <a:cubicBezTo>
                      <a:pt x="1139" y="697"/>
                      <a:pt x="1338" y="940"/>
                      <a:pt x="1517" y="1043"/>
                    </a:cubicBezTo>
                    <a:cubicBezTo>
                      <a:pt x="1523" y="1187"/>
                      <a:pt x="1526" y="1330"/>
                      <a:pt x="1519" y="1473"/>
                    </a:cubicBezTo>
                    <a:cubicBezTo>
                      <a:pt x="1511" y="1616"/>
                      <a:pt x="1499" y="1761"/>
                      <a:pt x="1476" y="1903"/>
                    </a:cubicBezTo>
                    <a:cubicBezTo>
                      <a:pt x="1468" y="1947"/>
                      <a:pt x="1460" y="2096"/>
                      <a:pt x="1440" y="2176"/>
                    </a:cubicBezTo>
                    <a:cubicBezTo>
                      <a:pt x="1407" y="2189"/>
                      <a:pt x="1374" y="2213"/>
                      <a:pt x="1358" y="2242"/>
                    </a:cubicBezTo>
                    <a:cubicBezTo>
                      <a:pt x="1352" y="2251"/>
                      <a:pt x="1348" y="2258"/>
                      <a:pt x="1344" y="2266"/>
                    </a:cubicBezTo>
                    <a:cubicBezTo>
                      <a:pt x="1317" y="2318"/>
                      <a:pt x="1312" y="2379"/>
                      <a:pt x="1344" y="2430"/>
                    </a:cubicBezTo>
                    <a:cubicBezTo>
                      <a:pt x="1348" y="2437"/>
                      <a:pt x="1352" y="2444"/>
                      <a:pt x="1358" y="2451"/>
                    </a:cubicBezTo>
                    <a:cubicBezTo>
                      <a:pt x="1389" y="2503"/>
                      <a:pt x="1445" y="2533"/>
                      <a:pt x="1503" y="2533"/>
                    </a:cubicBezTo>
                    <a:cubicBezTo>
                      <a:pt x="1531" y="2533"/>
                      <a:pt x="1560" y="2526"/>
                      <a:pt x="1586" y="2511"/>
                    </a:cubicBezTo>
                    <a:cubicBezTo>
                      <a:pt x="1795" y="2387"/>
                      <a:pt x="1775" y="2040"/>
                      <a:pt x="1791" y="1825"/>
                    </a:cubicBezTo>
                    <a:cubicBezTo>
                      <a:pt x="1809" y="1590"/>
                      <a:pt x="1802" y="1353"/>
                      <a:pt x="1773" y="1119"/>
                    </a:cubicBezTo>
                    <a:lnTo>
                      <a:pt x="1773" y="1119"/>
                    </a:lnTo>
                    <a:cubicBezTo>
                      <a:pt x="1804" y="1123"/>
                      <a:pt x="1834" y="1125"/>
                      <a:pt x="1864" y="1125"/>
                    </a:cubicBezTo>
                    <a:cubicBezTo>
                      <a:pt x="2067" y="1125"/>
                      <a:pt x="2255" y="1039"/>
                      <a:pt x="2371" y="847"/>
                    </a:cubicBezTo>
                    <a:cubicBezTo>
                      <a:pt x="2449" y="718"/>
                      <a:pt x="2335" y="601"/>
                      <a:pt x="2218" y="601"/>
                    </a:cubicBezTo>
                    <a:cubicBezTo>
                      <a:pt x="2166" y="601"/>
                      <a:pt x="2114" y="624"/>
                      <a:pt x="2077" y="678"/>
                    </a:cubicBezTo>
                    <a:cubicBezTo>
                      <a:pt x="2016" y="770"/>
                      <a:pt x="1941" y="808"/>
                      <a:pt x="1859" y="808"/>
                    </a:cubicBezTo>
                    <a:cubicBezTo>
                      <a:pt x="1810" y="808"/>
                      <a:pt x="1759" y="794"/>
                      <a:pt x="1706" y="771"/>
                    </a:cubicBezTo>
                    <a:cubicBezTo>
                      <a:pt x="1705" y="761"/>
                      <a:pt x="1703" y="751"/>
                      <a:pt x="1700" y="740"/>
                    </a:cubicBezTo>
                    <a:cubicBezTo>
                      <a:pt x="1687" y="692"/>
                      <a:pt x="1645" y="670"/>
                      <a:pt x="1604" y="670"/>
                    </a:cubicBezTo>
                    <a:cubicBezTo>
                      <a:pt x="1586" y="670"/>
                      <a:pt x="1569" y="674"/>
                      <a:pt x="1554" y="681"/>
                    </a:cubicBezTo>
                    <a:cubicBezTo>
                      <a:pt x="1287" y="494"/>
                      <a:pt x="1005" y="150"/>
                      <a:pt x="847" y="77"/>
                    </a:cubicBezTo>
                    <a:cubicBezTo>
                      <a:pt x="740" y="27"/>
                      <a:pt x="628" y="0"/>
                      <a:pt x="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1"/>
              <p:cNvSpPr/>
              <p:nvPr/>
            </p:nvSpPr>
            <p:spPr>
              <a:xfrm>
                <a:off x="7922749" y="2746562"/>
                <a:ext cx="139982" cy="202136"/>
              </a:xfrm>
              <a:custGeom>
                <a:avLst/>
                <a:gdLst/>
                <a:ahLst/>
                <a:cxnLst/>
                <a:rect l="l" t="t" r="r" b="b"/>
                <a:pathLst>
                  <a:path w="4394" h="6345" extrusionOk="0">
                    <a:moveTo>
                      <a:pt x="2473" y="1"/>
                    </a:moveTo>
                    <a:cubicBezTo>
                      <a:pt x="2041" y="1"/>
                      <a:pt x="1594" y="47"/>
                      <a:pt x="1219" y="47"/>
                    </a:cubicBezTo>
                    <a:cubicBezTo>
                      <a:pt x="1205" y="47"/>
                      <a:pt x="1190" y="47"/>
                      <a:pt x="1176" y="47"/>
                    </a:cubicBezTo>
                    <a:cubicBezTo>
                      <a:pt x="1175" y="47"/>
                      <a:pt x="1174" y="47"/>
                      <a:pt x="1173" y="47"/>
                    </a:cubicBezTo>
                    <a:cubicBezTo>
                      <a:pt x="1067" y="47"/>
                      <a:pt x="975" y="141"/>
                      <a:pt x="975" y="247"/>
                    </a:cubicBezTo>
                    <a:cubicBezTo>
                      <a:pt x="982" y="1209"/>
                      <a:pt x="1246" y="2140"/>
                      <a:pt x="1252" y="3105"/>
                    </a:cubicBezTo>
                    <a:cubicBezTo>
                      <a:pt x="1256" y="3959"/>
                      <a:pt x="1123" y="4788"/>
                      <a:pt x="895" y="5601"/>
                    </a:cubicBezTo>
                    <a:cubicBezTo>
                      <a:pt x="566" y="4745"/>
                      <a:pt x="374" y="3873"/>
                      <a:pt x="275" y="2948"/>
                    </a:cubicBezTo>
                    <a:cubicBezTo>
                      <a:pt x="266" y="2863"/>
                      <a:pt x="195" y="2819"/>
                      <a:pt x="128" y="2819"/>
                    </a:cubicBezTo>
                    <a:cubicBezTo>
                      <a:pt x="62" y="2819"/>
                      <a:pt x="0" y="2861"/>
                      <a:pt x="6" y="2948"/>
                    </a:cubicBezTo>
                    <a:cubicBezTo>
                      <a:pt x="75" y="4082"/>
                      <a:pt x="331" y="5150"/>
                      <a:pt x="740" y="6211"/>
                    </a:cubicBezTo>
                    <a:cubicBezTo>
                      <a:pt x="774" y="6299"/>
                      <a:pt x="851" y="6344"/>
                      <a:pt x="927" y="6344"/>
                    </a:cubicBezTo>
                    <a:cubicBezTo>
                      <a:pt x="1000" y="6344"/>
                      <a:pt x="1073" y="6301"/>
                      <a:pt x="1104" y="6211"/>
                    </a:cubicBezTo>
                    <a:cubicBezTo>
                      <a:pt x="1383" y="5412"/>
                      <a:pt x="1557" y="4591"/>
                      <a:pt x="1618" y="3755"/>
                    </a:cubicBezTo>
                    <a:cubicBezTo>
                      <a:pt x="2373" y="3789"/>
                      <a:pt x="3134" y="3805"/>
                      <a:pt x="3890" y="3805"/>
                    </a:cubicBezTo>
                    <a:cubicBezTo>
                      <a:pt x="3981" y="3805"/>
                      <a:pt x="4071" y="3804"/>
                      <a:pt x="4161" y="3804"/>
                    </a:cubicBezTo>
                    <a:cubicBezTo>
                      <a:pt x="4393" y="3804"/>
                      <a:pt x="4393" y="3457"/>
                      <a:pt x="4168" y="3456"/>
                    </a:cubicBezTo>
                    <a:cubicBezTo>
                      <a:pt x="4050" y="3455"/>
                      <a:pt x="3932" y="3455"/>
                      <a:pt x="3814" y="3455"/>
                    </a:cubicBezTo>
                    <a:cubicBezTo>
                      <a:pt x="3091" y="3455"/>
                      <a:pt x="2363" y="3470"/>
                      <a:pt x="1641" y="3503"/>
                    </a:cubicBezTo>
                    <a:cubicBezTo>
                      <a:pt x="1655" y="3190"/>
                      <a:pt x="1652" y="2873"/>
                      <a:pt x="1632" y="2555"/>
                    </a:cubicBezTo>
                    <a:cubicBezTo>
                      <a:pt x="1608" y="2173"/>
                      <a:pt x="1226" y="904"/>
                      <a:pt x="1382" y="642"/>
                    </a:cubicBezTo>
                    <a:cubicBezTo>
                      <a:pt x="1483" y="473"/>
                      <a:pt x="1633" y="436"/>
                      <a:pt x="1801" y="436"/>
                    </a:cubicBezTo>
                    <a:cubicBezTo>
                      <a:pt x="1932" y="436"/>
                      <a:pt x="2074" y="459"/>
                      <a:pt x="2214" y="461"/>
                    </a:cubicBezTo>
                    <a:cubicBezTo>
                      <a:pt x="2276" y="461"/>
                      <a:pt x="2500" y="465"/>
                      <a:pt x="2719" y="465"/>
                    </a:cubicBezTo>
                    <a:cubicBezTo>
                      <a:pt x="2969" y="465"/>
                      <a:pt x="3213" y="460"/>
                      <a:pt x="3212" y="442"/>
                    </a:cubicBezTo>
                    <a:lnTo>
                      <a:pt x="3212" y="442"/>
                    </a:lnTo>
                    <a:cubicBezTo>
                      <a:pt x="3223" y="567"/>
                      <a:pt x="3322" y="631"/>
                      <a:pt x="3418" y="631"/>
                    </a:cubicBezTo>
                    <a:cubicBezTo>
                      <a:pt x="3512" y="631"/>
                      <a:pt x="3602" y="569"/>
                      <a:pt x="3603" y="442"/>
                    </a:cubicBezTo>
                    <a:lnTo>
                      <a:pt x="3603" y="339"/>
                    </a:lnTo>
                    <a:cubicBezTo>
                      <a:pt x="3603" y="274"/>
                      <a:pt x="3565" y="191"/>
                      <a:pt x="3502" y="164"/>
                    </a:cubicBezTo>
                    <a:cubicBezTo>
                      <a:pt x="3209" y="35"/>
                      <a:pt x="2847" y="1"/>
                      <a:pt x="247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1"/>
              <p:cNvSpPr/>
              <p:nvPr/>
            </p:nvSpPr>
            <p:spPr>
              <a:xfrm>
                <a:off x="7981369" y="2782148"/>
                <a:ext cx="70979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1610" extrusionOk="0">
                    <a:moveTo>
                      <a:pt x="1003" y="323"/>
                    </a:moveTo>
                    <a:cubicBezTo>
                      <a:pt x="1165" y="323"/>
                      <a:pt x="1312" y="401"/>
                      <a:pt x="1333" y="584"/>
                    </a:cubicBezTo>
                    <a:cubicBezTo>
                      <a:pt x="1369" y="892"/>
                      <a:pt x="1074" y="951"/>
                      <a:pt x="799" y="951"/>
                    </a:cubicBezTo>
                    <a:cubicBezTo>
                      <a:pt x="753" y="951"/>
                      <a:pt x="708" y="950"/>
                      <a:pt x="664" y="947"/>
                    </a:cubicBezTo>
                    <a:cubicBezTo>
                      <a:pt x="634" y="916"/>
                      <a:pt x="609" y="884"/>
                      <a:pt x="589" y="850"/>
                    </a:cubicBezTo>
                    <a:cubicBezTo>
                      <a:pt x="421" y="541"/>
                      <a:pt x="732" y="323"/>
                      <a:pt x="1003" y="323"/>
                    </a:cubicBezTo>
                    <a:close/>
                    <a:moveTo>
                      <a:pt x="985" y="1"/>
                    </a:moveTo>
                    <a:cubicBezTo>
                      <a:pt x="778" y="1"/>
                      <a:pt x="571" y="64"/>
                      <a:pt x="437" y="188"/>
                    </a:cubicBezTo>
                    <a:cubicBezTo>
                      <a:pt x="0" y="591"/>
                      <a:pt x="249" y="1155"/>
                      <a:pt x="715" y="1385"/>
                    </a:cubicBezTo>
                    <a:cubicBezTo>
                      <a:pt x="933" y="1493"/>
                      <a:pt x="1269" y="1610"/>
                      <a:pt x="1573" y="1610"/>
                    </a:cubicBezTo>
                    <a:cubicBezTo>
                      <a:pt x="1817" y="1610"/>
                      <a:pt x="2040" y="1534"/>
                      <a:pt x="2161" y="1317"/>
                    </a:cubicBezTo>
                    <a:cubicBezTo>
                      <a:pt x="2227" y="1195"/>
                      <a:pt x="2123" y="1069"/>
                      <a:pt x="2009" y="1069"/>
                    </a:cubicBezTo>
                    <a:cubicBezTo>
                      <a:pt x="1971" y="1069"/>
                      <a:pt x="1932" y="1083"/>
                      <a:pt x="1897" y="1116"/>
                    </a:cubicBezTo>
                    <a:cubicBezTo>
                      <a:pt x="1806" y="1205"/>
                      <a:pt x="1655" y="1243"/>
                      <a:pt x="1487" y="1243"/>
                    </a:cubicBezTo>
                    <a:cubicBezTo>
                      <a:pt x="1361" y="1243"/>
                      <a:pt x="1224" y="1222"/>
                      <a:pt x="1095" y="1184"/>
                    </a:cubicBezTo>
                    <a:cubicBezTo>
                      <a:pt x="1425" y="1129"/>
                      <a:pt x="1710" y="962"/>
                      <a:pt x="1698" y="558"/>
                    </a:cubicBezTo>
                    <a:cubicBezTo>
                      <a:pt x="1688" y="182"/>
                      <a:pt x="1335" y="1"/>
                      <a:pt x="9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1"/>
              <p:cNvSpPr/>
              <p:nvPr/>
            </p:nvSpPr>
            <p:spPr>
              <a:xfrm>
                <a:off x="7965057" y="2897666"/>
                <a:ext cx="82479" cy="101562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188" extrusionOk="0">
                    <a:moveTo>
                      <a:pt x="1369" y="268"/>
                    </a:moveTo>
                    <a:cubicBezTo>
                      <a:pt x="1419" y="268"/>
                      <a:pt x="1470" y="273"/>
                      <a:pt x="1520" y="281"/>
                    </a:cubicBezTo>
                    <a:cubicBezTo>
                      <a:pt x="1590" y="467"/>
                      <a:pt x="1597" y="650"/>
                      <a:pt x="1509" y="829"/>
                    </a:cubicBezTo>
                    <a:cubicBezTo>
                      <a:pt x="1431" y="985"/>
                      <a:pt x="1266" y="1117"/>
                      <a:pt x="1109" y="1117"/>
                    </a:cubicBezTo>
                    <a:cubicBezTo>
                      <a:pt x="1010" y="1117"/>
                      <a:pt x="915" y="1064"/>
                      <a:pt x="849" y="932"/>
                    </a:cubicBezTo>
                    <a:cubicBezTo>
                      <a:pt x="713" y="662"/>
                      <a:pt x="919" y="367"/>
                      <a:pt x="1198" y="290"/>
                    </a:cubicBezTo>
                    <a:cubicBezTo>
                      <a:pt x="1254" y="274"/>
                      <a:pt x="1311" y="268"/>
                      <a:pt x="1369" y="268"/>
                    </a:cubicBezTo>
                    <a:close/>
                    <a:moveTo>
                      <a:pt x="1281" y="1"/>
                    </a:moveTo>
                    <a:cubicBezTo>
                      <a:pt x="1105" y="1"/>
                      <a:pt x="931" y="54"/>
                      <a:pt x="781" y="174"/>
                    </a:cubicBezTo>
                    <a:cubicBezTo>
                      <a:pt x="481" y="416"/>
                      <a:pt x="373" y="848"/>
                      <a:pt x="609" y="1170"/>
                    </a:cubicBezTo>
                    <a:cubicBezTo>
                      <a:pt x="733" y="1339"/>
                      <a:pt x="906" y="1426"/>
                      <a:pt x="1089" y="1436"/>
                    </a:cubicBezTo>
                    <a:cubicBezTo>
                      <a:pt x="1443" y="1829"/>
                      <a:pt x="1735" y="2824"/>
                      <a:pt x="1029" y="2830"/>
                    </a:cubicBezTo>
                    <a:cubicBezTo>
                      <a:pt x="1028" y="2830"/>
                      <a:pt x="1028" y="2830"/>
                      <a:pt x="1027" y="2830"/>
                    </a:cubicBezTo>
                    <a:cubicBezTo>
                      <a:pt x="734" y="2830"/>
                      <a:pt x="455" y="2504"/>
                      <a:pt x="548" y="2210"/>
                    </a:cubicBezTo>
                    <a:cubicBezTo>
                      <a:pt x="602" y="2043"/>
                      <a:pt x="723" y="1974"/>
                      <a:pt x="857" y="1974"/>
                    </a:cubicBezTo>
                    <a:cubicBezTo>
                      <a:pt x="950" y="1974"/>
                      <a:pt x="1050" y="2008"/>
                      <a:pt x="1136" y="2065"/>
                    </a:cubicBezTo>
                    <a:cubicBezTo>
                      <a:pt x="1159" y="2080"/>
                      <a:pt x="1183" y="2087"/>
                      <a:pt x="1207" y="2087"/>
                    </a:cubicBezTo>
                    <a:cubicBezTo>
                      <a:pt x="1311" y="2087"/>
                      <a:pt x="1407" y="1962"/>
                      <a:pt x="1341" y="1862"/>
                    </a:cubicBezTo>
                    <a:cubicBezTo>
                      <a:pt x="1232" y="1699"/>
                      <a:pt x="1059" y="1627"/>
                      <a:pt x="880" y="1627"/>
                    </a:cubicBezTo>
                    <a:cubicBezTo>
                      <a:pt x="671" y="1627"/>
                      <a:pt x="453" y="1726"/>
                      <a:pt x="320" y="1895"/>
                    </a:cubicBezTo>
                    <a:cubicBezTo>
                      <a:pt x="1" y="2301"/>
                      <a:pt x="263" y="2893"/>
                      <a:pt x="684" y="3105"/>
                    </a:cubicBezTo>
                    <a:cubicBezTo>
                      <a:pt x="796" y="3161"/>
                      <a:pt x="910" y="3188"/>
                      <a:pt x="1021" y="3188"/>
                    </a:cubicBezTo>
                    <a:cubicBezTo>
                      <a:pt x="1365" y="3188"/>
                      <a:pt x="1670" y="2931"/>
                      <a:pt x="1749" y="2559"/>
                    </a:cubicBezTo>
                    <a:cubicBezTo>
                      <a:pt x="1834" y="2165"/>
                      <a:pt x="1672" y="1691"/>
                      <a:pt x="1378" y="1389"/>
                    </a:cubicBezTo>
                    <a:cubicBezTo>
                      <a:pt x="1434" y="1365"/>
                      <a:pt x="1487" y="1339"/>
                      <a:pt x="1539" y="1299"/>
                    </a:cubicBezTo>
                    <a:cubicBezTo>
                      <a:pt x="1814" y="1093"/>
                      <a:pt x="1917" y="752"/>
                      <a:pt x="1871" y="428"/>
                    </a:cubicBezTo>
                    <a:lnTo>
                      <a:pt x="1871" y="428"/>
                    </a:lnTo>
                    <a:cubicBezTo>
                      <a:pt x="1919" y="433"/>
                      <a:pt x="1968" y="436"/>
                      <a:pt x="2016" y="436"/>
                    </a:cubicBezTo>
                    <a:cubicBezTo>
                      <a:pt x="2149" y="436"/>
                      <a:pt x="2282" y="417"/>
                      <a:pt x="2419" y="377"/>
                    </a:cubicBezTo>
                    <a:cubicBezTo>
                      <a:pt x="2589" y="328"/>
                      <a:pt x="2537" y="81"/>
                      <a:pt x="2383" y="81"/>
                    </a:cubicBezTo>
                    <a:cubicBezTo>
                      <a:pt x="2369" y="81"/>
                      <a:pt x="2355" y="83"/>
                      <a:pt x="2339" y="88"/>
                    </a:cubicBezTo>
                    <a:cubicBezTo>
                      <a:pt x="2228" y="120"/>
                      <a:pt x="2124" y="137"/>
                      <a:pt x="2020" y="137"/>
                    </a:cubicBezTo>
                    <a:cubicBezTo>
                      <a:pt x="1918" y="137"/>
                      <a:pt x="1815" y="121"/>
                      <a:pt x="1706" y="89"/>
                    </a:cubicBezTo>
                    <a:cubicBezTo>
                      <a:pt x="1693" y="86"/>
                      <a:pt x="1680" y="85"/>
                      <a:pt x="1670" y="85"/>
                    </a:cubicBezTo>
                    <a:cubicBezTo>
                      <a:pt x="1546" y="31"/>
                      <a:pt x="1413" y="1"/>
                      <a:pt x="1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oogle Shape;1092;p32"/>
          <p:cNvGrpSpPr/>
          <p:nvPr/>
        </p:nvGrpSpPr>
        <p:grpSpPr>
          <a:xfrm>
            <a:off x="397629" y="200773"/>
            <a:ext cx="8403720" cy="4579351"/>
            <a:chOff x="397629" y="200773"/>
            <a:chExt cx="8403720" cy="4579351"/>
          </a:xfrm>
        </p:grpSpPr>
        <p:grpSp>
          <p:nvGrpSpPr>
            <p:cNvPr id="1093" name="Google Shape;1093;p32"/>
            <p:cNvGrpSpPr/>
            <p:nvPr/>
          </p:nvGrpSpPr>
          <p:grpSpPr>
            <a:xfrm>
              <a:off x="397629" y="336565"/>
              <a:ext cx="500778" cy="233551"/>
              <a:chOff x="6742304" y="2714290"/>
              <a:chExt cx="500778" cy="233551"/>
            </a:xfrm>
          </p:grpSpPr>
          <p:sp>
            <p:nvSpPr>
              <p:cNvPr id="1094" name="Google Shape;1094;p32"/>
              <p:cNvSpPr/>
              <p:nvPr/>
            </p:nvSpPr>
            <p:spPr>
              <a:xfrm>
                <a:off x="6742304" y="2788105"/>
                <a:ext cx="82447" cy="115547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3627" extrusionOk="0">
                    <a:moveTo>
                      <a:pt x="2423" y="0"/>
                    </a:moveTo>
                    <a:cubicBezTo>
                      <a:pt x="2395" y="0"/>
                      <a:pt x="2368" y="12"/>
                      <a:pt x="2346" y="40"/>
                    </a:cubicBezTo>
                    <a:cubicBezTo>
                      <a:pt x="2154" y="289"/>
                      <a:pt x="1971" y="541"/>
                      <a:pt x="1786" y="795"/>
                    </a:cubicBezTo>
                    <a:cubicBezTo>
                      <a:pt x="1690" y="929"/>
                      <a:pt x="1508" y="1121"/>
                      <a:pt x="1378" y="1309"/>
                    </a:cubicBezTo>
                    <a:cubicBezTo>
                      <a:pt x="1240" y="1167"/>
                      <a:pt x="1096" y="1034"/>
                      <a:pt x="960" y="893"/>
                    </a:cubicBezTo>
                    <a:cubicBezTo>
                      <a:pt x="716" y="646"/>
                      <a:pt x="480" y="389"/>
                      <a:pt x="232" y="145"/>
                    </a:cubicBezTo>
                    <a:cubicBezTo>
                      <a:pt x="208" y="120"/>
                      <a:pt x="180" y="109"/>
                      <a:pt x="155" y="109"/>
                    </a:cubicBezTo>
                    <a:cubicBezTo>
                      <a:pt x="70" y="109"/>
                      <a:pt x="1" y="221"/>
                      <a:pt x="72" y="305"/>
                    </a:cubicBezTo>
                    <a:cubicBezTo>
                      <a:pt x="282" y="557"/>
                      <a:pt x="503" y="805"/>
                      <a:pt x="718" y="1054"/>
                    </a:cubicBezTo>
                    <a:cubicBezTo>
                      <a:pt x="885" y="1249"/>
                      <a:pt x="1046" y="1470"/>
                      <a:pt x="1226" y="1659"/>
                    </a:cubicBezTo>
                    <a:cubicBezTo>
                      <a:pt x="1210" y="1879"/>
                      <a:pt x="1322" y="2153"/>
                      <a:pt x="1365" y="2355"/>
                    </a:cubicBezTo>
                    <a:cubicBezTo>
                      <a:pt x="1444" y="2735"/>
                      <a:pt x="1514" y="3119"/>
                      <a:pt x="1614" y="3492"/>
                    </a:cubicBezTo>
                    <a:cubicBezTo>
                      <a:pt x="1640" y="3586"/>
                      <a:pt x="1707" y="3626"/>
                      <a:pt x="1777" y="3626"/>
                    </a:cubicBezTo>
                    <a:cubicBezTo>
                      <a:pt x="1883" y="3626"/>
                      <a:pt x="1995" y="3533"/>
                      <a:pt x="1974" y="3393"/>
                    </a:cubicBezTo>
                    <a:cubicBezTo>
                      <a:pt x="1898" y="2895"/>
                      <a:pt x="1636" y="2302"/>
                      <a:pt x="1643" y="1800"/>
                    </a:cubicBezTo>
                    <a:cubicBezTo>
                      <a:pt x="1643" y="1775"/>
                      <a:pt x="1647" y="1751"/>
                      <a:pt x="1648" y="1728"/>
                    </a:cubicBezTo>
                    <a:cubicBezTo>
                      <a:pt x="1654" y="1712"/>
                      <a:pt x="1656" y="1695"/>
                      <a:pt x="1654" y="1678"/>
                    </a:cubicBezTo>
                    <a:cubicBezTo>
                      <a:pt x="1737" y="1161"/>
                      <a:pt x="2286" y="604"/>
                      <a:pt x="2536" y="186"/>
                    </a:cubicBezTo>
                    <a:cubicBezTo>
                      <a:pt x="2588" y="102"/>
                      <a:pt x="2504" y="0"/>
                      <a:pt x="2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2"/>
              <p:cNvSpPr/>
              <p:nvPr/>
            </p:nvSpPr>
            <p:spPr>
              <a:xfrm>
                <a:off x="6811118" y="2861252"/>
                <a:ext cx="58809" cy="1338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420" extrusionOk="0">
                    <a:moveTo>
                      <a:pt x="160" y="1"/>
                    </a:moveTo>
                    <a:cubicBezTo>
                      <a:pt x="39" y="1"/>
                      <a:pt x="1" y="185"/>
                      <a:pt x="131" y="228"/>
                    </a:cubicBezTo>
                    <a:cubicBezTo>
                      <a:pt x="450" y="331"/>
                      <a:pt x="840" y="419"/>
                      <a:pt x="1209" y="419"/>
                    </a:cubicBezTo>
                    <a:cubicBezTo>
                      <a:pt x="1381" y="419"/>
                      <a:pt x="1548" y="400"/>
                      <a:pt x="1701" y="354"/>
                    </a:cubicBezTo>
                    <a:cubicBezTo>
                      <a:pt x="1845" y="308"/>
                      <a:pt x="1818" y="87"/>
                      <a:pt x="1663" y="85"/>
                    </a:cubicBezTo>
                    <a:cubicBezTo>
                      <a:pt x="1656" y="85"/>
                      <a:pt x="1649" y="85"/>
                      <a:pt x="1642" y="85"/>
                    </a:cubicBezTo>
                    <a:cubicBezTo>
                      <a:pt x="1428" y="85"/>
                      <a:pt x="1218" y="123"/>
                      <a:pt x="1001" y="123"/>
                    </a:cubicBezTo>
                    <a:cubicBezTo>
                      <a:pt x="987" y="123"/>
                      <a:pt x="973" y="123"/>
                      <a:pt x="959" y="122"/>
                    </a:cubicBezTo>
                    <a:cubicBezTo>
                      <a:pt x="698" y="115"/>
                      <a:pt x="444" y="68"/>
                      <a:pt x="192" y="5"/>
                    </a:cubicBezTo>
                    <a:cubicBezTo>
                      <a:pt x="180" y="2"/>
                      <a:pt x="170" y="1"/>
                      <a:pt x="1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2"/>
              <p:cNvSpPr/>
              <p:nvPr/>
            </p:nvSpPr>
            <p:spPr>
              <a:xfrm>
                <a:off x="6805798" y="2840385"/>
                <a:ext cx="66582" cy="12456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391" extrusionOk="0">
                    <a:moveTo>
                      <a:pt x="113" y="1"/>
                    </a:moveTo>
                    <a:cubicBezTo>
                      <a:pt x="15" y="1"/>
                      <a:pt x="1" y="159"/>
                      <a:pt x="98" y="183"/>
                    </a:cubicBezTo>
                    <a:cubicBezTo>
                      <a:pt x="576" y="303"/>
                      <a:pt x="1117" y="391"/>
                      <a:pt x="1625" y="391"/>
                    </a:cubicBezTo>
                    <a:cubicBezTo>
                      <a:pt x="1715" y="391"/>
                      <a:pt x="1804" y="388"/>
                      <a:pt x="1892" y="382"/>
                    </a:cubicBezTo>
                    <a:cubicBezTo>
                      <a:pt x="2088" y="369"/>
                      <a:pt x="2090" y="87"/>
                      <a:pt x="1892" y="79"/>
                    </a:cubicBezTo>
                    <a:cubicBezTo>
                      <a:pt x="1301" y="51"/>
                      <a:pt x="715" y="49"/>
                      <a:pt x="122" y="1"/>
                    </a:cubicBezTo>
                    <a:cubicBezTo>
                      <a:pt x="119" y="1"/>
                      <a:pt x="116" y="1"/>
                      <a:pt x="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2"/>
              <p:cNvSpPr/>
              <p:nvPr/>
            </p:nvSpPr>
            <p:spPr>
              <a:xfrm>
                <a:off x="6883914" y="2812158"/>
                <a:ext cx="72030" cy="76139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2390" extrusionOk="0">
                    <a:moveTo>
                      <a:pt x="1301" y="0"/>
                    </a:moveTo>
                    <a:cubicBezTo>
                      <a:pt x="526" y="0"/>
                      <a:pt x="1" y="971"/>
                      <a:pt x="299" y="1649"/>
                    </a:cubicBezTo>
                    <a:cubicBezTo>
                      <a:pt x="488" y="2075"/>
                      <a:pt x="1012" y="2389"/>
                      <a:pt x="1502" y="2389"/>
                    </a:cubicBezTo>
                    <a:cubicBezTo>
                      <a:pt x="1744" y="2389"/>
                      <a:pt x="1977" y="2312"/>
                      <a:pt x="2158" y="2134"/>
                    </a:cubicBezTo>
                    <a:cubicBezTo>
                      <a:pt x="2261" y="2033"/>
                      <a:pt x="2181" y="1837"/>
                      <a:pt x="2046" y="1837"/>
                    </a:cubicBezTo>
                    <a:cubicBezTo>
                      <a:pt x="2029" y="1837"/>
                      <a:pt x="2010" y="1840"/>
                      <a:pt x="1992" y="1847"/>
                    </a:cubicBezTo>
                    <a:cubicBezTo>
                      <a:pt x="1798" y="1918"/>
                      <a:pt x="1589" y="1969"/>
                      <a:pt x="1389" y="1969"/>
                    </a:cubicBezTo>
                    <a:cubicBezTo>
                      <a:pt x="1100" y="1969"/>
                      <a:pt x="831" y="1861"/>
                      <a:pt x="657" y="1547"/>
                    </a:cubicBezTo>
                    <a:cubicBezTo>
                      <a:pt x="334" y="962"/>
                      <a:pt x="842" y="389"/>
                      <a:pt x="1372" y="217"/>
                    </a:cubicBezTo>
                    <a:cubicBezTo>
                      <a:pt x="1491" y="178"/>
                      <a:pt x="1469" y="7"/>
                      <a:pt x="1343" y="1"/>
                    </a:cubicBezTo>
                    <a:cubicBezTo>
                      <a:pt x="1329" y="0"/>
                      <a:pt x="1315" y="0"/>
                      <a:pt x="13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2"/>
              <p:cNvSpPr/>
              <p:nvPr/>
            </p:nvSpPr>
            <p:spPr>
              <a:xfrm>
                <a:off x="6954194" y="2852045"/>
                <a:ext cx="43836" cy="57662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810" extrusionOk="0">
                    <a:moveTo>
                      <a:pt x="943" y="0"/>
                    </a:moveTo>
                    <a:cubicBezTo>
                      <a:pt x="876" y="0"/>
                      <a:pt x="811" y="38"/>
                      <a:pt x="789" y="125"/>
                    </a:cubicBezTo>
                    <a:cubicBezTo>
                      <a:pt x="767" y="217"/>
                      <a:pt x="738" y="325"/>
                      <a:pt x="648" y="376"/>
                    </a:cubicBezTo>
                    <a:cubicBezTo>
                      <a:pt x="610" y="397"/>
                      <a:pt x="553" y="411"/>
                      <a:pt x="498" y="411"/>
                    </a:cubicBezTo>
                    <a:cubicBezTo>
                      <a:pt x="389" y="411"/>
                      <a:pt x="284" y="357"/>
                      <a:pt x="333" y="199"/>
                    </a:cubicBezTo>
                    <a:cubicBezTo>
                      <a:pt x="359" y="111"/>
                      <a:pt x="294" y="58"/>
                      <a:pt x="225" y="58"/>
                    </a:cubicBezTo>
                    <a:cubicBezTo>
                      <a:pt x="178" y="58"/>
                      <a:pt x="130" y="82"/>
                      <a:pt x="108" y="136"/>
                    </a:cubicBezTo>
                    <a:cubicBezTo>
                      <a:pt x="0" y="394"/>
                      <a:pt x="189" y="688"/>
                      <a:pt x="460" y="736"/>
                    </a:cubicBezTo>
                    <a:cubicBezTo>
                      <a:pt x="489" y="741"/>
                      <a:pt x="518" y="744"/>
                      <a:pt x="546" y="744"/>
                    </a:cubicBezTo>
                    <a:cubicBezTo>
                      <a:pt x="683" y="744"/>
                      <a:pt x="802" y="685"/>
                      <a:pt x="898" y="596"/>
                    </a:cubicBezTo>
                    <a:cubicBezTo>
                      <a:pt x="967" y="918"/>
                      <a:pt x="971" y="1242"/>
                      <a:pt x="917" y="1581"/>
                    </a:cubicBezTo>
                    <a:cubicBezTo>
                      <a:pt x="894" y="1718"/>
                      <a:pt x="1009" y="1809"/>
                      <a:pt x="1114" y="1809"/>
                    </a:cubicBezTo>
                    <a:cubicBezTo>
                      <a:pt x="1184" y="1809"/>
                      <a:pt x="1249" y="1770"/>
                      <a:pt x="1268" y="1677"/>
                    </a:cubicBezTo>
                    <a:cubicBezTo>
                      <a:pt x="1375" y="1156"/>
                      <a:pt x="1322" y="619"/>
                      <a:pt x="1127" y="125"/>
                    </a:cubicBezTo>
                    <a:cubicBezTo>
                      <a:pt x="1097" y="46"/>
                      <a:pt x="1018" y="0"/>
                      <a:pt x="9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2"/>
              <p:cNvSpPr/>
              <p:nvPr/>
            </p:nvSpPr>
            <p:spPr>
              <a:xfrm>
                <a:off x="7009309" y="2809259"/>
                <a:ext cx="52883" cy="86652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720" extrusionOk="0">
                    <a:moveTo>
                      <a:pt x="829" y="449"/>
                    </a:moveTo>
                    <a:cubicBezTo>
                      <a:pt x="883" y="449"/>
                      <a:pt x="942" y="464"/>
                      <a:pt x="1007" y="497"/>
                    </a:cubicBezTo>
                    <a:cubicBezTo>
                      <a:pt x="1194" y="593"/>
                      <a:pt x="1246" y="680"/>
                      <a:pt x="1184" y="888"/>
                    </a:cubicBezTo>
                    <a:cubicBezTo>
                      <a:pt x="1086" y="1210"/>
                      <a:pt x="716" y="1338"/>
                      <a:pt x="420" y="1414"/>
                    </a:cubicBezTo>
                    <a:cubicBezTo>
                      <a:pt x="405" y="1213"/>
                      <a:pt x="407" y="1014"/>
                      <a:pt x="468" y="819"/>
                    </a:cubicBezTo>
                    <a:cubicBezTo>
                      <a:pt x="534" y="609"/>
                      <a:pt x="653" y="449"/>
                      <a:pt x="829" y="449"/>
                    </a:cubicBezTo>
                    <a:close/>
                    <a:moveTo>
                      <a:pt x="934" y="1"/>
                    </a:moveTo>
                    <a:cubicBezTo>
                      <a:pt x="659" y="1"/>
                      <a:pt x="386" y="171"/>
                      <a:pt x="229" y="398"/>
                    </a:cubicBezTo>
                    <a:cubicBezTo>
                      <a:pt x="204" y="360"/>
                      <a:pt x="161" y="340"/>
                      <a:pt x="119" y="340"/>
                    </a:cubicBezTo>
                    <a:cubicBezTo>
                      <a:pt x="61" y="340"/>
                      <a:pt x="5" y="379"/>
                      <a:pt x="4" y="459"/>
                    </a:cubicBezTo>
                    <a:cubicBezTo>
                      <a:pt x="0" y="1153"/>
                      <a:pt x="32" y="1847"/>
                      <a:pt x="39" y="2543"/>
                    </a:cubicBezTo>
                    <a:cubicBezTo>
                      <a:pt x="40" y="2660"/>
                      <a:pt x="125" y="2720"/>
                      <a:pt x="214" y="2720"/>
                    </a:cubicBezTo>
                    <a:cubicBezTo>
                      <a:pt x="289" y="2720"/>
                      <a:pt x="366" y="2678"/>
                      <a:pt x="398" y="2592"/>
                    </a:cubicBezTo>
                    <a:cubicBezTo>
                      <a:pt x="494" y="2333"/>
                      <a:pt x="484" y="2069"/>
                      <a:pt x="457" y="1807"/>
                    </a:cubicBezTo>
                    <a:lnTo>
                      <a:pt x="461" y="1807"/>
                    </a:lnTo>
                    <a:cubicBezTo>
                      <a:pt x="914" y="1700"/>
                      <a:pt x="1418" y="1482"/>
                      <a:pt x="1561" y="994"/>
                    </a:cubicBezTo>
                    <a:cubicBezTo>
                      <a:pt x="1660" y="656"/>
                      <a:pt x="1551" y="237"/>
                      <a:pt x="1222" y="69"/>
                    </a:cubicBezTo>
                    <a:cubicBezTo>
                      <a:pt x="1129" y="22"/>
                      <a:pt x="1031" y="1"/>
                      <a:pt x="9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2"/>
              <p:cNvSpPr/>
              <p:nvPr/>
            </p:nvSpPr>
            <p:spPr>
              <a:xfrm>
                <a:off x="7073376" y="2837167"/>
                <a:ext cx="88723" cy="19210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603" extrusionOk="0">
                    <a:moveTo>
                      <a:pt x="168" y="1"/>
                    </a:moveTo>
                    <a:cubicBezTo>
                      <a:pt x="34" y="1"/>
                      <a:pt x="1" y="204"/>
                      <a:pt x="136" y="235"/>
                    </a:cubicBezTo>
                    <a:cubicBezTo>
                      <a:pt x="914" y="432"/>
                      <a:pt x="1752" y="496"/>
                      <a:pt x="2548" y="601"/>
                    </a:cubicBezTo>
                    <a:cubicBezTo>
                      <a:pt x="2558" y="602"/>
                      <a:pt x="2567" y="602"/>
                      <a:pt x="2576" y="602"/>
                    </a:cubicBezTo>
                    <a:cubicBezTo>
                      <a:pt x="2784" y="602"/>
                      <a:pt x="2776" y="254"/>
                      <a:pt x="2548" y="230"/>
                    </a:cubicBezTo>
                    <a:cubicBezTo>
                      <a:pt x="1766" y="140"/>
                      <a:pt x="956" y="1"/>
                      <a:pt x="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2"/>
              <p:cNvSpPr/>
              <p:nvPr/>
            </p:nvSpPr>
            <p:spPr>
              <a:xfrm>
                <a:off x="7078346" y="2741465"/>
                <a:ext cx="73591" cy="83403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2618" extrusionOk="0">
                    <a:moveTo>
                      <a:pt x="2102" y="1"/>
                    </a:moveTo>
                    <a:cubicBezTo>
                      <a:pt x="2050" y="1"/>
                      <a:pt x="1999" y="27"/>
                      <a:pt x="1967" y="91"/>
                    </a:cubicBezTo>
                    <a:cubicBezTo>
                      <a:pt x="1655" y="699"/>
                      <a:pt x="1447" y="1381"/>
                      <a:pt x="1197" y="2027"/>
                    </a:cubicBezTo>
                    <a:cubicBezTo>
                      <a:pt x="850" y="1461"/>
                      <a:pt x="551" y="873"/>
                      <a:pt x="246" y="281"/>
                    </a:cubicBezTo>
                    <a:cubicBezTo>
                      <a:pt x="226" y="242"/>
                      <a:pt x="190" y="225"/>
                      <a:pt x="152" y="225"/>
                    </a:cubicBezTo>
                    <a:cubicBezTo>
                      <a:pt x="79" y="225"/>
                      <a:pt x="1" y="289"/>
                      <a:pt x="31" y="373"/>
                    </a:cubicBezTo>
                    <a:cubicBezTo>
                      <a:pt x="310" y="1122"/>
                      <a:pt x="690" y="1826"/>
                      <a:pt x="1069" y="2526"/>
                    </a:cubicBezTo>
                    <a:cubicBezTo>
                      <a:pt x="1102" y="2585"/>
                      <a:pt x="1170" y="2617"/>
                      <a:pt x="1236" y="2617"/>
                    </a:cubicBezTo>
                    <a:cubicBezTo>
                      <a:pt x="1300" y="2617"/>
                      <a:pt x="1361" y="2588"/>
                      <a:pt x="1390" y="2526"/>
                    </a:cubicBezTo>
                    <a:cubicBezTo>
                      <a:pt x="1724" y="1806"/>
                      <a:pt x="2135" y="1004"/>
                      <a:pt x="2285" y="224"/>
                    </a:cubicBezTo>
                    <a:cubicBezTo>
                      <a:pt x="2310" y="103"/>
                      <a:pt x="2204" y="1"/>
                      <a:pt x="21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2"/>
              <p:cNvSpPr/>
              <p:nvPr/>
            </p:nvSpPr>
            <p:spPr>
              <a:xfrm>
                <a:off x="7153181" y="2714290"/>
                <a:ext cx="48838" cy="59828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878" extrusionOk="0">
                    <a:moveTo>
                      <a:pt x="565" y="1"/>
                    </a:moveTo>
                    <a:cubicBezTo>
                      <a:pt x="398" y="1"/>
                      <a:pt x="240" y="85"/>
                      <a:pt x="199" y="274"/>
                    </a:cubicBezTo>
                    <a:cubicBezTo>
                      <a:pt x="177" y="372"/>
                      <a:pt x="267" y="456"/>
                      <a:pt x="350" y="456"/>
                    </a:cubicBezTo>
                    <a:cubicBezTo>
                      <a:pt x="393" y="456"/>
                      <a:pt x="434" y="435"/>
                      <a:pt x="459" y="382"/>
                    </a:cubicBezTo>
                    <a:cubicBezTo>
                      <a:pt x="484" y="329"/>
                      <a:pt x="524" y="306"/>
                      <a:pt x="565" y="306"/>
                    </a:cubicBezTo>
                    <a:cubicBezTo>
                      <a:pt x="633" y="306"/>
                      <a:pt x="703" y="367"/>
                      <a:pt x="713" y="460"/>
                    </a:cubicBezTo>
                    <a:cubicBezTo>
                      <a:pt x="728" y="594"/>
                      <a:pt x="617" y="729"/>
                      <a:pt x="534" y="816"/>
                    </a:cubicBezTo>
                    <a:cubicBezTo>
                      <a:pt x="388" y="967"/>
                      <a:pt x="215" y="1081"/>
                      <a:pt x="78" y="1240"/>
                    </a:cubicBezTo>
                    <a:cubicBezTo>
                      <a:pt x="0" y="1330"/>
                      <a:pt x="6" y="1466"/>
                      <a:pt x="115" y="1531"/>
                    </a:cubicBezTo>
                    <a:cubicBezTo>
                      <a:pt x="437" y="1718"/>
                      <a:pt x="820" y="1878"/>
                      <a:pt x="1201" y="1878"/>
                    </a:cubicBezTo>
                    <a:cubicBezTo>
                      <a:pt x="1225" y="1878"/>
                      <a:pt x="1248" y="1877"/>
                      <a:pt x="1272" y="1876"/>
                    </a:cubicBezTo>
                    <a:cubicBezTo>
                      <a:pt x="1467" y="1863"/>
                      <a:pt x="1532" y="1555"/>
                      <a:pt x="1319" y="1514"/>
                    </a:cubicBezTo>
                    <a:cubicBezTo>
                      <a:pt x="1036" y="1459"/>
                      <a:pt x="774" y="1416"/>
                      <a:pt x="516" y="1312"/>
                    </a:cubicBezTo>
                    <a:cubicBezTo>
                      <a:pt x="824" y="1011"/>
                      <a:pt x="1236" y="657"/>
                      <a:pt x="983" y="222"/>
                    </a:cubicBezTo>
                    <a:cubicBezTo>
                      <a:pt x="901" y="81"/>
                      <a:pt x="728" y="1"/>
                      <a:pt x="5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2"/>
              <p:cNvSpPr/>
              <p:nvPr/>
            </p:nvSpPr>
            <p:spPr>
              <a:xfrm>
                <a:off x="7082519" y="2870332"/>
                <a:ext cx="86206" cy="77509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2433" extrusionOk="0">
                    <a:moveTo>
                      <a:pt x="716" y="0"/>
                    </a:moveTo>
                    <a:cubicBezTo>
                      <a:pt x="480" y="0"/>
                      <a:pt x="257" y="137"/>
                      <a:pt x="204" y="427"/>
                    </a:cubicBezTo>
                    <a:cubicBezTo>
                      <a:pt x="188" y="511"/>
                      <a:pt x="253" y="565"/>
                      <a:pt x="317" y="565"/>
                    </a:cubicBezTo>
                    <a:cubicBezTo>
                      <a:pt x="360" y="565"/>
                      <a:pt x="401" y="541"/>
                      <a:pt x="418" y="486"/>
                    </a:cubicBezTo>
                    <a:cubicBezTo>
                      <a:pt x="469" y="322"/>
                      <a:pt x="551" y="260"/>
                      <a:pt x="640" y="260"/>
                    </a:cubicBezTo>
                    <a:cubicBezTo>
                      <a:pt x="830" y="260"/>
                      <a:pt x="1049" y="546"/>
                      <a:pt x="1044" y="715"/>
                    </a:cubicBezTo>
                    <a:cubicBezTo>
                      <a:pt x="1038" y="918"/>
                      <a:pt x="910" y="1117"/>
                      <a:pt x="785" y="1268"/>
                    </a:cubicBezTo>
                    <a:cubicBezTo>
                      <a:pt x="590" y="1497"/>
                      <a:pt x="343" y="1683"/>
                      <a:pt x="132" y="1898"/>
                    </a:cubicBezTo>
                    <a:cubicBezTo>
                      <a:pt x="0" y="2031"/>
                      <a:pt x="108" y="2213"/>
                      <a:pt x="271" y="2233"/>
                    </a:cubicBezTo>
                    <a:cubicBezTo>
                      <a:pt x="809" y="2300"/>
                      <a:pt x="1358" y="2399"/>
                      <a:pt x="1900" y="2429"/>
                    </a:cubicBezTo>
                    <a:cubicBezTo>
                      <a:pt x="1936" y="2431"/>
                      <a:pt x="1971" y="2432"/>
                      <a:pt x="2006" y="2432"/>
                    </a:cubicBezTo>
                    <a:cubicBezTo>
                      <a:pt x="2261" y="2432"/>
                      <a:pt x="2507" y="2369"/>
                      <a:pt x="2631" y="2117"/>
                    </a:cubicBezTo>
                    <a:cubicBezTo>
                      <a:pt x="2706" y="1961"/>
                      <a:pt x="2580" y="1824"/>
                      <a:pt x="2451" y="1824"/>
                    </a:cubicBezTo>
                    <a:cubicBezTo>
                      <a:pt x="2393" y="1824"/>
                      <a:pt x="2333" y="1852"/>
                      <a:pt x="2291" y="1919"/>
                    </a:cubicBezTo>
                    <a:cubicBezTo>
                      <a:pt x="2232" y="2015"/>
                      <a:pt x="2095" y="2046"/>
                      <a:pt x="1939" y="2046"/>
                    </a:cubicBezTo>
                    <a:cubicBezTo>
                      <a:pt x="1701" y="2046"/>
                      <a:pt x="1417" y="1975"/>
                      <a:pt x="1296" y="1961"/>
                    </a:cubicBezTo>
                    <a:cubicBezTo>
                      <a:pt x="1093" y="1938"/>
                      <a:pt x="888" y="1912"/>
                      <a:pt x="683" y="1889"/>
                    </a:cubicBezTo>
                    <a:cubicBezTo>
                      <a:pt x="1114" y="1453"/>
                      <a:pt x="1623" y="926"/>
                      <a:pt x="1266" y="314"/>
                    </a:cubicBezTo>
                    <a:cubicBezTo>
                      <a:pt x="1147" y="109"/>
                      <a:pt x="927" y="0"/>
                      <a:pt x="71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2"/>
              <p:cNvSpPr/>
              <p:nvPr/>
            </p:nvSpPr>
            <p:spPr>
              <a:xfrm>
                <a:off x="7164618" y="2794732"/>
                <a:ext cx="78465" cy="99969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3138" extrusionOk="0">
                    <a:moveTo>
                      <a:pt x="1462" y="1"/>
                    </a:moveTo>
                    <a:cubicBezTo>
                      <a:pt x="1108" y="1"/>
                      <a:pt x="765" y="97"/>
                      <a:pt x="469" y="320"/>
                    </a:cubicBezTo>
                    <a:cubicBezTo>
                      <a:pt x="241" y="492"/>
                      <a:pt x="1" y="768"/>
                      <a:pt x="193" y="1058"/>
                    </a:cubicBezTo>
                    <a:cubicBezTo>
                      <a:pt x="449" y="1449"/>
                      <a:pt x="1115" y="1337"/>
                      <a:pt x="1497" y="1474"/>
                    </a:cubicBezTo>
                    <a:cubicBezTo>
                      <a:pt x="1789" y="1580"/>
                      <a:pt x="1955" y="1725"/>
                      <a:pt x="1934" y="2050"/>
                    </a:cubicBezTo>
                    <a:cubicBezTo>
                      <a:pt x="1912" y="2354"/>
                      <a:pt x="1745" y="2541"/>
                      <a:pt x="1443" y="2611"/>
                    </a:cubicBezTo>
                    <a:cubicBezTo>
                      <a:pt x="1145" y="2680"/>
                      <a:pt x="930" y="2610"/>
                      <a:pt x="657" y="2762"/>
                    </a:cubicBezTo>
                    <a:cubicBezTo>
                      <a:pt x="465" y="2870"/>
                      <a:pt x="582" y="3138"/>
                      <a:pt x="760" y="3138"/>
                    </a:cubicBezTo>
                    <a:cubicBezTo>
                      <a:pt x="792" y="3138"/>
                      <a:pt x="826" y="3129"/>
                      <a:pt x="860" y="3110"/>
                    </a:cubicBezTo>
                    <a:cubicBezTo>
                      <a:pt x="1099" y="2975"/>
                      <a:pt x="1435" y="3049"/>
                      <a:pt x="1690" y="2949"/>
                    </a:cubicBezTo>
                    <a:cubicBezTo>
                      <a:pt x="1859" y="2885"/>
                      <a:pt x="2020" y="2775"/>
                      <a:pt x="2141" y="2640"/>
                    </a:cubicBezTo>
                    <a:cubicBezTo>
                      <a:pt x="2360" y="2399"/>
                      <a:pt x="2462" y="2063"/>
                      <a:pt x="2346" y="1746"/>
                    </a:cubicBezTo>
                    <a:cubicBezTo>
                      <a:pt x="2213" y="1388"/>
                      <a:pt x="1869" y="1181"/>
                      <a:pt x="1517" y="1083"/>
                    </a:cubicBezTo>
                    <a:cubicBezTo>
                      <a:pt x="1375" y="1043"/>
                      <a:pt x="1235" y="1026"/>
                      <a:pt x="1089" y="1005"/>
                    </a:cubicBezTo>
                    <a:cubicBezTo>
                      <a:pt x="814" y="963"/>
                      <a:pt x="738" y="1055"/>
                      <a:pt x="752" y="727"/>
                    </a:cubicBezTo>
                    <a:cubicBezTo>
                      <a:pt x="765" y="428"/>
                      <a:pt x="901" y="380"/>
                      <a:pt x="1179" y="296"/>
                    </a:cubicBezTo>
                    <a:cubicBezTo>
                      <a:pt x="1317" y="254"/>
                      <a:pt x="1455" y="238"/>
                      <a:pt x="1594" y="238"/>
                    </a:cubicBezTo>
                    <a:cubicBezTo>
                      <a:pt x="1663" y="238"/>
                      <a:pt x="1733" y="242"/>
                      <a:pt x="1803" y="249"/>
                    </a:cubicBezTo>
                    <a:cubicBezTo>
                      <a:pt x="1807" y="249"/>
                      <a:pt x="1810" y="249"/>
                      <a:pt x="1813" y="249"/>
                    </a:cubicBezTo>
                    <a:cubicBezTo>
                      <a:pt x="1927" y="249"/>
                      <a:pt x="1950" y="55"/>
                      <a:pt x="1832" y="34"/>
                    </a:cubicBezTo>
                    <a:cubicBezTo>
                      <a:pt x="1708" y="12"/>
                      <a:pt x="1585" y="1"/>
                      <a:pt x="14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5" name="Google Shape;1105;p32"/>
            <p:cNvGrpSpPr/>
            <p:nvPr/>
          </p:nvGrpSpPr>
          <p:grpSpPr>
            <a:xfrm>
              <a:off x="4875832" y="4630042"/>
              <a:ext cx="680747" cy="150082"/>
              <a:chOff x="6791557" y="1389942"/>
              <a:chExt cx="680747" cy="150082"/>
            </a:xfrm>
          </p:grpSpPr>
          <p:sp>
            <p:nvSpPr>
              <p:cNvPr id="1106" name="Google Shape;1106;p32"/>
              <p:cNvSpPr/>
              <p:nvPr/>
            </p:nvSpPr>
            <p:spPr>
              <a:xfrm>
                <a:off x="6791557" y="1417372"/>
                <a:ext cx="85729" cy="89711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2816" extrusionOk="0">
                    <a:moveTo>
                      <a:pt x="1699" y="1"/>
                    </a:moveTo>
                    <a:cubicBezTo>
                      <a:pt x="1644" y="1"/>
                      <a:pt x="1591" y="4"/>
                      <a:pt x="1542" y="11"/>
                    </a:cubicBezTo>
                    <a:cubicBezTo>
                      <a:pt x="927" y="97"/>
                      <a:pt x="329" y="498"/>
                      <a:pt x="148" y="1114"/>
                    </a:cubicBezTo>
                    <a:cubicBezTo>
                      <a:pt x="1" y="1620"/>
                      <a:pt x="147" y="2216"/>
                      <a:pt x="569" y="2545"/>
                    </a:cubicBezTo>
                    <a:cubicBezTo>
                      <a:pt x="820" y="2742"/>
                      <a:pt x="1116" y="2816"/>
                      <a:pt x="1419" y="2816"/>
                    </a:cubicBezTo>
                    <a:cubicBezTo>
                      <a:pt x="1785" y="2816"/>
                      <a:pt x="2163" y="2708"/>
                      <a:pt x="2488" y="2577"/>
                    </a:cubicBezTo>
                    <a:cubicBezTo>
                      <a:pt x="2690" y="2494"/>
                      <a:pt x="2637" y="2187"/>
                      <a:pt x="2454" y="2187"/>
                    </a:cubicBezTo>
                    <a:cubicBezTo>
                      <a:pt x="2433" y="2187"/>
                      <a:pt x="2410" y="2191"/>
                      <a:pt x="2385" y="2200"/>
                    </a:cubicBezTo>
                    <a:cubicBezTo>
                      <a:pt x="2104" y="2307"/>
                      <a:pt x="1751" y="2396"/>
                      <a:pt x="1425" y="2396"/>
                    </a:cubicBezTo>
                    <a:cubicBezTo>
                      <a:pt x="935" y="2396"/>
                      <a:pt x="507" y="2196"/>
                      <a:pt x="475" y="1557"/>
                    </a:cubicBezTo>
                    <a:cubicBezTo>
                      <a:pt x="453" y="1134"/>
                      <a:pt x="698" y="769"/>
                      <a:pt x="1055" y="554"/>
                    </a:cubicBezTo>
                    <a:cubicBezTo>
                      <a:pt x="1197" y="467"/>
                      <a:pt x="1554" y="329"/>
                      <a:pt x="1843" y="329"/>
                    </a:cubicBezTo>
                    <a:cubicBezTo>
                      <a:pt x="2053" y="329"/>
                      <a:pt x="2227" y="402"/>
                      <a:pt x="2256" y="620"/>
                    </a:cubicBezTo>
                    <a:cubicBezTo>
                      <a:pt x="2267" y="699"/>
                      <a:pt x="2324" y="739"/>
                      <a:pt x="2380" y="739"/>
                    </a:cubicBezTo>
                    <a:cubicBezTo>
                      <a:pt x="2437" y="739"/>
                      <a:pt x="2492" y="699"/>
                      <a:pt x="2502" y="620"/>
                    </a:cubicBezTo>
                    <a:cubicBezTo>
                      <a:pt x="2557" y="174"/>
                      <a:pt x="2081" y="1"/>
                      <a:pt x="16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2"/>
              <p:cNvSpPr/>
              <p:nvPr/>
            </p:nvSpPr>
            <p:spPr>
              <a:xfrm>
                <a:off x="6874899" y="1462260"/>
                <a:ext cx="40363" cy="77764"/>
              </a:xfrm>
              <a:custGeom>
                <a:avLst/>
                <a:gdLst/>
                <a:ahLst/>
                <a:cxnLst/>
                <a:rect l="l" t="t" r="r" b="b"/>
                <a:pathLst>
                  <a:path w="1267" h="2441" extrusionOk="0">
                    <a:moveTo>
                      <a:pt x="1069" y="0"/>
                    </a:moveTo>
                    <a:cubicBezTo>
                      <a:pt x="1028" y="0"/>
                      <a:pt x="985" y="16"/>
                      <a:pt x="946" y="54"/>
                    </a:cubicBezTo>
                    <a:cubicBezTo>
                      <a:pt x="854" y="141"/>
                      <a:pt x="797" y="234"/>
                      <a:pt x="738" y="349"/>
                    </a:cubicBezTo>
                    <a:cubicBezTo>
                      <a:pt x="718" y="388"/>
                      <a:pt x="694" y="495"/>
                      <a:pt x="660" y="518"/>
                    </a:cubicBezTo>
                    <a:cubicBezTo>
                      <a:pt x="644" y="529"/>
                      <a:pt x="626" y="534"/>
                      <a:pt x="607" y="534"/>
                    </a:cubicBezTo>
                    <a:cubicBezTo>
                      <a:pt x="477" y="534"/>
                      <a:pt x="288" y="294"/>
                      <a:pt x="280" y="163"/>
                    </a:cubicBezTo>
                    <a:cubicBezTo>
                      <a:pt x="276" y="95"/>
                      <a:pt x="211" y="52"/>
                      <a:pt x="152" y="52"/>
                    </a:cubicBezTo>
                    <a:cubicBezTo>
                      <a:pt x="108" y="52"/>
                      <a:pt x="67" y="76"/>
                      <a:pt x="58" y="133"/>
                    </a:cubicBezTo>
                    <a:cubicBezTo>
                      <a:pt x="1" y="469"/>
                      <a:pt x="48" y="960"/>
                      <a:pt x="486" y="992"/>
                    </a:cubicBezTo>
                    <a:cubicBezTo>
                      <a:pt x="499" y="993"/>
                      <a:pt x="511" y="993"/>
                      <a:pt x="523" y="993"/>
                    </a:cubicBezTo>
                    <a:cubicBezTo>
                      <a:pt x="599" y="993"/>
                      <a:pt x="662" y="974"/>
                      <a:pt x="717" y="943"/>
                    </a:cubicBezTo>
                    <a:lnTo>
                      <a:pt x="717" y="943"/>
                    </a:lnTo>
                    <a:cubicBezTo>
                      <a:pt x="614" y="1370"/>
                      <a:pt x="502" y="1794"/>
                      <a:pt x="402" y="2222"/>
                    </a:cubicBezTo>
                    <a:cubicBezTo>
                      <a:pt x="369" y="2357"/>
                      <a:pt x="470" y="2441"/>
                      <a:pt x="573" y="2441"/>
                    </a:cubicBezTo>
                    <a:cubicBezTo>
                      <a:pt x="643" y="2441"/>
                      <a:pt x="714" y="2403"/>
                      <a:pt x="747" y="2316"/>
                    </a:cubicBezTo>
                    <a:cubicBezTo>
                      <a:pt x="996" y="1656"/>
                      <a:pt x="1139" y="925"/>
                      <a:pt x="1248" y="227"/>
                    </a:cubicBezTo>
                    <a:cubicBezTo>
                      <a:pt x="1267" y="107"/>
                      <a:pt x="1174" y="0"/>
                      <a:pt x="106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2"/>
              <p:cNvSpPr/>
              <p:nvPr/>
            </p:nvSpPr>
            <p:spPr>
              <a:xfrm>
                <a:off x="6926732" y="1470670"/>
                <a:ext cx="51991" cy="10736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337" extrusionOk="0">
                    <a:moveTo>
                      <a:pt x="999" y="0"/>
                    </a:moveTo>
                    <a:cubicBezTo>
                      <a:pt x="718" y="0"/>
                      <a:pt x="432" y="23"/>
                      <a:pt x="165" y="39"/>
                    </a:cubicBezTo>
                    <a:cubicBezTo>
                      <a:pt x="0" y="49"/>
                      <a:pt x="0" y="285"/>
                      <a:pt x="165" y="297"/>
                    </a:cubicBezTo>
                    <a:cubicBezTo>
                      <a:pt x="430" y="314"/>
                      <a:pt x="715" y="337"/>
                      <a:pt x="995" y="337"/>
                    </a:cubicBezTo>
                    <a:cubicBezTo>
                      <a:pt x="1166" y="337"/>
                      <a:pt x="1336" y="328"/>
                      <a:pt x="1497" y="304"/>
                    </a:cubicBezTo>
                    <a:cubicBezTo>
                      <a:pt x="1631" y="284"/>
                      <a:pt x="1631" y="52"/>
                      <a:pt x="1497" y="32"/>
                    </a:cubicBezTo>
                    <a:cubicBezTo>
                      <a:pt x="1337" y="9"/>
                      <a:pt x="1169" y="0"/>
                      <a:pt x="9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2"/>
              <p:cNvSpPr/>
              <p:nvPr/>
            </p:nvSpPr>
            <p:spPr>
              <a:xfrm>
                <a:off x="6926318" y="1451555"/>
                <a:ext cx="49092" cy="12839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403" extrusionOk="0">
                    <a:moveTo>
                      <a:pt x="789" y="0"/>
                    </a:moveTo>
                    <a:cubicBezTo>
                      <a:pt x="564" y="0"/>
                      <a:pt x="339" y="41"/>
                      <a:pt x="131" y="119"/>
                    </a:cubicBezTo>
                    <a:cubicBezTo>
                      <a:pt x="1" y="169"/>
                      <a:pt x="35" y="353"/>
                      <a:pt x="157" y="353"/>
                    </a:cubicBezTo>
                    <a:cubicBezTo>
                      <a:pt x="168" y="353"/>
                      <a:pt x="180" y="352"/>
                      <a:pt x="192" y="348"/>
                    </a:cubicBezTo>
                    <a:cubicBezTo>
                      <a:pt x="353" y="308"/>
                      <a:pt x="507" y="288"/>
                      <a:pt x="660" y="288"/>
                    </a:cubicBezTo>
                    <a:cubicBezTo>
                      <a:pt x="869" y="288"/>
                      <a:pt x="1075" y="325"/>
                      <a:pt x="1288" y="394"/>
                    </a:cubicBezTo>
                    <a:cubicBezTo>
                      <a:pt x="1306" y="400"/>
                      <a:pt x="1322" y="403"/>
                      <a:pt x="1338" y="403"/>
                    </a:cubicBezTo>
                    <a:cubicBezTo>
                      <a:pt x="1491" y="403"/>
                      <a:pt x="1541" y="153"/>
                      <a:pt x="1371" y="95"/>
                    </a:cubicBezTo>
                    <a:cubicBezTo>
                      <a:pt x="1184" y="31"/>
                      <a:pt x="987" y="0"/>
                      <a:pt x="7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2"/>
              <p:cNvSpPr/>
              <p:nvPr/>
            </p:nvSpPr>
            <p:spPr>
              <a:xfrm>
                <a:off x="6989779" y="1416607"/>
                <a:ext cx="73814" cy="88596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781" extrusionOk="0">
                    <a:moveTo>
                      <a:pt x="1006" y="0"/>
                    </a:moveTo>
                    <a:cubicBezTo>
                      <a:pt x="934" y="0"/>
                      <a:pt x="857" y="19"/>
                      <a:pt x="782" y="59"/>
                    </a:cubicBezTo>
                    <a:cubicBezTo>
                      <a:pt x="377" y="276"/>
                      <a:pt x="99" y="900"/>
                      <a:pt x="52" y="1331"/>
                    </a:cubicBezTo>
                    <a:cubicBezTo>
                      <a:pt x="0" y="1792"/>
                      <a:pt x="168" y="2296"/>
                      <a:pt x="556" y="2569"/>
                    </a:cubicBezTo>
                    <a:cubicBezTo>
                      <a:pt x="770" y="2721"/>
                      <a:pt x="1017" y="2780"/>
                      <a:pt x="1268" y="2780"/>
                    </a:cubicBezTo>
                    <a:cubicBezTo>
                      <a:pt x="1559" y="2780"/>
                      <a:pt x="1857" y="2701"/>
                      <a:pt x="2120" y="2591"/>
                    </a:cubicBezTo>
                    <a:cubicBezTo>
                      <a:pt x="2316" y="2507"/>
                      <a:pt x="2271" y="2214"/>
                      <a:pt x="2083" y="2214"/>
                    </a:cubicBezTo>
                    <a:cubicBezTo>
                      <a:pt x="2063" y="2214"/>
                      <a:pt x="2042" y="2217"/>
                      <a:pt x="2019" y="2224"/>
                    </a:cubicBezTo>
                    <a:cubicBezTo>
                      <a:pt x="1773" y="2301"/>
                      <a:pt x="1493" y="2375"/>
                      <a:pt x="1234" y="2375"/>
                    </a:cubicBezTo>
                    <a:cubicBezTo>
                      <a:pt x="894" y="2375"/>
                      <a:pt x="591" y="2247"/>
                      <a:pt x="449" y="1828"/>
                    </a:cubicBezTo>
                    <a:cubicBezTo>
                      <a:pt x="368" y="1587"/>
                      <a:pt x="383" y="1324"/>
                      <a:pt x="451" y="1085"/>
                    </a:cubicBezTo>
                    <a:cubicBezTo>
                      <a:pt x="493" y="930"/>
                      <a:pt x="567" y="780"/>
                      <a:pt x="649" y="646"/>
                    </a:cubicBezTo>
                    <a:cubicBezTo>
                      <a:pt x="665" y="620"/>
                      <a:pt x="913" y="257"/>
                      <a:pt x="1064" y="257"/>
                    </a:cubicBezTo>
                    <a:cubicBezTo>
                      <a:pt x="1112" y="257"/>
                      <a:pt x="1151" y="294"/>
                      <a:pt x="1169" y="393"/>
                    </a:cubicBezTo>
                    <a:cubicBezTo>
                      <a:pt x="1178" y="444"/>
                      <a:pt x="1220" y="467"/>
                      <a:pt x="1263" y="467"/>
                    </a:cubicBezTo>
                    <a:cubicBezTo>
                      <a:pt x="1317" y="467"/>
                      <a:pt x="1374" y="431"/>
                      <a:pt x="1371" y="367"/>
                    </a:cubicBezTo>
                    <a:cubicBezTo>
                      <a:pt x="1361" y="138"/>
                      <a:pt x="1200" y="0"/>
                      <a:pt x="10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2"/>
              <p:cNvSpPr/>
              <p:nvPr/>
            </p:nvSpPr>
            <p:spPr>
              <a:xfrm>
                <a:off x="7044608" y="1389942"/>
                <a:ext cx="69991" cy="54381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707" extrusionOk="0">
                    <a:moveTo>
                      <a:pt x="766" y="880"/>
                    </a:moveTo>
                    <a:cubicBezTo>
                      <a:pt x="911" y="880"/>
                      <a:pt x="1087" y="954"/>
                      <a:pt x="1259" y="1048"/>
                    </a:cubicBezTo>
                    <a:cubicBezTo>
                      <a:pt x="1197" y="1143"/>
                      <a:pt x="1124" y="1229"/>
                      <a:pt x="1026" y="1292"/>
                    </a:cubicBezTo>
                    <a:cubicBezTo>
                      <a:pt x="973" y="1325"/>
                      <a:pt x="873" y="1346"/>
                      <a:pt x="771" y="1346"/>
                    </a:cubicBezTo>
                    <a:cubicBezTo>
                      <a:pt x="563" y="1346"/>
                      <a:pt x="348" y="1258"/>
                      <a:pt x="513" y="1011"/>
                    </a:cubicBezTo>
                    <a:cubicBezTo>
                      <a:pt x="574" y="917"/>
                      <a:pt x="663" y="880"/>
                      <a:pt x="766" y="880"/>
                    </a:cubicBezTo>
                    <a:close/>
                    <a:moveTo>
                      <a:pt x="1745" y="1"/>
                    </a:moveTo>
                    <a:cubicBezTo>
                      <a:pt x="1720" y="1"/>
                      <a:pt x="1697" y="14"/>
                      <a:pt x="1681" y="46"/>
                    </a:cubicBezTo>
                    <a:cubicBezTo>
                      <a:pt x="1570" y="275"/>
                      <a:pt x="1501" y="521"/>
                      <a:pt x="1404" y="756"/>
                    </a:cubicBezTo>
                    <a:cubicBezTo>
                      <a:pt x="1219" y="645"/>
                      <a:pt x="1031" y="556"/>
                      <a:pt x="808" y="556"/>
                    </a:cubicBezTo>
                    <a:cubicBezTo>
                      <a:pt x="772" y="556"/>
                      <a:pt x="736" y="558"/>
                      <a:pt x="699" y="563"/>
                    </a:cubicBezTo>
                    <a:cubicBezTo>
                      <a:pt x="334" y="607"/>
                      <a:pt x="0" y="925"/>
                      <a:pt x="152" y="1313"/>
                    </a:cubicBezTo>
                    <a:cubicBezTo>
                      <a:pt x="257" y="1581"/>
                      <a:pt x="498" y="1706"/>
                      <a:pt x="749" y="1706"/>
                    </a:cubicBezTo>
                    <a:cubicBezTo>
                      <a:pt x="901" y="1706"/>
                      <a:pt x="1058" y="1660"/>
                      <a:pt x="1190" y="1572"/>
                    </a:cubicBezTo>
                    <a:cubicBezTo>
                      <a:pt x="1331" y="1481"/>
                      <a:pt x="1437" y="1349"/>
                      <a:pt x="1523" y="1200"/>
                    </a:cubicBezTo>
                    <a:cubicBezTo>
                      <a:pt x="1690" y="1306"/>
                      <a:pt x="1840" y="1405"/>
                      <a:pt x="1933" y="1438"/>
                    </a:cubicBezTo>
                    <a:cubicBezTo>
                      <a:pt x="1955" y="1446"/>
                      <a:pt x="1976" y="1449"/>
                      <a:pt x="1995" y="1449"/>
                    </a:cubicBezTo>
                    <a:cubicBezTo>
                      <a:pt x="2153" y="1449"/>
                      <a:pt x="2196" y="1192"/>
                      <a:pt x="2024" y="1121"/>
                    </a:cubicBezTo>
                    <a:cubicBezTo>
                      <a:pt x="1895" y="1070"/>
                      <a:pt x="1775" y="997"/>
                      <a:pt x="1656" y="919"/>
                    </a:cubicBezTo>
                    <a:cubicBezTo>
                      <a:pt x="1754" y="653"/>
                      <a:pt x="1805" y="359"/>
                      <a:pt x="1840" y="113"/>
                    </a:cubicBezTo>
                    <a:cubicBezTo>
                      <a:pt x="1849" y="55"/>
                      <a:pt x="1795" y="1"/>
                      <a:pt x="17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2"/>
              <p:cNvSpPr/>
              <p:nvPr/>
            </p:nvSpPr>
            <p:spPr>
              <a:xfrm>
                <a:off x="7051680" y="1464554"/>
                <a:ext cx="46831" cy="68079"/>
              </a:xfrm>
              <a:custGeom>
                <a:avLst/>
                <a:gdLst/>
                <a:ahLst/>
                <a:cxnLst/>
                <a:rect l="l" t="t" r="r" b="b"/>
                <a:pathLst>
                  <a:path w="1470" h="2137" extrusionOk="0">
                    <a:moveTo>
                      <a:pt x="1282" y="1"/>
                    </a:moveTo>
                    <a:cubicBezTo>
                      <a:pt x="1224" y="1"/>
                      <a:pt x="1167" y="26"/>
                      <a:pt x="1139" y="82"/>
                    </a:cubicBezTo>
                    <a:cubicBezTo>
                      <a:pt x="1081" y="195"/>
                      <a:pt x="1024" y="311"/>
                      <a:pt x="938" y="406"/>
                    </a:cubicBezTo>
                    <a:cubicBezTo>
                      <a:pt x="869" y="482"/>
                      <a:pt x="680" y="576"/>
                      <a:pt x="532" y="576"/>
                    </a:cubicBezTo>
                    <a:cubicBezTo>
                      <a:pt x="401" y="576"/>
                      <a:pt x="302" y="502"/>
                      <a:pt x="348" y="275"/>
                    </a:cubicBezTo>
                    <a:cubicBezTo>
                      <a:pt x="366" y="188"/>
                      <a:pt x="305" y="136"/>
                      <a:pt x="241" y="136"/>
                    </a:cubicBezTo>
                    <a:cubicBezTo>
                      <a:pt x="197" y="136"/>
                      <a:pt x="152" y="160"/>
                      <a:pt x="129" y="214"/>
                    </a:cubicBezTo>
                    <a:cubicBezTo>
                      <a:pt x="0" y="522"/>
                      <a:pt x="265" y="832"/>
                      <a:pt x="575" y="873"/>
                    </a:cubicBezTo>
                    <a:cubicBezTo>
                      <a:pt x="602" y="876"/>
                      <a:pt x="628" y="878"/>
                      <a:pt x="655" y="878"/>
                    </a:cubicBezTo>
                    <a:cubicBezTo>
                      <a:pt x="793" y="878"/>
                      <a:pt x="917" y="826"/>
                      <a:pt x="1027" y="747"/>
                    </a:cubicBezTo>
                    <a:lnTo>
                      <a:pt x="1027" y="747"/>
                    </a:lnTo>
                    <a:cubicBezTo>
                      <a:pt x="961" y="1162"/>
                      <a:pt x="895" y="1583"/>
                      <a:pt x="904" y="1988"/>
                    </a:cubicBezTo>
                    <a:cubicBezTo>
                      <a:pt x="906" y="2083"/>
                      <a:pt x="985" y="2137"/>
                      <a:pt x="1062" y="2137"/>
                    </a:cubicBezTo>
                    <a:cubicBezTo>
                      <a:pt x="1123" y="2137"/>
                      <a:pt x="1183" y="2103"/>
                      <a:pt x="1203" y="2030"/>
                    </a:cubicBezTo>
                    <a:cubicBezTo>
                      <a:pt x="1368" y="1440"/>
                      <a:pt x="1382" y="775"/>
                      <a:pt x="1458" y="167"/>
                    </a:cubicBezTo>
                    <a:cubicBezTo>
                      <a:pt x="1469" y="63"/>
                      <a:pt x="1374" y="1"/>
                      <a:pt x="12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2"/>
              <p:cNvSpPr/>
              <p:nvPr/>
            </p:nvSpPr>
            <p:spPr>
              <a:xfrm>
                <a:off x="7101124" y="1406349"/>
                <a:ext cx="70851" cy="124212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3899" extrusionOk="0">
                    <a:moveTo>
                      <a:pt x="1627" y="1"/>
                    </a:moveTo>
                    <a:cubicBezTo>
                      <a:pt x="1609" y="1"/>
                      <a:pt x="1590" y="6"/>
                      <a:pt x="1570" y="16"/>
                    </a:cubicBezTo>
                    <a:cubicBezTo>
                      <a:pt x="74" y="805"/>
                      <a:pt x="1" y="3743"/>
                      <a:pt x="1978" y="3898"/>
                    </a:cubicBezTo>
                    <a:cubicBezTo>
                      <a:pt x="1982" y="3898"/>
                      <a:pt x="1987" y="3899"/>
                      <a:pt x="1991" y="3899"/>
                    </a:cubicBezTo>
                    <a:cubicBezTo>
                      <a:pt x="2181" y="3899"/>
                      <a:pt x="2224" y="3571"/>
                      <a:pt x="2027" y="3543"/>
                    </a:cubicBezTo>
                    <a:cubicBezTo>
                      <a:pt x="330" y="3297"/>
                      <a:pt x="579" y="1029"/>
                      <a:pt x="1679" y="204"/>
                    </a:cubicBezTo>
                    <a:cubicBezTo>
                      <a:pt x="1772" y="134"/>
                      <a:pt x="1721" y="1"/>
                      <a:pt x="1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2"/>
              <p:cNvSpPr/>
              <p:nvPr/>
            </p:nvSpPr>
            <p:spPr>
              <a:xfrm>
                <a:off x="7142030" y="1427184"/>
                <a:ext cx="76904" cy="62536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1963" extrusionOk="0">
                    <a:moveTo>
                      <a:pt x="665" y="892"/>
                    </a:moveTo>
                    <a:cubicBezTo>
                      <a:pt x="808" y="892"/>
                      <a:pt x="953" y="1025"/>
                      <a:pt x="1072" y="1136"/>
                    </a:cubicBezTo>
                    <a:cubicBezTo>
                      <a:pt x="928" y="1327"/>
                      <a:pt x="729" y="1537"/>
                      <a:pt x="567" y="1537"/>
                    </a:cubicBezTo>
                    <a:cubicBezTo>
                      <a:pt x="506" y="1537"/>
                      <a:pt x="450" y="1507"/>
                      <a:pt x="405" y="1434"/>
                    </a:cubicBezTo>
                    <a:cubicBezTo>
                      <a:pt x="335" y="1325"/>
                      <a:pt x="455" y="973"/>
                      <a:pt x="564" y="917"/>
                    </a:cubicBezTo>
                    <a:cubicBezTo>
                      <a:pt x="597" y="900"/>
                      <a:pt x="631" y="892"/>
                      <a:pt x="665" y="892"/>
                    </a:cubicBezTo>
                    <a:close/>
                    <a:moveTo>
                      <a:pt x="1789" y="0"/>
                    </a:moveTo>
                    <a:cubicBezTo>
                      <a:pt x="1764" y="0"/>
                      <a:pt x="1739" y="11"/>
                      <a:pt x="1718" y="35"/>
                    </a:cubicBezTo>
                    <a:cubicBezTo>
                      <a:pt x="1514" y="274"/>
                      <a:pt x="1407" y="558"/>
                      <a:pt x="1265" y="834"/>
                    </a:cubicBezTo>
                    <a:cubicBezTo>
                      <a:pt x="1090" y="689"/>
                      <a:pt x="895" y="501"/>
                      <a:pt x="661" y="501"/>
                    </a:cubicBezTo>
                    <a:cubicBezTo>
                      <a:pt x="659" y="501"/>
                      <a:pt x="657" y="501"/>
                      <a:pt x="655" y="501"/>
                    </a:cubicBezTo>
                    <a:cubicBezTo>
                      <a:pt x="226" y="505"/>
                      <a:pt x="1" y="1050"/>
                      <a:pt x="42" y="1417"/>
                    </a:cubicBezTo>
                    <a:cubicBezTo>
                      <a:pt x="77" y="1716"/>
                      <a:pt x="279" y="1841"/>
                      <a:pt x="512" y="1841"/>
                    </a:cubicBezTo>
                    <a:cubicBezTo>
                      <a:pt x="658" y="1841"/>
                      <a:pt x="817" y="1791"/>
                      <a:pt x="952" y="1705"/>
                    </a:cubicBezTo>
                    <a:cubicBezTo>
                      <a:pt x="1102" y="1610"/>
                      <a:pt x="1215" y="1483"/>
                      <a:pt x="1311" y="1340"/>
                    </a:cubicBezTo>
                    <a:cubicBezTo>
                      <a:pt x="1562" y="1540"/>
                      <a:pt x="1811" y="1741"/>
                      <a:pt x="2067" y="1931"/>
                    </a:cubicBezTo>
                    <a:cubicBezTo>
                      <a:pt x="2096" y="1953"/>
                      <a:pt x="2127" y="1962"/>
                      <a:pt x="2156" y="1962"/>
                    </a:cubicBezTo>
                    <a:cubicBezTo>
                      <a:pt x="2294" y="1962"/>
                      <a:pt x="2413" y="1760"/>
                      <a:pt x="2285" y="1653"/>
                    </a:cubicBezTo>
                    <a:cubicBezTo>
                      <a:pt x="2027" y="1434"/>
                      <a:pt x="1761" y="1228"/>
                      <a:pt x="1496" y="1019"/>
                    </a:cubicBezTo>
                    <a:cubicBezTo>
                      <a:pt x="1632" y="733"/>
                      <a:pt x="1736" y="425"/>
                      <a:pt x="1890" y="167"/>
                    </a:cubicBezTo>
                    <a:cubicBezTo>
                      <a:pt x="1937" y="90"/>
                      <a:pt x="1864" y="0"/>
                      <a:pt x="178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2"/>
              <p:cNvSpPr/>
              <p:nvPr/>
            </p:nvSpPr>
            <p:spPr>
              <a:xfrm>
                <a:off x="7219382" y="1443750"/>
                <a:ext cx="46767" cy="13635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428" extrusionOk="0">
                    <a:moveTo>
                      <a:pt x="170" y="1"/>
                    </a:moveTo>
                    <a:cubicBezTo>
                      <a:pt x="36" y="1"/>
                      <a:pt x="0" y="197"/>
                      <a:pt x="139" y="253"/>
                    </a:cubicBezTo>
                    <a:cubicBezTo>
                      <a:pt x="438" y="368"/>
                      <a:pt x="776" y="428"/>
                      <a:pt x="1103" y="428"/>
                    </a:cubicBezTo>
                    <a:cubicBezTo>
                      <a:pt x="1157" y="428"/>
                      <a:pt x="1210" y="426"/>
                      <a:pt x="1263" y="423"/>
                    </a:cubicBezTo>
                    <a:cubicBezTo>
                      <a:pt x="1463" y="410"/>
                      <a:pt x="1468" y="103"/>
                      <a:pt x="1274" y="103"/>
                    </a:cubicBezTo>
                    <a:cubicBezTo>
                      <a:pt x="1270" y="103"/>
                      <a:pt x="1267" y="104"/>
                      <a:pt x="1263" y="104"/>
                    </a:cubicBezTo>
                    <a:cubicBezTo>
                      <a:pt x="1194" y="108"/>
                      <a:pt x="1126" y="109"/>
                      <a:pt x="1059" y="109"/>
                    </a:cubicBezTo>
                    <a:cubicBezTo>
                      <a:pt x="770" y="109"/>
                      <a:pt x="495" y="75"/>
                      <a:pt x="206" y="5"/>
                    </a:cubicBezTo>
                    <a:cubicBezTo>
                      <a:pt x="193" y="2"/>
                      <a:pt x="181" y="1"/>
                      <a:pt x="1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2"/>
              <p:cNvSpPr/>
              <p:nvPr/>
            </p:nvSpPr>
            <p:spPr>
              <a:xfrm>
                <a:off x="7301003" y="1417403"/>
                <a:ext cx="73814" cy="67602"/>
              </a:xfrm>
              <a:custGeom>
                <a:avLst/>
                <a:gdLst/>
                <a:ahLst/>
                <a:cxnLst/>
                <a:rect l="l" t="t" r="r" b="b"/>
                <a:pathLst>
                  <a:path w="2317" h="2122" extrusionOk="0">
                    <a:moveTo>
                      <a:pt x="524" y="752"/>
                    </a:moveTo>
                    <a:cubicBezTo>
                      <a:pt x="667" y="752"/>
                      <a:pt x="854" y="861"/>
                      <a:pt x="922" y="945"/>
                    </a:cubicBezTo>
                    <a:cubicBezTo>
                      <a:pt x="972" y="1007"/>
                      <a:pt x="1003" y="1095"/>
                      <a:pt x="1042" y="1167"/>
                    </a:cubicBezTo>
                    <a:cubicBezTo>
                      <a:pt x="1061" y="1203"/>
                      <a:pt x="1079" y="1239"/>
                      <a:pt x="1099" y="1276"/>
                    </a:cubicBezTo>
                    <a:cubicBezTo>
                      <a:pt x="1015" y="1360"/>
                      <a:pt x="925" y="1440"/>
                      <a:pt x="839" y="1476"/>
                    </a:cubicBezTo>
                    <a:cubicBezTo>
                      <a:pt x="805" y="1524"/>
                      <a:pt x="769" y="1547"/>
                      <a:pt x="730" y="1547"/>
                    </a:cubicBezTo>
                    <a:cubicBezTo>
                      <a:pt x="688" y="1547"/>
                      <a:pt x="643" y="1521"/>
                      <a:pt x="595" y="1469"/>
                    </a:cubicBezTo>
                    <a:cubicBezTo>
                      <a:pt x="486" y="1469"/>
                      <a:pt x="431" y="1428"/>
                      <a:pt x="428" y="1345"/>
                    </a:cubicBezTo>
                    <a:cubicBezTo>
                      <a:pt x="380" y="1250"/>
                      <a:pt x="355" y="812"/>
                      <a:pt x="429" y="773"/>
                    </a:cubicBezTo>
                    <a:cubicBezTo>
                      <a:pt x="457" y="758"/>
                      <a:pt x="489" y="752"/>
                      <a:pt x="524" y="752"/>
                    </a:cubicBezTo>
                    <a:close/>
                    <a:moveTo>
                      <a:pt x="2186" y="1"/>
                    </a:moveTo>
                    <a:cubicBezTo>
                      <a:pt x="2155" y="1"/>
                      <a:pt x="2123" y="15"/>
                      <a:pt x="2099" y="49"/>
                    </a:cubicBezTo>
                    <a:cubicBezTo>
                      <a:pt x="1868" y="371"/>
                      <a:pt x="1643" y="690"/>
                      <a:pt x="1373" y="982"/>
                    </a:cubicBezTo>
                    <a:cubicBezTo>
                      <a:pt x="1238" y="712"/>
                      <a:pt x="1099" y="445"/>
                      <a:pt x="817" y="322"/>
                    </a:cubicBezTo>
                    <a:cubicBezTo>
                      <a:pt x="733" y="285"/>
                      <a:pt x="656" y="268"/>
                      <a:pt x="586" y="268"/>
                    </a:cubicBezTo>
                    <a:cubicBezTo>
                      <a:pt x="172" y="268"/>
                      <a:pt x="0" y="849"/>
                      <a:pt x="54" y="1220"/>
                    </a:cubicBezTo>
                    <a:cubicBezTo>
                      <a:pt x="105" y="1583"/>
                      <a:pt x="283" y="1934"/>
                      <a:pt x="588" y="1934"/>
                    </a:cubicBezTo>
                    <a:cubicBezTo>
                      <a:pt x="689" y="1934"/>
                      <a:pt x="804" y="1895"/>
                      <a:pt x="932" y="1807"/>
                    </a:cubicBezTo>
                    <a:cubicBezTo>
                      <a:pt x="1042" y="1733"/>
                      <a:pt x="1149" y="1642"/>
                      <a:pt x="1254" y="1546"/>
                    </a:cubicBezTo>
                    <a:cubicBezTo>
                      <a:pt x="1274" y="1578"/>
                      <a:pt x="1290" y="1611"/>
                      <a:pt x="1314" y="1641"/>
                    </a:cubicBezTo>
                    <a:cubicBezTo>
                      <a:pt x="1487" y="1879"/>
                      <a:pt x="1704" y="2058"/>
                      <a:pt x="1997" y="2118"/>
                    </a:cubicBezTo>
                    <a:cubicBezTo>
                      <a:pt x="2011" y="2121"/>
                      <a:pt x="2025" y="2122"/>
                      <a:pt x="2038" y="2122"/>
                    </a:cubicBezTo>
                    <a:cubicBezTo>
                      <a:pt x="2241" y="2122"/>
                      <a:pt x="2316" y="1810"/>
                      <a:pt x="2096" y="1760"/>
                    </a:cubicBezTo>
                    <a:cubicBezTo>
                      <a:pt x="1812" y="1695"/>
                      <a:pt x="1652" y="1503"/>
                      <a:pt x="1523" y="1276"/>
                    </a:cubicBezTo>
                    <a:cubicBezTo>
                      <a:pt x="1832" y="932"/>
                      <a:pt x="2099" y="526"/>
                      <a:pt x="2276" y="152"/>
                    </a:cubicBezTo>
                    <a:cubicBezTo>
                      <a:pt x="2315" y="69"/>
                      <a:pt x="2253" y="1"/>
                      <a:pt x="21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2"/>
              <p:cNvSpPr/>
              <p:nvPr/>
            </p:nvSpPr>
            <p:spPr>
              <a:xfrm>
                <a:off x="7383771" y="1473984"/>
                <a:ext cx="20739" cy="19178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02" extrusionOk="0">
                    <a:moveTo>
                      <a:pt x="436" y="1"/>
                    </a:moveTo>
                    <a:cubicBezTo>
                      <a:pt x="212" y="1"/>
                      <a:pt x="1" y="181"/>
                      <a:pt x="18" y="423"/>
                    </a:cubicBezTo>
                    <a:cubicBezTo>
                      <a:pt x="23" y="502"/>
                      <a:pt x="65" y="549"/>
                      <a:pt x="135" y="578"/>
                    </a:cubicBezTo>
                    <a:cubicBezTo>
                      <a:pt x="176" y="594"/>
                      <a:pt x="218" y="602"/>
                      <a:pt x="260" y="602"/>
                    </a:cubicBezTo>
                    <a:cubicBezTo>
                      <a:pt x="429" y="602"/>
                      <a:pt x="591" y="477"/>
                      <a:pt x="633" y="309"/>
                    </a:cubicBezTo>
                    <a:cubicBezTo>
                      <a:pt x="651" y="253"/>
                      <a:pt x="639" y="174"/>
                      <a:pt x="589" y="137"/>
                    </a:cubicBezTo>
                    <a:lnTo>
                      <a:pt x="588" y="136"/>
                    </a:lnTo>
                    <a:cubicBezTo>
                      <a:pt x="595" y="77"/>
                      <a:pt x="567" y="15"/>
                      <a:pt x="496" y="5"/>
                    </a:cubicBezTo>
                    <a:cubicBezTo>
                      <a:pt x="476" y="2"/>
                      <a:pt x="456" y="1"/>
                      <a:pt x="4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2"/>
              <p:cNvSpPr/>
              <p:nvPr/>
            </p:nvSpPr>
            <p:spPr>
              <a:xfrm>
                <a:off x="7421555" y="1402812"/>
                <a:ext cx="50749" cy="113827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3573" extrusionOk="0">
                    <a:moveTo>
                      <a:pt x="138" y="0"/>
                    </a:moveTo>
                    <a:cubicBezTo>
                      <a:pt x="67" y="0"/>
                      <a:pt x="1" y="82"/>
                      <a:pt x="42" y="159"/>
                    </a:cubicBezTo>
                    <a:cubicBezTo>
                      <a:pt x="304" y="647"/>
                      <a:pt x="693" y="1079"/>
                      <a:pt x="803" y="1639"/>
                    </a:cubicBezTo>
                    <a:cubicBezTo>
                      <a:pt x="924" y="2249"/>
                      <a:pt x="713" y="2806"/>
                      <a:pt x="348" y="3292"/>
                    </a:cubicBezTo>
                    <a:cubicBezTo>
                      <a:pt x="254" y="3418"/>
                      <a:pt x="390" y="3573"/>
                      <a:pt x="521" y="3573"/>
                    </a:cubicBezTo>
                    <a:cubicBezTo>
                      <a:pt x="564" y="3573"/>
                      <a:pt x="607" y="3556"/>
                      <a:pt x="640" y="3516"/>
                    </a:cubicBezTo>
                    <a:cubicBezTo>
                      <a:pt x="1592" y="2390"/>
                      <a:pt x="1153" y="998"/>
                      <a:pt x="208" y="31"/>
                    </a:cubicBezTo>
                    <a:cubicBezTo>
                      <a:pt x="186" y="10"/>
                      <a:pt x="162" y="0"/>
                      <a:pt x="1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9" name="Google Shape;1119;p32"/>
            <p:cNvGrpSpPr/>
            <p:nvPr/>
          </p:nvGrpSpPr>
          <p:grpSpPr>
            <a:xfrm>
              <a:off x="2313449" y="200773"/>
              <a:ext cx="318040" cy="185127"/>
              <a:chOff x="6003224" y="2843348"/>
              <a:chExt cx="318040" cy="185127"/>
            </a:xfrm>
          </p:grpSpPr>
          <p:sp>
            <p:nvSpPr>
              <p:cNvPr id="1120" name="Google Shape;1120;p32"/>
              <p:cNvSpPr/>
              <p:nvPr/>
            </p:nvSpPr>
            <p:spPr>
              <a:xfrm>
                <a:off x="6003224" y="2863195"/>
                <a:ext cx="73017" cy="159033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4992" extrusionOk="0">
                    <a:moveTo>
                      <a:pt x="601" y="416"/>
                    </a:moveTo>
                    <a:cubicBezTo>
                      <a:pt x="647" y="416"/>
                      <a:pt x="714" y="440"/>
                      <a:pt x="801" y="489"/>
                    </a:cubicBezTo>
                    <a:cubicBezTo>
                      <a:pt x="879" y="534"/>
                      <a:pt x="957" y="580"/>
                      <a:pt x="1035" y="624"/>
                    </a:cubicBezTo>
                    <a:cubicBezTo>
                      <a:pt x="1249" y="752"/>
                      <a:pt x="1625" y="1078"/>
                      <a:pt x="1704" y="1321"/>
                    </a:cubicBezTo>
                    <a:cubicBezTo>
                      <a:pt x="1969" y="2159"/>
                      <a:pt x="1064" y="2322"/>
                      <a:pt x="513" y="2381"/>
                    </a:cubicBezTo>
                    <a:cubicBezTo>
                      <a:pt x="514" y="2042"/>
                      <a:pt x="517" y="1701"/>
                      <a:pt x="523" y="1363"/>
                    </a:cubicBezTo>
                    <a:cubicBezTo>
                      <a:pt x="527" y="1191"/>
                      <a:pt x="457" y="773"/>
                      <a:pt x="537" y="624"/>
                    </a:cubicBezTo>
                    <a:cubicBezTo>
                      <a:pt x="502" y="485"/>
                      <a:pt x="523" y="416"/>
                      <a:pt x="601" y="416"/>
                    </a:cubicBezTo>
                    <a:close/>
                    <a:moveTo>
                      <a:pt x="533" y="1"/>
                    </a:moveTo>
                    <a:cubicBezTo>
                      <a:pt x="355" y="1"/>
                      <a:pt x="225" y="104"/>
                      <a:pt x="155" y="375"/>
                    </a:cubicBezTo>
                    <a:cubicBezTo>
                      <a:pt x="0" y="969"/>
                      <a:pt x="140" y="1858"/>
                      <a:pt x="142" y="2471"/>
                    </a:cubicBezTo>
                    <a:cubicBezTo>
                      <a:pt x="146" y="3272"/>
                      <a:pt x="149" y="4073"/>
                      <a:pt x="205" y="4871"/>
                    </a:cubicBezTo>
                    <a:cubicBezTo>
                      <a:pt x="210" y="4951"/>
                      <a:pt x="270" y="4991"/>
                      <a:pt x="330" y="4991"/>
                    </a:cubicBezTo>
                    <a:cubicBezTo>
                      <a:pt x="389" y="4991"/>
                      <a:pt x="448" y="4952"/>
                      <a:pt x="453" y="4871"/>
                    </a:cubicBezTo>
                    <a:cubicBezTo>
                      <a:pt x="487" y="4260"/>
                      <a:pt x="500" y="3645"/>
                      <a:pt x="507" y="3031"/>
                    </a:cubicBezTo>
                    <a:cubicBezTo>
                      <a:pt x="918" y="3608"/>
                      <a:pt x="1329" y="4185"/>
                      <a:pt x="1760" y="4748"/>
                    </a:cubicBezTo>
                    <a:cubicBezTo>
                      <a:pt x="1804" y="4805"/>
                      <a:pt x="1864" y="4829"/>
                      <a:pt x="1923" y="4829"/>
                    </a:cubicBezTo>
                    <a:cubicBezTo>
                      <a:pt x="2059" y="4829"/>
                      <a:pt x="2188" y="4700"/>
                      <a:pt x="2089" y="4555"/>
                    </a:cubicBezTo>
                    <a:cubicBezTo>
                      <a:pt x="1675" y="3942"/>
                      <a:pt x="1236" y="3346"/>
                      <a:pt x="799" y="2746"/>
                    </a:cubicBezTo>
                    <a:cubicBezTo>
                      <a:pt x="1412" y="2646"/>
                      <a:pt x="2168" y="2405"/>
                      <a:pt x="2230" y="1754"/>
                    </a:cubicBezTo>
                    <a:cubicBezTo>
                      <a:pt x="2291" y="1075"/>
                      <a:pt x="1525" y="391"/>
                      <a:pt x="978" y="133"/>
                    </a:cubicBezTo>
                    <a:cubicBezTo>
                      <a:pt x="809" y="53"/>
                      <a:pt x="659" y="1"/>
                      <a:pt x="5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2"/>
              <p:cNvSpPr/>
              <p:nvPr/>
            </p:nvSpPr>
            <p:spPr>
              <a:xfrm>
                <a:off x="6075638" y="2960140"/>
                <a:ext cx="56929" cy="11246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53" extrusionOk="0">
                    <a:moveTo>
                      <a:pt x="163" y="1"/>
                    </a:moveTo>
                    <a:cubicBezTo>
                      <a:pt x="1" y="1"/>
                      <a:pt x="7" y="236"/>
                      <a:pt x="164" y="250"/>
                    </a:cubicBezTo>
                    <a:cubicBezTo>
                      <a:pt x="640" y="294"/>
                      <a:pt x="1118" y="315"/>
                      <a:pt x="1593" y="352"/>
                    </a:cubicBezTo>
                    <a:cubicBezTo>
                      <a:pt x="1598" y="352"/>
                      <a:pt x="1603" y="352"/>
                      <a:pt x="1607" y="352"/>
                    </a:cubicBezTo>
                    <a:cubicBezTo>
                      <a:pt x="1787" y="352"/>
                      <a:pt x="1786" y="54"/>
                      <a:pt x="1593" y="50"/>
                    </a:cubicBezTo>
                    <a:cubicBezTo>
                      <a:pt x="1118" y="37"/>
                      <a:pt x="641" y="8"/>
                      <a:pt x="164" y="1"/>
                    </a:cubicBezTo>
                    <a:cubicBezTo>
                      <a:pt x="164" y="1"/>
                      <a:pt x="163" y="1"/>
                      <a:pt x="1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2"/>
              <p:cNvSpPr/>
              <p:nvPr/>
            </p:nvSpPr>
            <p:spPr>
              <a:xfrm>
                <a:off x="6082073" y="2939432"/>
                <a:ext cx="59128" cy="10194"/>
              </a:xfrm>
              <a:custGeom>
                <a:avLst/>
                <a:gdLst/>
                <a:ahLst/>
                <a:cxnLst/>
                <a:rect l="l" t="t" r="r" b="b"/>
                <a:pathLst>
                  <a:path w="1856" h="320" extrusionOk="0">
                    <a:moveTo>
                      <a:pt x="1259" y="1"/>
                    </a:moveTo>
                    <a:cubicBezTo>
                      <a:pt x="895" y="1"/>
                      <a:pt x="528" y="26"/>
                      <a:pt x="167" y="31"/>
                    </a:cubicBezTo>
                    <a:cubicBezTo>
                      <a:pt x="1" y="35"/>
                      <a:pt x="1" y="287"/>
                      <a:pt x="167" y="289"/>
                    </a:cubicBezTo>
                    <a:cubicBezTo>
                      <a:pt x="532" y="294"/>
                      <a:pt x="904" y="319"/>
                      <a:pt x="1271" y="319"/>
                    </a:cubicBezTo>
                    <a:cubicBezTo>
                      <a:pt x="1403" y="319"/>
                      <a:pt x="1535" y="316"/>
                      <a:pt x="1666" y="307"/>
                    </a:cubicBezTo>
                    <a:cubicBezTo>
                      <a:pt x="1855" y="296"/>
                      <a:pt x="1855" y="27"/>
                      <a:pt x="1666" y="14"/>
                    </a:cubicBezTo>
                    <a:cubicBezTo>
                      <a:pt x="1531" y="4"/>
                      <a:pt x="1395" y="1"/>
                      <a:pt x="12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2"/>
              <p:cNvSpPr/>
              <p:nvPr/>
            </p:nvSpPr>
            <p:spPr>
              <a:xfrm>
                <a:off x="6173507" y="2905376"/>
                <a:ext cx="45747" cy="101148"/>
              </a:xfrm>
              <a:custGeom>
                <a:avLst/>
                <a:gdLst/>
                <a:ahLst/>
                <a:cxnLst/>
                <a:rect l="l" t="t" r="r" b="b"/>
                <a:pathLst>
                  <a:path w="1436" h="3175" extrusionOk="0">
                    <a:moveTo>
                      <a:pt x="674" y="386"/>
                    </a:moveTo>
                    <a:cubicBezTo>
                      <a:pt x="721" y="386"/>
                      <a:pt x="768" y="392"/>
                      <a:pt x="815" y="407"/>
                    </a:cubicBezTo>
                    <a:cubicBezTo>
                      <a:pt x="1066" y="489"/>
                      <a:pt x="1159" y="739"/>
                      <a:pt x="1030" y="961"/>
                    </a:cubicBezTo>
                    <a:cubicBezTo>
                      <a:pt x="905" y="1173"/>
                      <a:pt x="607" y="1299"/>
                      <a:pt x="536" y="1531"/>
                    </a:cubicBezTo>
                    <a:cubicBezTo>
                      <a:pt x="524" y="1162"/>
                      <a:pt x="501" y="792"/>
                      <a:pt x="471" y="421"/>
                    </a:cubicBezTo>
                    <a:cubicBezTo>
                      <a:pt x="537" y="400"/>
                      <a:pt x="605" y="386"/>
                      <a:pt x="674" y="386"/>
                    </a:cubicBezTo>
                    <a:close/>
                    <a:moveTo>
                      <a:pt x="290" y="1"/>
                    </a:moveTo>
                    <a:cubicBezTo>
                      <a:pt x="220" y="1"/>
                      <a:pt x="154" y="46"/>
                      <a:pt x="156" y="141"/>
                    </a:cubicBezTo>
                    <a:lnTo>
                      <a:pt x="161" y="334"/>
                    </a:lnTo>
                    <a:cubicBezTo>
                      <a:pt x="132" y="354"/>
                      <a:pt x="102" y="375"/>
                      <a:pt x="75" y="398"/>
                    </a:cubicBezTo>
                    <a:cubicBezTo>
                      <a:pt x="1" y="462"/>
                      <a:pt x="70" y="574"/>
                      <a:pt x="151" y="574"/>
                    </a:cubicBezTo>
                    <a:cubicBezTo>
                      <a:pt x="156" y="574"/>
                      <a:pt x="161" y="574"/>
                      <a:pt x="166" y="573"/>
                    </a:cubicBezTo>
                    <a:lnTo>
                      <a:pt x="166" y="573"/>
                    </a:lnTo>
                    <a:cubicBezTo>
                      <a:pt x="188" y="1378"/>
                      <a:pt x="206" y="2181"/>
                      <a:pt x="164" y="2987"/>
                    </a:cubicBezTo>
                    <a:cubicBezTo>
                      <a:pt x="158" y="3112"/>
                      <a:pt x="256" y="3175"/>
                      <a:pt x="355" y="3175"/>
                    </a:cubicBezTo>
                    <a:cubicBezTo>
                      <a:pt x="453" y="3175"/>
                      <a:pt x="552" y="3113"/>
                      <a:pt x="552" y="2987"/>
                    </a:cubicBezTo>
                    <a:cubicBezTo>
                      <a:pt x="552" y="2558"/>
                      <a:pt x="547" y="2128"/>
                      <a:pt x="537" y="1700"/>
                    </a:cubicBezTo>
                    <a:lnTo>
                      <a:pt x="537" y="1700"/>
                    </a:lnTo>
                    <a:cubicBezTo>
                      <a:pt x="560" y="1747"/>
                      <a:pt x="603" y="1787"/>
                      <a:pt x="652" y="1799"/>
                    </a:cubicBezTo>
                    <a:cubicBezTo>
                      <a:pt x="677" y="1804"/>
                      <a:pt x="701" y="1807"/>
                      <a:pt x="722" y="1807"/>
                    </a:cubicBezTo>
                    <a:cubicBezTo>
                      <a:pt x="781" y="1807"/>
                      <a:pt x="829" y="1786"/>
                      <a:pt x="881" y="1736"/>
                    </a:cubicBezTo>
                    <a:cubicBezTo>
                      <a:pt x="927" y="1691"/>
                      <a:pt x="940" y="1625"/>
                      <a:pt x="924" y="1564"/>
                    </a:cubicBezTo>
                    <a:cubicBezTo>
                      <a:pt x="988" y="1494"/>
                      <a:pt x="1117" y="1393"/>
                      <a:pt x="1147" y="1355"/>
                    </a:cubicBezTo>
                    <a:cubicBezTo>
                      <a:pt x="1227" y="1260"/>
                      <a:pt x="1302" y="1157"/>
                      <a:pt x="1348" y="1040"/>
                    </a:cubicBezTo>
                    <a:cubicBezTo>
                      <a:pt x="1435" y="828"/>
                      <a:pt x="1419" y="597"/>
                      <a:pt x="1282" y="413"/>
                    </a:cubicBezTo>
                    <a:cubicBezTo>
                      <a:pt x="1138" y="220"/>
                      <a:pt x="942" y="141"/>
                      <a:pt x="738" y="141"/>
                    </a:cubicBezTo>
                    <a:cubicBezTo>
                      <a:pt x="643" y="141"/>
                      <a:pt x="545" y="159"/>
                      <a:pt x="451" y="189"/>
                    </a:cubicBezTo>
                    <a:cubicBezTo>
                      <a:pt x="450" y="174"/>
                      <a:pt x="450" y="156"/>
                      <a:pt x="447" y="141"/>
                    </a:cubicBezTo>
                    <a:cubicBezTo>
                      <a:pt x="438" y="49"/>
                      <a:pt x="362" y="1"/>
                      <a:pt x="2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2"/>
              <p:cNvSpPr/>
              <p:nvPr/>
            </p:nvSpPr>
            <p:spPr>
              <a:xfrm>
                <a:off x="6232986" y="2940260"/>
                <a:ext cx="81014" cy="12552"/>
              </a:xfrm>
              <a:custGeom>
                <a:avLst/>
                <a:gdLst/>
                <a:ahLst/>
                <a:cxnLst/>
                <a:rect l="l" t="t" r="r" b="b"/>
                <a:pathLst>
                  <a:path w="2543" h="394" extrusionOk="0">
                    <a:moveTo>
                      <a:pt x="1586" y="0"/>
                    </a:moveTo>
                    <a:cubicBezTo>
                      <a:pt x="1119" y="0"/>
                      <a:pt x="647" y="34"/>
                      <a:pt x="194" y="82"/>
                    </a:cubicBezTo>
                    <a:cubicBezTo>
                      <a:pt x="9" y="102"/>
                      <a:pt x="0" y="377"/>
                      <a:pt x="194" y="377"/>
                    </a:cubicBezTo>
                    <a:cubicBezTo>
                      <a:pt x="756" y="377"/>
                      <a:pt x="1322" y="394"/>
                      <a:pt x="1885" y="394"/>
                    </a:cubicBezTo>
                    <a:cubicBezTo>
                      <a:pt x="2026" y="394"/>
                      <a:pt x="2167" y="393"/>
                      <a:pt x="2307" y="390"/>
                    </a:cubicBezTo>
                    <a:cubicBezTo>
                      <a:pt x="2542" y="384"/>
                      <a:pt x="2536" y="51"/>
                      <a:pt x="2307" y="31"/>
                    </a:cubicBezTo>
                    <a:cubicBezTo>
                      <a:pt x="2070" y="10"/>
                      <a:pt x="1829" y="0"/>
                      <a:pt x="15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2"/>
              <p:cNvSpPr/>
              <p:nvPr/>
            </p:nvSpPr>
            <p:spPr>
              <a:xfrm>
                <a:off x="6253726" y="2843348"/>
                <a:ext cx="67538" cy="73527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2308" extrusionOk="0">
                    <a:moveTo>
                      <a:pt x="890" y="413"/>
                    </a:moveTo>
                    <a:cubicBezTo>
                      <a:pt x="1097" y="413"/>
                      <a:pt x="1170" y="532"/>
                      <a:pt x="1108" y="770"/>
                    </a:cubicBezTo>
                    <a:cubicBezTo>
                      <a:pt x="1091" y="853"/>
                      <a:pt x="1069" y="935"/>
                      <a:pt x="1041" y="1014"/>
                    </a:cubicBezTo>
                    <a:cubicBezTo>
                      <a:pt x="979" y="1207"/>
                      <a:pt x="899" y="1412"/>
                      <a:pt x="777" y="1568"/>
                    </a:cubicBezTo>
                    <a:cubicBezTo>
                      <a:pt x="610" y="1347"/>
                      <a:pt x="498" y="1070"/>
                      <a:pt x="511" y="856"/>
                    </a:cubicBezTo>
                    <a:cubicBezTo>
                      <a:pt x="518" y="737"/>
                      <a:pt x="557" y="517"/>
                      <a:pt x="674" y="444"/>
                    </a:cubicBezTo>
                    <a:cubicBezTo>
                      <a:pt x="758" y="423"/>
                      <a:pt x="830" y="413"/>
                      <a:pt x="890" y="413"/>
                    </a:cubicBezTo>
                    <a:close/>
                    <a:moveTo>
                      <a:pt x="876" y="0"/>
                    </a:moveTo>
                    <a:cubicBezTo>
                      <a:pt x="690" y="0"/>
                      <a:pt x="493" y="90"/>
                      <a:pt x="342" y="286"/>
                    </a:cubicBezTo>
                    <a:cubicBezTo>
                      <a:pt x="1" y="730"/>
                      <a:pt x="134" y="1364"/>
                      <a:pt x="453" y="1795"/>
                    </a:cubicBezTo>
                    <a:cubicBezTo>
                      <a:pt x="393" y="1814"/>
                      <a:pt x="329" y="1828"/>
                      <a:pt x="257" y="1828"/>
                    </a:cubicBezTo>
                    <a:cubicBezTo>
                      <a:pt x="247" y="1828"/>
                      <a:pt x="237" y="1827"/>
                      <a:pt x="227" y="1827"/>
                    </a:cubicBezTo>
                    <a:cubicBezTo>
                      <a:pt x="225" y="1827"/>
                      <a:pt x="222" y="1827"/>
                      <a:pt x="220" y="1827"/>
                    </a:cubicBezTo>
                    <a:cubicBezTo>
                      <a:pt x="73" y="1827"/>
                      <a:pt x="83" y="2045"/>
                      <a:pt x="227" y="2063"/>
                    </a:cubicBezTo>
                    <a:cubicBezTo>
                      <a:pt x="261" y="2067"/>
                      <a:pt x="293" y="2069"/>
                      <a:pt x="326" y="2069"/>
                    </a:cubicBezTo>
                    <a:cubicBezTo>
                      <a:pt x="437" y="2069"/>
                      <a:pt x="542" y="2045"/>
                      <a:pt x="640" y="2003"/>
                    </a:cubicBezTo>
                    <a:cubicBezTo>
                      <a:pt x="839" y="2184"/>
                      <a:pt x="1150" y="2308"/>
                      <a:pt x="1435" y="2308"/>
                    </a:cubicBezTo>
                    <a:cubicBezTo>
                      <a:pt x="1743" y="2308"/>
                      <a:pt x="2020" y="2164"/>
                      <a:pt x="2094" y="1791"/>
                    </a:cubicBezTo>
                    <a:cubicBezTo>
                      <a:pt x="2119" y="1662"/>
                      <a:pt x="2009" y="1557"/>
                      <a:pt x="1901" y="1557"/>
                    </a:cubicBezTo>
                    <a:cubicBezTo>
                      <a:pt x="1846" y="1557"/>
                      <a:pt x="1792" y="1584"/>
                      <a:pt x="1756" y="1649"/>
                    </a:cubicBezTo>
                    <a:cubicBezTo>
                      <a:pt x="1643" y="1857"/>
                      <a:pt x="1502" y="1940"/>
                      <a:pt x="1356" y="1940"/>
                    </a:cubicBezTo>
                    <a:cubicBezTo>
                      <a:pt x="1226" y="1940"/>
                      <a:pt x="1092" y="1874"/>
                      <a:pt x="970" y="1771"/>
                    </a:cubicBezTo>
                    <a:cubicBezTo>
                      <a:pt x="1248" y="1486"/>
                      <a:pt x="1416" y="1048"/>
                      <a:pt x="1443" y="689"/>
                    </a:cubicBezTo>
                    <a:cubicBezTo>
                      <a:pt x="1474" y="259"/>
                      <a:pt x="1192" y="0"/>
                      <a:pt x="8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2"/>
              <p:cNvSpPr/>
              <p:nvPr/>
            </p:nvSpPr>
            <p:spPr>
              <a:xfrm>
                <a:off x="6248182" y="2960044"/>
                <a:ext cx="58172" cy="68430"/>
              </a:xfrm>
              <a:custGeom>
                <a:avLst/>
                <a:gdLst/>
                <a:ahLst/>
                <a:cxnLst/>
                <a:rect l="l" t="t" r="r" b="b"/>
                <a:pathLst>
                  <a:path w="1826" h="2148" extrusionOk="0">
                    <a:moveTo>
                      <a:pt x="1163" y="0"/>
                    </a:moveTo>
                    <a:cubicBezTo>
                      <a:pt x="717" y="0"/>
                      <a:pt x="323" y="246"/>
                      <a:pt x="53" y="598"/>
                    </a:cubicBezTo>
                    <a:cubicBezTo>
                      <a:pt x="0" y="664"/>
                      <a:pt x="35" y="757"/>
                      <a:pt x="82" y="813"/>
                    </a:cubicBezTo>
                    <a:cubicBezTo>
                      <a:pt x="315" y="1108"/>
                      <a:pt x="645" y="1095"/>
                      <a:pt x="978" y="1194"/>
                    </a:cubicBezTo>
                    <a:cubicBezTo>
                      <a:pt x="1050" y="1215"/>
                      <a:pt x="1249" y="1265"/>
                      <a:pt x="1286" y="1351"/>
                    </a:cubicBezTo>
                    <a:cubicBezTo>
                      <a:pt x="1421" y="1649"/>
                      <a:pt x="1117" y="1685"/>
                      <a:pt x="955" y="1706"/>
                    </a:cubicBezTo>
                    <a:cubicBezTo>
                      <a:pt x="748" y="1732"/>
                      <a:pt x="579" y="1735"/>
                      <a:pt x="390" y="1828"/>
                    </a:cubicBezTo>
                    <a:cubicBezTo>
                      <a:pt x="212" y="1913"/>
                      <a:pt x="325" y="2148"/>
                      <a:pt x="490" y="2148"/>
                    </a:cubicBezTo>
                    <a:cubicBezTo>
                      <a:pt x="501" y="2148"/>
                      <a:pt x="512" y="2147"/>
                      <a:pt x="523" y="2145"/>
                    </a:cubicBezTo>
                    <a:cubicBezTo>
                      <a:pt x="938" y="2067"/>
                      <a:pt x="1826" y="2070"/>
                      <a:pt x="1719" y="1400"/>
                    </a:cubicBezTo>
                    <a:cubicBezTo>
                      <a:pt x="1618" y="761"/>
                      <a:pt x="851" y="930"/>
                      <a:pt x="450" y="664"/>
                    </a:cubicBezTo>
                    <a:cubicBezTo>
                      <a:pt x="678" y="409"/>
                      <a:pt x="977" y="293"/>
                      <a:pt x="1322" y="243"/>
                    </a:cubicBezTo>
                    <a:cubicBezTo>
                      <a:pt x="1467" y="222"/>
                      <a:pt x="1414" y="20"/>
                      <a:pt x="1289" y="7"/>
                    </a:cubicBezTo>
                    <a:cubicBezTo>
                      <a:pt x="1246" y="2"/>
                      <a:pt x="1204" y="0"/>
                      <a:pt x="11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32"/>
            <p:cNvGrpSpPr/>
            <p:nvPr/>
          </p:nvGrpSpPr>
          <p:grpSpPr>
            <a:xfrm>
              <a:off x="8423990" y="4076422"/>
              <a:ext cx="377360" cy="136287"/>
              <a:chOff x="824915" y="2049822"/>
              <a:chExt cx="377360" cy="136287"/>
            </a:xfrm>
          </p:grpSpPr>
          <p:sp>
            <p:nvSpPr>
              <p:cNvPr id="1128" name="Google Shape;1128;p32"/>
              <p:cNvSpPr/>
              <p:nvPr/>
            </p:nvSpPr>
            <p:spPr>
              <a:xfrm>
                <a:off x="824915" y="2070179"/>
                <a:ext cx="125073" cy="115929"/>
              </a:xfrm>
              <a:custGeom>
                <a:avLst/>
                <a:gdLst/>
                <a:ahLst/>
                <a:cxnLst/>
                <a:rect l="l" t="t" r="r" b="b"/>
                <a:pathLst>
                  <a:path w="3926" h="3639" extrusionOk="0">
                    <a:moveTo>
                      <a:pt x="960" y="496"/>
                    </a:moveTo>
                    <a:cubicBezTo>
                      <a:pt x="1620" y="496"/>
                      <a:pt x="2207" y="1699"/>
                      <a:pt x="1788" y="2334"/>
                    </a:cubicBezTo>
                    <a:cubicBezTo>
                      <a:pt x="1620" y="2139"/>
                      <a:pt x="1437" y="1962"/>
                      <a:pt x="1247" y="1804"/>
                    </a:cubicBezTo>
                    <a:cubicBezTo>
                      <a:pt x="1222" y="1783"/>
                      <a:pt x="1194" y="1774"/>
                      <a:pt x="1167" y="1774"/>
                    </a:cubicBezTo>
                    <a:cubicBezTo>
                      <a:pt x="1071" y="1774"/>
                      <a:pt x="987" y="1891"/>
                      <a:pt x="1079" y="1972"/>
                    </a:cubicBezTo>
                    <a:cubicBezTo>
                      <a:pt x="1277" y="2149"/>
                      <a:pt x="1441" y="2340"/>
                      <a:pt x="1583" y="2540"/>
                    </a:cubicBezTo>
                    <a:cubicBezTo>
                      <a:pt x="1557" y="2557"/>
                      <a:pt x="1533" y="2573"/>
                      <a:pt x="1504" y="2588"/>
                    </a:cubicBezTo>
                    <a:cubicBezTo>
                      <a:pt x="1382" y="2653"/>
                      <a:pt x="1267" y="2682"/>
                      <a:pt x="1161" y="2682"/>
                    </a:cubicBezTo>
                    <a:cubicBezTo>
                      <a:pt x="728" y="2682"/>
                      <a:pt x="449" y="2196"/>
                      <a:pt x="429" y="1741"/>
                    </a:cubicBezTo>
                    <a:cubicBezTo>
                      <a:pt x="420" y="1526"/>
                      <a:pt x="459" y="1317"/>
                      <a:pt x="509" y="1111"/>
                    </a:cubicBezTo>
                    <a:cubicBezTo>
                      <a:pt x="535" y="1012"/>
                      <a:pt x="597" y="756"/>
                      <a:pt x="707" y="557"/>
                    </a:cubicBezTo>
                    <a:cubicBezTo>
                      <a:pt x="791" y="515"/>
                      <a:pt x="876" y="496"/>
                      <a:pt x="960" y="496"/>
                    </a:cubicBezTo>
                    <a:close/>
                    <a:moveTo>
                      <a:pt x="980" y="0"/>
                    </a:moveTo>
                    <a:cubicBezTo>
                      <a:pt x="839" y="0"/>
                      <a:pt x="709" y="90"/>
                      <a:pt x="595" y="228"/>
                    </a:cubicBezTo>
                    <a:cubicBezTo>
                      <a:pt x="552" y="252"/>
                      <a:pt x="509" y="282"/>
                      <a:pt x="466" y="318"/>
                    </a:cubicBezTo>
                    <a:cubicBezTo>
                      <a:pt x="410" y="365"/>
                      <a:pt x="405" y="428"/>
                      <a:pt x="426" y="481"/>
                    </a:cubicBezTo>
                    <a:cubicBezTo>
                      <a:pt x="244" y="815"/>
                      <a:pt x="124" y="1233"/>
                      <a:pt x="95" y="1439"/>
                    </a:cubicBezTo>
                    <a:cubicBezTo>
                      <a:pt x="0" y="2142"/>
                      <a:pt x="368" y="3065"/>
                      <a:pt x="1171" y="3065"/>
                    </a:cubicBezTo>
                    <a:cubicBezTo>
                      <a:pt x="1214" y="3065"/>
                      <a:pt x="1259" y="3063"/>
                      <a:pt x="1304" y="3057"/>
                    </a:cubicBezTo>
                    <a:cubicBezTo>
                      <a:pt x="1496" y="3034"/>
                      <a:pt x="1660" y="2967"/>
                      <a:pt x="1798" y="2871"/>
                    </a:cubicBezTo>
                    <a:cubicBezTo>
                      <a:pt x="1921" y="3087"/>
                      <a:pt x="2030" y="3315"/>
                      <a:pt x="2137" y="3558"/>
                    </a:cubicBezTo>
                    <a:cubicBezTo>
                      <a:pt x="2163" y="3615"/>
                      <a:pt x="2211" y="3638"/>
                      <a:pt x="2261" y="3638"/>
                    </a:cubicBezTo>
                    <a:cubicBezTo>
                      <a:pt x="2359" y="3638"/>
                      <a:pt x="2465" y="3549"/>
                      <a:pt x="2429" y="3435"/>
                    </a:cubicBezTo>
                    <a:cubicBezTo>
                      <a:pt x="2343" y="3159"/>
                      <a:pt x="2202" y="2895"/>
                      <a:pt x="2033" y="2651"/>
                    </a:cubicBezTo>
                    <a:cubicBezTo>
                      <a:pt x="2216" y="2419"/>
                      <a:pt x="2312" y="2114"/>
                      <a:pt x="2316" y="1806"/>
                    </a:cubicBezTo>
                    <a:cubicBezTo>
                      <a:pt x="2335" y="1814"/>
                      <a:pt x="2352" y="1821"/>
                      <a:pt x="2378" y="1821"/>
                    </a:cubicBezTo>
                    <a:cubicBezTo>
                      <a:pt x="2752" y="1826"/>
                      <a:pt x="3130" y="1841"/>
                      <a:pt x="3505" y="1841"/>
                    </a:cubicBezTo>
                    <a:cubicBezTo>
                      <a:pt x="3584" y="1841"/>
                      <a:pt x="3662" y="1840"/>
                      <a:pt x="3740" y="1839"/>
                    </a:cubicBezTo>
                    <a:cubicBezTo>
                      <a:pt x="3740" y="1839"/>
                      <a:pt x="3741" y="1839"/>
                      <a:pt x="3741" y="1839"/>
                    </a:cubicBezTo>
                    <a:cubicBezTo>
                      <a:pt x="3926" y="1839"/>
                      <a:pt x="3925" y="1559"/>
                      <a:pt x="3740" y="1554"/>
                    </a:cubicBezTo>
                    <a:cubicBezTo>
                      <a:pt x="3665" y="1552"/>
                      <a:pt x="3590" y="1552"/>
                      <a:pt x="3515" y="1552"/>
                    </a:cubicBezTo>
                    <a:cubicBezTo>
                      <a:pt x="3137" y="1552"/>
                      <a:pt x="2756" y="1567"/>
                      <a:pt x="2378" y="1569"/>
                    </a:cubicBezTo>
                    <a:cubicBezTo>
                      <a:pt x="2349" y="1569"/>
                      <a:pt x="2326" y="1581"/>
                      <a:pt x="2308" y="1592"/>
                    </a:cubicBezTo>
                    <a:cubicBezTo>
                      <a:pt x="2292" y="1462"/>
                      <a:pt x="2262" y="1333"/>
                      <a:pt x="2212" y="1211"/>
                    </a:cubicBezTo>
                    <a:cubicBezTo>
                      <a:pt x="2073" y="868"/>
                      <a:pt x="1756" y="457"/>
                      <a:pt x="1388" y="256"/>
                    </a:cubicBezTo>
                    <a:cubicBezTo>
                      <a:pt x="1387" y="254"/>
                      <a:pt x="1387" y="251"/>
                      <a:pt x="1383" y="246"/>
                    </a:cubicBezTo>
                    <a:cubicBezTo>
                      <a:pt x="1241" y="72"/>
                      <a:pt x="1106" y="0"/>
                      <a:pt x="9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2"/>
              <p:cNvSpPr/>
              <p:nvPr/>
            </p:nvSpPr>
            <p:spPr>
              <a:xfrm>
                <a:off x="897902" y="2132112"/>
                <a:ext cx="53106" cy="13667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429" extrusionOk="0">
                    <a:moveTo>
                      <a:pt x="1447" y="1"/>
                    </a:moveTo>
                    <a:cubicBezTo>
                      <a:pt x="1434" y="1"/>
                      <a:pt x="1420" y="3"/>
                      <a:pt x="1406" y="6"/>
                    </a:cubicBezTo>
                    <a:cubicBezTo>
                      <a:pt x="993" y="118"/>
                      <a:pt x="581" y="162"/>
                      <a:pt x="154" y="181"/>
                    </a:cubicBezTo>
                    <a:cubicBezTo>
                      <a:pt x="1" y="188"/>
                      <a:pt x="1" y="410"/>
                      <a:pt x="154" y="420"/>
                    </a:cubicBezTo>
                    <a:cubicBezTo>
                      <a:pt x="239" y="426"/>
                      <a:pt x="325" y="429"/>
                      <a:pt x="410" y="429"/>
                    </a:cubicBezTo>
                    <a:cubicBezTo>
                      <a:pt x="772" y="429"/>
                      <a:pt x="1133" y="380"/>
                      <a:pt x="1489" y="304"/>
                    </a:cubicBezTo>
                    <a:cubicBezTo>
                      <a:pt x="1666" y="266"/>
                      <a:pt x="1610" y="1"/>
                      <a:pt x="14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2"/>
              <p:cNvSpPr/>
              <p:nvPr/>
            </p:nvSpPr>
            <p:spPr>
              <a:xfrm>
                <a:off x="946900" y="2049822"/>
                <a:ext cx="107965" cy="114974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3609" extrusionOk="0">
                    <a:moveTo>
                      <a:pt x="705" y="1"/>
                    </a:moveTo>
                    <a:cubicBezTo>
                      <a:pt x="665" y="1"/>
                      <a:pt x="627" y="18"/>
                      <a:pt x="605" y="59"/>
                    </a:cubicBezTo>
                    <a:cubicBezTo>
                      <a:pt x="1" y="1183"/>
                      <a:pt x="309" y="2959"/>
                      <a:pt x="1577" y="3510"/>
                    </a:cubicBezTo>
                    <a:cubicBezTo>
                      <a:pt x="1731" y="3577"/>
                      <a:pt x="1886" y="3609"/>
                      <a:pt x="2035" y="3609"/>
                    </a:cubicBezTo>
                    <a:cubicBezTo>
                      <a:pt x="2400" y="3609"/>
                      <a:pt x="2734" y="3417"/>
                      <a:pt x="2949" y="3066"/>
                    </a:cubicBezTo>
                    <a:cubicBezTo>
                      <a:pt x="3389" y="2344"/>
                      <a:pt x="3157" y="1358"/>
                      <a:pt x="3006" y="588"/>
                    </a:cubicBezTo>
                    <a:cubicBezTo>
                      <a:pt x="2987" y="488"/>
                      <a:pt x="2915" y="445"/>
                      <a:pt x="2838" y="445"/>
                    </a:cubicBezTo>
                    <a:cubicBezTo>
                      <a:pt x="2723" y="445"/>
                      <a:pt x="2596" y="543"/>
                      <a:pt x="2623" y="692"/>
                    </a:cubicBezTo>
                    <a:cubicBezTo>
                      <a:pt x="2716" y="1200"/>
                      <a:pt x="2834" y="1733"/>
                      <a:pt x="2787" y="2253"/>
                    </a:cubicBezTo>
                    <a:cubicBezTo>
                      <a:pt x="2747" y="2702"/>
                      <a:pt x="2522" y="3223"/>
                      <a:pt x="2000" y="3223"/>
                    </a:cubicBezTo>
                    <a:cubicBezTo>
                      <a:pt x="1943" y="3223"/>
                      <a:pt x="1882" y="3217"/>
                      <a:pt x="1818" y="3204"/>
                    </a:cubicBezTo>
                    <a:cubicBezTo>
                      <a:pt x="1536" y="3146"/>
                      <a:pt x="1211" y="2811"/>
                      <a:pt x="1042" y="2579"/>
                    </a:cubicBezTo>
                    <a:cubicBezTo>
                      <a:pt x="522" y="1858"/>
                      <a:pt x="495" y="950"/>
                      <a:pt x="831" y="154"/>
                    </a:cubicBezTo>
                    <a:cubicBezTo>
                      <a:pt x="866" y="68"/>
                      <a:pt x="784" y="1"/>
                      <a:pt x="7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2"/>
              <p:cNvSpPr/>
              <p:nvPr/>
            </p:nvSpPr>
            <p:spPr>
              <a:xfrm>
                <a:off x="1061940" y="2091397"/>
                <a:ext cx="51354" cy="51418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4" extrusionOk="0">
                    <a:moveTo>
                      <a:pt x="1147" y="0"/>
                    </a:moveTo>
                    <a:cubicBezTo>
                      <a:pt x="1083" y="0"/>
                      <a:pt x="1020" y="34"/>
                      <a:pt x="1002" y="107"/>
                    </a:cubicBezTo>
                    <a:cubicBezTo>
                      <a:pt x="956" y="292"/>
                      <a:pt x="917" y="474"/>
                      <a:pt x="880" y="656"/>
                    </a:cubicBezTo>
                    <a:cubicBezTo>
                      <a:pt x="645" y="667"/>
                      <a:pt x="412" y="684"/>
                      <a:pt x="180" y="694"/>
                    </a:cubicBezTo>
                    <a:cubicBezTo>
                      <a:pt x="4" y="702"/>
                      <a:pt x="1" y="971"/>
                      <a:pt x="180" y="971"/>
                    </a:cubicBezTo>
                    <a:cubicBezTo>
                      <a:pt x="386" y="971"/>
                      <a:pt x="595" y="978"/>
                      <a:pt x="806" y="981"/>
                    </a:cubicBezTo>
                    <a:cubicBezTo>
                      <a:pt x="766" y="1143"/>
                      <a:pt x="721" y="1304"/>
                      <a:pt x="660" y="1468"/>
                    </a:cubicBezTo>
                    <a:cubicBezTo>
                      <a:pt x="629" y="1548"/>
                      <a:pt x="710" y="1614"/>
                      <a:pt x="782" y="1614"/>
                    </a:cubicBezTo>
                    <a:cubicBezTo>
                      <a:pt x="819" y="1614"/>
                      <a:pt x="854" y="1597"/>
                      <a:pt x="872" y="1556"/>
                    </a:cubicBezTo>
                    <a:cubicBezTo>
                      <a:pt x="952" y="1372"/>
                      <a:pt x="1035" y="1178"/>
                      <a:pt x="1108" y="981"/>
                    </a:cubicBezTo>
                    <a:cubicBezTo>
                      <a:pt x="1208" y="978"/>
                      <a:pt x="1308" y="975"/>
                      <a:pt x="1407" y="966"/>
                    </a:cubicBezTo>
                    <a:cubicBezTo>
                      <a:pt x="1609" y="954"/>
                      <a:pt x="1612" y="660"/>
                      <a:pt x="1407" y="651"/>
                    </a:cubicBezTo>
                    <a:cubicBezTo>
                      <a:pt x="1343" y="650"/>
                      <a:pt x="1278" y="650"/>
                      <a:pt x="1214" y="650"/>
                    </a:cubicBezTo>
                    <a:cubicBezTo>
                      <a:pt x="1258" y="482"/>
                      <a:pt x="1290" y="315"/>
                      <a:pt x="1301" y="149"/>
                    </a:cubicBezTo>
                    <a:cubicBezTo>
                      <a:pt x="1307" y="53"/>
                      <a:pt x="1226" y="0"/>
                      <a:pt x="11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2"/>
              <p:cNvSpPr/>
              <p:nvPr/>
            </p:nvSpPr>
            <p:spPr>
              <a:xfrm>
                <a:off x="1126613" y="2063935"/>
                <a:ext cx="75662" cy="111438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3498" extrusionOk="0">
                    <a:moveTo>
                      <a:pt x="1011" y="477"/>
                    </a:moveTo>
                    <a:cubicBezTo>
                      <a:pt x="1292" y="770"/>
                      <a:pt x="1428" y="1541"/>
                      <a:pt x="1531" y="1841"/>
                    </a:cubicBezTo>
                    <a:cubicBezTo>
                      <a:pt x="1565" y="1942"/>
                      <a:pt x="1599" y="2039"/>
                      <a:pt x="1635" y="2139"/>
                    </a:cubicBezTo>
                    <a:cubicBezTo>
                      <a:pt x="1610" y="2139"/>
                      <a:pt x="1586" y="2139"/>
                      <a:pt x="1561" y="2139"/>
                    </a:cubicBezTo>
                    <a:cubicBezTo>
                      <a:pt x="1236" y="2139"/>
                      <a:pt x="910" y="2148"/>
                      <a:pt x="588" y="2168"/>
                    </a:cubicBezTo>
                    <a:cubicBezTo>
                      <a:pt x="735" y="1607"/>
                      <a:pt x="869" y="1039"/>
                      <a:pt x="1011" y="477"/>
                    </a:cubicBezTo>
                    <a:close/>
                    <a:moveTo>
                      <a:pt x="896" y="1"/>
                    </a:moveTo>
                    <a:cubicBezTo>
                      <a:pt x="813" y="1"/>
                      <a:pt x="730" y="49"/>
                      <a:pt x="710" y="137"/>
                    </a:cubicBezTo>
                    <a:cubicBezTo>
                      <a:pt x="470" y="1206"/>
                      <a:pt x="172" y="2277"/>
                      <a:pt x="11" y="3362"/>
                    </a:cubicBezTo>
                    <a:cubicBezTo>
                      <a:pt x="0" y="3444"/>
                      <a:pt x="61" y="3497"/>
                      <a:pt x="122" y="3497"/>
                    </a:cubicBezTo>
                    <a:cubicBezTo>
                      <a:pt x="163" y="3497"/>
                      <a:pt x="203" y="3474"/>
                      <a:pt x="222" y="3419"/>
                    </a:cubicBezTo>
                    <a:cubicBezTo>
                      <a:pt x="332" y="3096"/>
                      <a:pt x="427" y="2766"/>
                      <a:pt x="518" y="2434"/>
                    </a:cubicBezTo>
                    <a:cubicBezTo>
                      <a:pt x="858" y="2457"/>
                      <a:pt x="1201" y="2468"/>
                      <a:pt x="1542" y="2468"/>
                    </a:cubicBezTo>
                    <a:cubicBezTo>
                      <a:pt x="1611" y="2468"/>
                      <a:pt x="1680" y="2468"/>
                      <a:pt x="1748" y="2467"/>
                    </a:cubicBezTo>
                    <a:cubicBezTo>
                      <a:pt x="1754" y="2481"/>
                      <a:pt x="1757" y="2494"/>
                      <a:pt x="1763" y="2509"/>
                    </a:cubicBezTo>
                    <a:cubicBezTo>
                      <a:pt x="1813" y="2658"/>
                      <a:pt x="1864" y="2804"/>
                      <a:pt x="1916" y="2952"/>
                    </a:cubicBezTo>
                    <a:cubicBezTo>
                      <a:pt x="1922" y="2974"/>
                      <a:pt x="1929" y="2988"/>
                      <a:pt x="1937" y="3001"/>
                    </a:cubicBezTo>
                    <a:cubicBezTo>
                      <a:pt x="1913" y="3063"/>
                      <a:pt x="1914" y="3136"/>
                      <a:pt x="1972" y="3184"/>
                    </a:cubicBezTo>
                    <a:cubicBezTo>
                      <a:pt x="2030" y="3234"/>
                      <a:pt x="2078" y="3262"/>
                      <a:pt x="2139" y="3262"/>
                    </a:cubicBezTo>
                    <a:cubicBezTo>
                      <a:pt x="2164" y="3262"/>
                      <a:pt x="2191" y="3257"/>
                      <a:pt x="2222" y="3247"/>
                    </a:cubicBezTo>
                    <a:cubicBezTo>
                      <a:pt x="2330" y="3212"/>
                      <a:pt x="2374" y="3116"/>
                      <a:pt x="2357" y="3008"/>
                    </a:cubicBezTo>
                    <a:cubicBezTo>
                      <a:pt x="2249" y="2332"/>
                      <a:pt x="1869" y="1607"/>
                      <a:pt x="1641" y="961"/>
                    </a:cubicBezTo>
                    <a:cubicBezTo>
                      <a:pt x="1503" y="568"/>
                      <a:pt x="1397" y="104"/>
                      <a:pt x="941" y="6"/>
                    </a:cubicBezTo>
                    <a:cubicBezTo>
                      <a:pt x="926" y="2"/>
                      <a:pt x="911" y="1"/>
                      <a:pt x="8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3" name="Google Shape;1133;p32"/>
            <p:cNvGrpSpPr/>
            <p:nvPr/>
          </p:nvGrpSpPr>
          <p:grpSpPr>
            <a:xfrm>
              <a:off x="8271338" y="1836982"/>
              <a:ext cx="503922" cy="577162"/>
              <a:chOff x="2802613" y="1707632"/>
              <a:chExt cx="503922" cy="577162"/>
            </a:xfrm>
          </p:grpSpPr>
          <p:sp>
            <p:nvSpPr>
              <p:cNvPr id="1134" name="Google Shape;1134;p32"/>
              <p:cNvSpPr/>
              <p:nvPr/>
            </p:nvSpPr>
            <p:spPr>
              <a:xfrm>
                <a:off x="2802613" y="1707632"/>
                <a:ext cx="503922" cy="577162"/>
              </a:xfrm>
              <a:custGeom>
                <a:avLst/>
                <a:gdLst/>
                <a:ahLst/>
                <a:cxnLst/>
                <a:rect l="l" t="t" r="r" b="b"/>
                <a:pathLst>
                  <a:path w="15818" h="18117" extrusionOk="0">
                    <a:moveTo>
                      <a:pt x="7412" y="393"/>
                    </a:moveTo>
                    <a:cubicBezTo>
                      <a:pt x="8965" y="393"/>
                      <a:pt x="11018" y="610"/>
                      <a:pt x="11212" y="2316"/>
                    </a:cubicBezTo>
                    <a:cubicBezTo>
                      <a:pt x="11407" y="4025"/>
                      <a:pt x="8502" y="4471"/>
                      <a:pt x="6934" y="4579"/>
                    </a:cubicBezTo>
                    <a:cubicBezTo>
                      <a:pt x="6911" y="4516"/>
                      <a:pt x="6884" y="4454"/>
                      <a:pt x="6855" y="4395"/>
                    </a:cubicBezTo>
                    <a:cubicBezTo>
                      <a:pt x="6845" y="4377"/>
                      <a:pt x="6830" y="4369"/>
                      <a:pt x="6814" y="4369"/>
                    </a:cubicBezTo>
                    <a:cubicBezTo>
                      <a:pt x="6782" y="4369"/>
                      <a:pt x="6750" y="4399"/>
                      <a:pt x="6759" y="4437"/>
                    </a:cubicBezTo>
                    <a:cubicBezTo>
                      <a:pt x="6772" y="4487"/>
                      <a:pt x="6779" y="4537"/>
                      <a:pt x="6788" y="4587"/>
                    </a:cubicBezTo>
                    <a:cubicBezTo>
                      <a:pt x="6660" y="4594"/>
                      <a:pt x="6544" y="4600"/>
                      <a:pt x="6443" y="4603"/>
                    </a:cubicBezTo>
                    <a:cubicBezTo>
                      <a:pt x="6330" y="4607"/>
                      <a:pt x="6199" y="4609"/>
                      <a:pt x="6055" y="4609"/>
                    </a:cubicBezTo>
                    <a:cubicBezTo>
                      <a:pt x="4508" y="4609"/>
                      <a:pt x="1371" y="4346"/>
                      <a:pt x="1170" y="2689"/>
                    </a:cubicBezTo>
                    <a:cubicBezTo>
                      <a:pt x="1228" y="2674"/>
                      <a:pt x="1279" y="2637"/>
                      <a:pt x="1305" y="2566"/>
                    </a:cubicBezTo>
                    <a:cubicBezTo>
                      <a:pt x="1914" y="724"/>
                      <a:pt x="4948" y="456"/>
                      <a:pt x="6559" y="409"/>
                    </a:cubicBezTo>
                    <a:cubicBezTo>
                      <a:pt x="6810" y="402"/>
                      <a:pt x="7101" y="393"/>
                      <a:pt x="7412" y="393"/>
                    </a:cubicBezTo>
                    <a:close/>
                    <a:moveTo>
                      <a:pt x="11637" y="2583"/>
                    </a:moveTo>
                    <a:cubicBezTo>
                      <a:pt x="12329" y="3891"/>
                      <a:pt x="12793" y="5310"/>
                      <a:pt x="13298" y="6699"/>
                    </a:cubicBezTo>
                    <a:cubicBezTo>
                      <a:pt x="13863" y="8240"/>
                      <a:pt x="14511" y="9775"/>
                      <a:pt x="14972" y="11350"/>
                    </a:cubicBezTo>
                    <a:cubicBezTo>
                      <a:pt x="15164" y="12004"/>
                      <a:pt x="15315" y="12693"/>
                      <a:pt x="15250" y="13365"/>
                    </a:cubicBezTo>
                    <a:cubicBezTo>
                      <a:pt x="15239" y="13358"/>
                      <a:pt x="15227" y="13352"/>
                      <a:pt x="15214" y="13345"/>
                    </a:cubicBezTo>
                    <a:cubicBezTo>
                      <a:pt x="15199" y="13337"/>
                      <a:pt x="15184" y="13333"/>
                      <a:pt x="15170" y="13333"/>
                    </a:cubicBezTo>
                    <a:cubicBezTo>
                      <a:pt x="15084" y="13333"/>
                      <a:pt x="15044" y="13472"/>
                      <a:pt x="15148" y="13506"/>
                    </a:cubicBezTo>
                    <a:cubicBezTo>
                      <a:pt x="15179" y="13515"/>
                      <a:pt x="15206" y="13522"/>
                      <a:pt x="15232" y="13529"/>
                    </a:cubicBezTo>
                    <a:cubicBezTo>
                      <a:pt x="15199" y="13757"/>
                      <a:pt x="15138" y="13980"/>
                      <a:pt x="15045" y="14201"/>
                    </a:cubicBezTo>
                    <a:cubicBezTo>
                      <a:pt x="14685" y="15059"/>
                      <a:pt x="13924" y="15571"/>
                      <a:pt x="13144" y="16019"/>
                    </a:cubicBezTo>
                    <a:cubicBezTo>
                      <a:pt x="11690" y="16856"/>
                      <a:pt x="10067" y="17383"/>
                      <a:pt x="8407" y="17600"/>
                    </a:cubicBezTo>
                    <a:cubicBezTo>
                      <a:pt x="7835" y="17675"/>
                      <a:pt x="7258" y="17712"/>
                      <a:pt x="6681" y="17712"/>
                    </a:cubicBezTo>
                    <a:cubicBezTo>
                      <a:pt x="5583" y="17712"/>
                      <a:pt x="4487" y="17576"/>
                      <a:pt x="3424" y="17295"/>
                    </a:cubicBezTo>
                    <a:cubicBezTo>
                      <a:pt x="2697" y="17103"/>
                      <a:pt x="1882" y="16877"/>
                      <a:pt x="1311" y="16359"/>
                    </a:cubicBezTo>
                    <a:cubicBezTo>
                      <a:pt x="1176" y="16237"/>
                      <a:pt x="1070" y="16105"/>
                      <a:pt x="981" y="15965"/>
                    </a:cubicBezTo>
                    <a:lnTo>
                      <a:pt x="981" y="15965"/>
                    </a:lnTo>
                    <a:cubicBezTo>
                      <a:pt x="990" y="15969"/>
                      <a:pt x="999" y="15972"/>
                      <a:pt x="1010" y="15972"/>
                    </a:cubicBezTo>
                    <a:cubicBezTo>
                      <a:pt x="1096" y="15977"/>
                      <a:pt x="1184" y="15979"/>
                      <a:pt x="1272" y="15979"/>
                    </a:cubicBezTo>
                    <a:cubicBezTo>
                      <a:pt x="1548" y="15979"/>
                      <a:pt x="1829" y="15958"/>
                      <a:pt x="2098" y="15928"/>
                    </a:cubicBezTo>
                    <a:cubicBezTo>
                      <a:pt x="2250" y="15911"/>
                      <a:pt x="2261" y="15681"/>
                      <a:pt x="2104" y="15681"/>
                    </a:cubicBezTo>
                    <a:cubicBezTo>
                      <a:pt x="2102" y="15681"/>
                      <a:pt x="2100" y="15681"/>
                      <a:pt x="2098" y="15681"/>
                    </a:cubicBezTo>
                    <a:cubicBezTo>
                      <a:pt x="1732" y="15691"/>
                      <a:pt x="1347" y="15724"/>
                      <a:pt x="984" y="15793"/>
                    </a:cubicBezTo>
                    <a:cubicBezTo>
                      <a:pt x="940" y="15803"/>
                      <a:pt x="923" y="15835"/>
                      <a:pt x="920" y="15869"/>
                    </a:cubicBezTo>
                    <a:cubicBezTo>
                      <a:pt x="500" y="15106"/>
                      <a:pt x="646" y="14139"/>
                      <a:pt x="689" y="13279"/>
                    </a:cubicBezTo>
                    <a:cubicBezTo>
                      <a:pt x="853" y="10018"/>
                      <a:pt x="1047" y="6755"/>
                      <a:pt x="1138" y="3490"/>
                    </a:cubicBezTo>
                    <a:cubicBezTo>
                      <a:pt x="1975" y="4816"/>
                      <a:pt x="4849" y="5001"/>
                      <a:pt x="6088" y="5007"/>
                    </a:cubicBezTo>
                    <a:cubicBezTo>
                      <a:pt x="6101" y="5007"/>
                      <a:pt x="6115" y="5007"/>
                      <a:pt x="6129" y="5007"/>
                    </a:cubicBezTo>
                    <a:cubicBezTo>
                      <a:pt x="6361" y="5007"/>
                      <a:pt x="6594" y="4996"/>
                      <a:pt x="6826" y="4983"/>
                    </a:cubicBezTo>
                    <a:cubicBezTo>
                      <a:pt x="6834" y="5091"/>
                      <a:pt x="6838" y="5202"/>
                      <a:pt x="6841" y="5312"/>
                    </a:cubicBezTo>
                    <a:cubicBezTo>
                      <a:pt x="6843" y="5368"/>
                      <a:pt x="6895" y="5403"/>
                      <a:pt x="6943" y="5403"/>
                    </a:cubicBezTo>
                    <a:cubicBezTo>
                      <a:pt x="6979" y="5403"/>
                      <a:pt x="7012" y="5383"/>
                      <a:pt x="7020" y="5338"/>
                    </a:cubicBezTo>
                    <a:cubicBezTo>
                      <a:pt x="7040" y="5214"/>
                      <a:pt x="7044" y="5090"/>
                      <a:pt x="7030" y="4971"/>
                    </a:cubicBezTo>
                    <a:cubicBezTo>
                      <a:pt x="8134" y="4884"/>
                      <a:pt x="9239" y="4639"/>
                      <a:pt x="10251" y="4216"/>
                    </a:cubicBezTo>
                    <a:cubicBezTo>
                      <a:pt x="10965" y="3919"/>
                      <a:pt x="11572" y="3501"/>
                      <a:pt x="11635" y="2669"/>
                    </a:cubicBezTo>
                    <a:cubicBezTo>
                      <a:pt x="11636" y="2640"/>
                      <a:pt x="11636" y="2611"/>
                      <a:pt x="11637" y="2583"/>
                    </a:cubicBezTo>
                    <a:close/>
                    <a:moveTo>
                      <a:pt x="7031" y="1"/>
                    </a:moveTo>
                    <a:cubicBezTo>
                      <a:pt x="5161" y="1"/>
                      <a:pt x="1669" y="232"/>
                      <a:pt x="970" y="2369"/>
                    </a:cubicBezTo>
                    <a:cubicBezTo>
                      <a:pt x="941" y="2389"/>
                      <a:pt x="920" y="2418"/>
                      <a:pt x="914" y="2461"/>
                    </a:cubicBezTo>
                    <a:cubicBezTo>
                      <a:pt x="913" y="2481"/>
                      <a:pt x="913" y="2497"/>
                      <a:pt x="911" y="2517"/>
                    </a:cubicBezTo>
                    <a:cubicBezTo>
                      <a:pt x="897" y="2535"/>
                      <a:pt x="886" y="2560"/>
                      <a:pt x="883" y="2590"/>
                    </a:cubicBezTo>
                    <a:cubicBezTo>
                      <a:pt x="609" y="6082"/>
                      <a:pt x="470" y="9583"/>
                      <a:pt x="296" y="13080"/>
                    </a:cubicBezTo>
                    <a:cubicBezTo>
                      <a:pt x="237" y="14261"/>
                      <a:pt x="1" y="15626"/>
                      <a:pt x="921" y="16545"/>
                    </a:cubicBezTo>
                    <a:cubicBezTo>
                      <a:pt x="1742" y="17361"/>
                      <a:pt x="3048" y="17660"/>
                      <a:pt x="4143" y="17874"/>
                    </a:cubicBezTo>
                    <a:cubicBezTo>
                      <a:pt x="4982" y="18036"/>
                      <a:pt x="5836" y="18116"/>
                      <a:pt x="6690" y="18116"/>
                    </a:cubicBezTo>
                    <a:cubicBezTo>
                      <a:pt x="8556" y="18116"/>
                      <a:pt x="10420" y="17733"/>
                      <a:pt x="12130" y="16980"/>
                    </a:cubicBezTo>
                    <a:cubicBezTo>
                      <a:pt x="13188" y="16515"/>
                      <a:pt x="14420" y="15909"/>
                      <a:pt x="15108" y="14943"/>
                    </a:cubicBezTo>
                    <a:cubicBezTo>
                      <a:pt x="15817" y="13949"/>
                      <a:pt x="15750" y="12706"/>
                      <a:pt x="15459" y="11579"/>
                    </a:cubicBezTo>
                    <a:cubicBezTo>
                      <a:pt x="14992" y="9761"/>
                      <a:pt x="14201" y="7987"/>
                      <a:pt x="13556" y="6225"/>
                    </a:cubicBezTo>
                    <a:cubicBezTo>
                      <a:pt x="12972" y="4626"/>
                      <a:pt x="12439" y="2996"/>
                      <a:pt x="11514" y="1553"/>
                    </a:cubicBezTo>
                    <a:cubicBezTo>
                      <a:pt x="11481" y="1506"/>
                      <a:pt x="11441" y="1480"/>
                      <a:pt x="11396" y="1467"/>
                    </a:cubicBezTo>
                    <a:cubicBezTo>
                      <a:pt x="10661" y="167"/>
                      <a:pt x="8446" y="5"/>
                      <a:pt x="7084" y="1"/>
                    </a:cubicBezTo>
                    <a:cubicBezTo>
                      <a:pt x="7067" y="1"/>
                      <a:pt x="7049" y="1"/>
                      <a:pt x="70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2"/>
              <p:cNvSpPr/>
              <p:nvPr/>
            </p:nvSpPr>
            <p:spPr>
              <a:xfrm>
                <a:off x="2827877" y="2170182"/>
                <a:ext cx="43422" cy="30774"/>
              </a:xfrm>
              <a:custGeom>
                <a:avLst/>
                <a:gdLst/>
                <a:ahLst/>
                <a:cxnLst/>
                <a:rect l="l" t="t" r="r" b="b"/>
                <a:pathLst>
                  <a:path w="1363" h="966" extrusionOk="0">
                    <a:moveTo>
                      <a:pt x="1170" y="1"/>
                    </a:moveTo>
                    <a:cubicBezTo>
                      <a:pt x="1150" y="1"/>
                      <a:pt x="1128" y="6"/>
                      <a:pt x="1106" y="17"/>
                    </a:cubicBezTo>
                    <a:cubicBezTo>
                      <a:pt x="724" y="207"/>
                      <a:pt x="369" y="489"/>
                      <a:pt x="72" y="797"/>
                    </a:cubicBezTo>
                    <a:cubicBezTo>
                      <a:pt x="1" y="871"/>
                      <a:pt x="68" y="966"/>
                      <a:pt x="148" y="966"/>
                    </a:cubicBezTo>
                    <a:cubicBezTo>
                      <a:pt x="170" y="966"/>
                      <a:pt x="194" y="958"/>
                      <a:pt x="216" y="941"/>
                    </a:cubicBezTo>
                    <a:cubicBezTo>
                      <a:pt x="539" y="676"/>
                      <a:pt x="879" y="457"/>
                      <a:pt x="1238" y="242"/>
                    </a:cubicBezTo>
                    <a:cubicBezTo>
                      <a:pt x="1363" y="167"/>
                      <a:pt x="1287" y="1"/>
                      <a:pt x="11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2"/>
              <p:cNvSpPr/>
              <p:nvPr/>
            </p:nvSpPr>
            <p:spPr>
              <a:xfrm>
                <a:off x="2892868" y="2142944"/>
                <a:ext cx="48200" cy="20357"/>
              </a:xfrm>
              <a:custGeom>
                <a:avLst/>
                <a:gdLst/>
                <a:ahLst/>
                <a:cxnLst/>
                <a:rect l="l" t="t" r="r" b="b"/>
                <a:pathLst>
                  <a:path w="1513" h="639" extrusionOk="0">
                    <a:moveTo>
                      <a:pt x="1287" y="0"/>
                    </a:moveTo>
                    <a:cubicBezTo>
                      <a:pt x="1268" y="0"/>
                      <a:pt x="1248" y="4"/>
                      <a:pt x="1227" y="13"/>
                    </a:cubicBezTo>
                    <a:cubicBezTo>
                      <a:pt x="865" y="167"/>
                      <a:pt x="504" y="302"/>
                      <a:pt x="129" y="421"/>
                    </a:cubicBezTo>
                    <a:cubicBezTo>
                      <a:pt x="0" y="461"/>
                      <a:pt x="42" y="638"/>
                      <a:pt x="162" y="638"/>
                    </a:cubicBezTo>
                    <a:cubicBezTo>
                      <a:pt x="171" y="638"/>
                      <a:pt x="180" y="638"/>
                      <a:pt x="189" y="636"/>
                    </a:cubicBezTo>
                    <a:cubicBezTo>
                      <a:pt x="593" y="553"/>
                      <a:pt x="992" y="424"/>
                      <a:pt x="1367" y="253"/>
                    </a:cubicBezTo>
                    <a:cubicBezTo>
                      <a:pt x="1512" y="190"/>
                      <a:pt x="1421" y="0"/>
                      <a:pt x="1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2"/>
              <p:cNvSpPr/>
              <p:nvPr/>
            </p:nvSpPr>
            <p:spPr>
              <a:xfrm>
                <a:off x="2966779" y="2125995"/>
                <a:ext cx="53552" cy="14304"/>
              </a:xfrm>
              <a:custGeom>
                <a:avLst/>
                <a:gdLst/>
                <a:ahLst/>
                <a:cxnLst/>
                <a:rect l="l" t="t" r="r" b="b"/>
                <a:pathLst>
                  <a:path w="1681" h="449" extrusionOk="0">
                    <a:moveTo>
                      <a:pt x="1518" y="0"/>
                    </a:moveTo>
                    <a:cubicBezTo>
                      <a:pt x="1514" y="0"/>
                      <a:pt x="1510" y="0"/>
                      <a:pt x="1506" y="1"/>
                    </a:cubicBezTo>
                    <a:cubicBezTo>
                      <a:pt x="1042" y="47"/>
                      <a:pt x="572" y="145"/>
                      <a:pt x="115" y="237"/>
                    </a:cubicBezTo>
                    <a:cubicBezTo>
                      <a:pt x="1" y="259"/>
                      <a:pt x="21" y="448"/>
                      <a:pt x="132" y="448"/>
                    </a:cubicBezTo>
                    <a:cubicBezTo>
                      <a:pt x="136" y="448"/>
                      <a:pt x="140" y="448"/>
                      <a:pt x="144" y="447"/>
                    </a:cubicBezTo>
                    <a:cubicBezTo>
                      <a:pt x="607" y="397"/>
                      <a:pt x="1083" y="353"/>
                      <a:pt x="1540" y="260"/>
                    </a:cubicBezTo>
                    <a:cubicBezTo>
                      <a:pt x="1681" y="232"/>
                      <a:pt x="1658" y="0"/>
                      <a:pt x="15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2"/>
              <p:cNvSpPr/>
              <p:nvPr/>
            </p:nvSpPr>
            <p:spPr>
              <a:xfrm>
                <a:off x="3068980" y="2106179"/>
                <a:ext cx="47595" cy="9940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312" extrusionOk="0">
                    <a:moveTo>
                      <a:pt x="1118" y="0"/>
                    </a:moveTo>
                    <a:cubicBezTo>
                      <a:pt x="793" y="0"/>
                      <a:pt x="461" y="22"/>
                      <a:pt x="139" y="47"/>
                    </a:cubicBezTo>
                    <a:cubicBezTo>
                      <a:pt x="0" y="59"/>
                      <a:pt x="0" y="253"/>
                      <a:pt x="139" y="265"/>
                    </a:cubicBezTo>
                    <a:cubicBezTo>
                      <a:pt x="461" y="290"/>
                      <a:pt x="791" y="311"/>
                      <a:pt x="1117" y="311"/>
                    </a:cubicBezTo>
                    <a:cubicBezTo>
                      <a:pt x="1178" y="311"/>
                      <a:pt x="1238" y="311"/>
                      <a:pt x="1298" y="309"/>
                    </a:cubicBezTo>
                    <a:cubicBezTo>
                      <a:pt x="1494" y="303"/>
                      <a:pt x="1494" y="8"/>
                      <a:pt x="1298" y="3"/>
                    </a:cubicBezTo>
                    <a:cubicBezTo>
                      <a:pt x="1238" y="1"/>
                      <a:pt x="1178" y="0"/>
                      <a:pt x="11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2"/>
              <p:cNvSpPr/>
              <p:nvPr/>
            </p:nvSpPr>
            <p:spPr>
              <a:xfrm>
                <a:off x="3142286" y="2106530"/>
                <a:ext cx="61708" cy="13412"/>
              </a:xfrm>
              <a:custGeom>
                <a:avLst/>
                <a:gdLst/>
                <a:ahLst/>
                <a:cxnLst/>
                <a:rect l="l" t="t" r="r" b="b"/>
                <a:pathLst>
                  <a:path w="1937" h="421" extrusionOk="0">
                    <a:moveTo>
                      <a:pt x="763" y="1"/>
                    </a:moveTo>
                    <a:cubicBezTo>
                      <a:pt x="556" y="1"/>
                      <a:pt x="350" y="14"/>
                      <a:pt x="152" y="33"/>
                    </a:cubicBezTo>
                    <a:cubicBezTo>
                      <a:pt x="8" y="47"/>
                      <a:pt x="1" y="265"/>
                      <a:pt x="145" y="265"/>
                    </a:cubicBezTo>
                    <a:cubicBezTo>
                      <a:pt x="147" y="265"/>
                      <a:pt x="150" y="265"/>
                      <a:pt x="152" y="265"/>
                    </a:cubicBezTo>
                    <a:cubicBezTo>
                      <a:pt x="208" y="263"/>
                      <a:pt x="263" y="262"/>
                      <a:pt x="318" y="262"/>
                    </a:cubicBezTo>
                    <a:cubicBezTo>
                      <a:pt x="783" y="262"/>
                      <a:pt x="1221" y="343"/>
                      <a:pt x="1681" y="418"/>
                    </a:cubicBezTo>
                    <a:cubicBezTo>
                      <a:pt x="1691" y="420"/>
                      <a:pt x="1701" y="421"/>
                      <a:pt x="1710" y="421"/>
                    </a:cubicBezTo>
                    <a:cubicBezTo>
                      <a:pt x="1874" y="421"/>
                      <a:pt x="1937" y="188"/>
                      <a:pt x="1760" y="133"/>
                    </a:cubicBezTo>
                    <a:cubicBezTo>
                      <a:pt x="1445" y="36"/>
                      <a:pt x="1103" y="1"/>
                      <a:pt x="7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2"/>
              <p:cNvSpPr/>
              <p:nvPr/>
            </p:nvSpPr>
            <p:spPr>
              <a:xfrm>
                <a:off x="3226870" y="2117967"/>
                <a:ext cx="56674" cy="20134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632" extrusionOk="0">
                    <a:moveTo>
                      <a:pt x="256" y="1"/>
                    </a:moveTo>
                    <a:cubicBezTo>
                      <a:pt x="222" y="1"/>
                      <a:pt x="187" y="1"/>
                      <a:pt x="153" y="2"/>
                    </a:cubicBezTo>
                    <a:cubicBezTo>
                      <a:pt x="0" y="6"/>
                      <a:pt x="2" y="231"/>
                      <a:pt x="153" y="240"/>
                    </a:cubicBezTo>
                    <a:cubicBezTo>
                      <a:pt x="617" y="267"/>
                      <a:pt x="1020" y="405"/>
                      <a:pt x="1432" y="611"/>
                    </a:cubicBezTo>
                    <a:cubicBezTo>
                      <a:pt x="1460" y="625"/>
                      <a:pt x="1488" y="632"/>
                      <a:pt x="1514" y="632"/>
                    </a:cubicBezTo>
                    <a:cubicBezTo>
                      <a:pt x="1673" y="632"/>
                      <a:pt x="1779" y="400"/>
                      <a:pt x="1607" y="310"/>
                    </a:cubicBezTo>
                    <a:cubicBezTo>
                      <a:pt x="1192" y="93"/>
                      <a:pt x="721" y="1"/>
                      <a:pt x="2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2"/>
              <p:cNvSpPr/>
              <p:nvPr/>
            </p:nvSpPr>
            <p:spPr>
              <a:xfrm>
                <a:off x="2843105" y="1787405"/>
                <a:ext cx="42657" cy="1252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393" extrusionOk="0">
                    <a:moveTo>
                      <a:pt x="1179" y="1"/>
                    </a:moveTo>
                    <a:cubicBezTo>
                      <a:pt x="1174" y="1"/>
                      <a:pt x="1170" y="1"/>
                      <a:pt x="1165" y="1"/>
                    </a:cubicBezTo>
                    <a:cubicBezTo>
                      <a:pt x="816" y="40"/>
                      <a:pt x="458" y="97"/>
                      <a:pt x="116" y="177"/>
                    </a:cubicBezTo>
                    <a:cubicBezTo>
                      <a:pt x="0" y="204"/>
                      <a:pt x="20" y="392"/>
                      <a:pt x="139" y="392"/>
                    </a:cubicBezTo>
                    <a:cubicBezTo>
                      <a:pt x="141" y="392"/>
                      <a:pt x="143" y="392"/>
                      <a:pt x="146" y="392"/>
                    </a:cubicBezTo>
                    <a:cubicBezTo>
                      <a:pt x="494" y="371"/>
                      <a:pt x="856" y="322"/>
                      <a:pt x="1200" y="258"/>
                    </a:cubicBezTo>
                    <a:cubicBezTo>
                      <a:pt x="1338" y="231"/>
                      <a:pt x="1314" y="1"/>
                      <a:pt x="11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2"/>
              <p:cNvSpPr/>
              <p:nvPr/>
            </p:nvSpPr>
            <p:spPr>
              <a:xfrm>
                <a:off x="2919661" y="1778963"/>
                <a:ext cx="41829" cy="11851"/>
              </a:xfrm>
              <a:custGeom>
                <a:avLst/>
                <a:gdLst/>
                <a:ahLst/>
                <a:cxnLst/>
                <a:rect l="l" t="t" r="r" b="b"/>
                <a:pathLst>
                  <a:path w="1313" h="372" extrusionOk="0">
                    <a:moveTo>
                      <a:pt x="1159" y="1"/>
                    </a:moveTo>
                    <a:cubicBezTo>
                      <a:pt x="1155" y="1"/>
                      <a:pt x="1151" y="1"/>
                      <a:pt x="1146" y="1"/>
                    </a:cubicBezTo>
                    <a:cubicBezTo>
                      <a:pt x="796" y="36"/>
                      <a:pt x="446" y="122"/>
                      <a:pt x="101" y="185"/>
                    </a:cubicBezTo>
                    <a:cubicBezTo>
                      <a:pt x="1" y="203"/>
                      <a:pt x="20" y="371"/>
                      <a:pt x="118" y="371"/>
                    </a:cubicBezTo>
                    <a:cubicBezTo>
                      <a:pt x="121" y="371"/>
                      <a:pt x="124" y="371"/>
                      <a:pt x="127" y="371"/>
                    </a:cubicBezTo>
                    <a:cubicBezTo>
                      <a:pt x="475" y="334"/>
                      <a:pt x="836" y="315"/>
                      <a:pt x="1179" y="246"/>
                    </a:cubicBezTo>
                    <a:cubicBezTo>
                      <a:pt x="1313" y="221"/>
                      <a:pt x="1290" y="1"/>
                      <a:pt x="115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32"/>
              <p:cNvSpPr/>
              <p:nvPr/>
            </p:nvSpPr>
            <p:spPr>
              <a:xfrm>
                <a:off x="2996407" y="1760899"/>
                <a:ext cx="51386" cy="29787"/>
              </a:xfrm>
              <a:custGeom>
                <a:avLst/>
                <a:gdLst/>
                <a:ahLst/>
                <a:cxnLst/>
                <a:rect l="l" t="t" r="r" b="b"/>
                <a:pathLst>
                  <a:path w="1613" h="935" extrusionOk="0">
                    <a:moveTo>
                      <a:pt x="530" y="1"/>
                    </a:moveTo>
                    <a:cubicBezTo>
                      <a:pt x="371" y="1"/>
                      <a:pt x="208" y="81"/>
                      <a:pt x="106" y="225"/>
                    </a:cubicBezTo>
                    <a:cubicBezTo>
                      <a:pt x="59" y="294"/>
                      <a:pt x="27" y="374"/>
                      <a:pt x="15" y="458"/>
                    </a:cubicBezTo>
                    <a:cubicBezTo>
                      <a:pt x="0" y="571"/>
                      <a:pt x="50" y="657"/>
                      <a:pt x="133" y="732"/>
                    </a:cubicBezTo>
                    <a:cubicBezTo>
                      <a:pt x="161" y="755"/>
                      <a:pt x="191" y="775"/>
                      <a:pt x="224" y="793"/>
                    </a:cubicBezTo>
                    <a:cubicBezTo>
                      <a:pt x="311" y="878"/>
                      <a:pt x="430" y="934"/>
                      <a:pt x="554" y="934"/>
                    </a:cubicBezTo>
                    <a:cubicBezTo>
                      <a:pt x="568" y="934"/>
                      <a:pt x="582" y="934"/>
                      <a:pt x="596" y="932"/>
                    </a:cubicBezTo>
                    <a:cubicBezTo>
                      <a:pt x="851" y="905"/>
                      <a:pt x="982" y="676"/>
                      <a:pt x="968" y="445"/>
                    </a:cubicBezTo>
                    <a:cubicBezTo>
                      <a:pt x="1143" y="440"/>
                      <a:pt x="1319" y="431"/>
                      <a:pt x="1491" y="402"/>
                    </a:cubicBezTo>
                    <a:cubicBezTo>
                      <a:pt x="1613" y="381"/>
                      <a:pt x="1578" y="196"/>
                      <a:pt x="1464" y="193"/>
                    </a:cubicBezTo>
                    <a:cubicBezTo>
                      <a:pt x="1446" y="193"/>
                      <a:pt x="1427" y="193"/>
                      <a:pt x="1409" y="193"/>
                    </a:cubicBezTo>
                    <a:cubicBezTo>
                      <a:pt x="1242" y="193"/>
                      <a:pt x="1075" y="210"/>
                      <a:pt x="908" y="229"/>
                    </a:cubicBezTo>
                    <a:cubicBezTo>
                      <a:pt x="824" y="72"/>
                      <a:pt x="679" y="1"/>
                      <a:pt x="5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2"/>
              <p:cNvSpPr/>
              <p:nvPr/>
            </p:nvSpPr>
            <p:spPr>
              <a:xfrm>
                <a:off x="3081119" y="1750418"/>
                <a:ext cx="65977" cy="14559"/>
              </a:xfrm>
              <a:custGeom>
                <a:avLst/>
                <a:gdLst/>
                <a:ahLst/>
                <a:cxnLst/>
                <a:rect l="l" t="t" r="r" b="b"/>
                <a:pathLst>
                  <a:path w="2071" h="457" extrusionOk="0">
                    <a:moveTo>
                      <a:pt x="1714" y="0"/>
                    </a:moveTo>
                    <a:cubicBezTo>
                      <a:pt x="1179" y="0"/>
                      <a:pt x="645" y="87"/>
                      <a:pt x="132" y="236"/>
                    </a:cubicBezTo>
                    <a:cubicBezTo>
                      <a:pt x="1" y="275"/>
                      <a:pt x="44" y="456"/>
                      <a:pt x="167" y="456"/>
                    </a:cubicBezTo>
                    <a:cubicBezTo>
                      <a:pt x="175" y="456"/>
                      <a:pt x="184" y="455"/>
                      <a:pt x="194" y="454"/>
                    </a:cubicBezTo>
                    <a:cubicBezTo>
                      <a:pt x="703" y="349"/>
                      <a:pt x="1204" y="314"/>
                      <a:pt x="1719" y="314"/>
                    </a:cubicBezTo>
                    <a:cubicBezTo>
                      <a:pt x="1769" y="314"/>
                      <a:pt x="1819" y="314"/>
                      <a:pt x="1869" y="315"/>
                    </a:cubicBezTo>
                    <a:cubicBezTo>
                      <a:pt x="1870" y="315"/>
                      <a:pt x="1871" y="315"/>
                      <a:pt x="1872" y="315"/>
                    </a:cubicBezTo>
                    <a:cubicBezTo>
                      <a:pt x="2071" y="315"/>
                      <a:pt x="2068" y="10"/>
                      <a:pt x="1869" y="3"/>
                    </a:cubicBezTo>
                    <a:cubicBezTo>
                      <a:pt x="1817" y="1"/>
                      <a:pt x="1766" y="0"/>
                      <a:pt x="17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2"/>
              <p:cNvSpPr/>
              <p:nvPr/>
            </p:nvSpPr>
            <p:spPr>
              <a:xfrm>
                <a:off x="3011859" y="1793713"/>
                <a:ext cx="10258" cy="30711"/>
              </a:xfrm>
              <a:custGeom>
                <a:avLst/>
                <a:gdLst/>
                <a:ahLst/>
                <a:cxnLst/>
                <a:rect l="l" t="t" r="r" b="b"/>
                <a:pathLst>
                  <a:path w="322" h="964" extrusionOk="0">
                    <a:moveTo>
                      <a:pt x="162" y="1"/>
                    </a:moveTo>
                    <a:cubicBezTo>
                      <a:pt x="122" y="1"/>
                      <a:pt x="83" y="22"/>
                      <a:pt x="75" y="65"/>
                    </a:cubicBezTo>
                    <a:cubicBezTo>
                      <a:pt x="28" y="310"/>
                      <a:pt x="1" y="591"/>
                      <a:pt x="32" y="839"/>
                    </a:cubicBezTo>
                    <a:cubicBezTo>
                      <a:pt x="43" y="922"/>
                      <a:pt x="103" y="963"/>
                      <a:pt x="162" y="963"/>
                    </a:cubicBezTo>
                    <a:cubicBezTo>
                      <a:pt x="222" y="963"/>
                      <a:pt x="281" y="922"/>
                      <a:pt x="291" y="839"/>
                    </a:cubicBezTo>
                    <a:cubicBezTo>
                      <a:pt x="321" y="591"/>
                      <a:pt x="294" y="310"/>
                      <a:pt x="248" y="65"/>
                    </a:cubicBezTo>
                    <a:cubicBezTo>
                      <a:pt x="240" y="22"/>
                      <a:pt x="201" y="1"/>
                      <a:pt x="1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2"/>
              <p:cNvSpPr/>
              <p:nvPr/>
            </p:nvSpPr>
            <p:spPr>
              <a:xfrm>
                <a:off x="3019536" y="1897444"/>
                <a:ext cx="11692" cy="33546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053" extrusionOk="0">
                    <a:moveTo>
                      <a:pt x="104" y="0"/>
                    </a:moveTo>
                    <a:cubicBezTo>
                      <a:pt x="50" y="0"/>
                      <a:pt x="1" y="34"/>
                      <a:pt x="6" y="104"/>
                    </a:cubicBezTo>
                    <a:cubicBezTo>
                      <a:pt x="23" y="376"/>
                      <a:pt x="37" y="648"/>
                      <a:pt x="57" y="919"/>
                    </a:cubicBezTo>
                    <a:cubicBezTo>
                      <a:pt x="64" y="1008"/>
                      <a:pt x="127" y="1052"/>
                      <a:pt x="192" y="1052"/>
                    </a:cubicBezTo>
                    <a:cubicBezTo>
                      <a:pt x="257" y="1052"/>
                      <a:pt x="324" y="1007"/>
                      <a:pt x="335" y="919"/>
                    </a:cubicBezTo>
                    <a:cubicBezTo>
                      <a:pt x="367" y="644"/>
                      <a:pt x="321" y="333"/>
                      <a:pt x="221" y="75"/>
                    </a:cubicBezTo>
                    <a:cubicBezTo>
                      <a:pt x="201" y="26"/>
                      <a:pt x="151" y="0"/>
                      <a:pt x="1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2"/>
              <p:cNvSpPr/>
              <p:nvPr/>
            </p:nvSpPr>
            <p:spPr>
              <a:xfrm>
                <a:off x="3021830" y="1953705"/>
                <a:ext cx="13571" cy="35266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107" extrusionOk="0">
                    <a:moveTo>
                      <a:pt x="124" y="1"/>
                    </a:moveTo>
                    <a:cubicBezTo>
                      <a:pt x="61" y="1"/>
                      <a:pt x="0" y="59"/>
                      <a:pt x="14" y="137"/>
                    </a:cubicBezTo>
                    <a:cubicBezTo>
                      <a:pt x="67" y="426"/>
                      <a:pt x="130" y="698"/>
                      <a:pt x="142" y="993"/>
                    </a:cubicBezTo>
                    <a:cubicBezTo>
                      <a:pt x="144" y="1063"/>
                      <a:pt x="209" y="1106"/>
                      <a:pt x="268" y="1106"/>
                    </a:cubicBezTo>
                    <a:cubicBezTo>
                      <a:pt x="314" y="1106"/>
                      <a:pt x="356" y="1081"/>
                      <a:pt x="366" y="1023"/>
                    </a:cubicBezTo>
                    <a:cubicBezTo>
                      <a:pt x="425" y="701"/>
                      <a:pt x="395" y="333"/>
                      <a:pt x="215" y="54"/>
                    </a:cubicBezTo>
                    <a:cubicBezTo>
                      <a:pt x="190" y="17"/>
                      <a:pt x="157" y="1"/>
                      <a:pt x="1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32"/>
              <p:cNvSpPr/>
              <p:nvPr/>
            </p:nvSpPr>
            <p:spPr>
              <a:xfrm>
                <a:off x="3029922" y="2003022"/>
                <a:ext cx="8315" cy="24498"/>
              </a:xfrm>
              <a:custGeom>
                <a:avLst/>
                <a:gdLst/>
                <a:ahLst/>
                <a:cxnLst/>
                <a:rect l="l" t="t" r="r" b="b"/>
                <a:pathLst>
                  <a:path w="261" h="769" extrusionOk="0">
                    <a:moveTo>
                      <a:pt x="63" y="0"/>
                    </a:moveTo>
                    <a:cubicBezTo>
                      <a:pt x="32" y="0"/>
                      <a:pt x="0" y="21"/>
                      <a:pt x="4" y="59"/>
                    </a:cubicBezTo>
                    <a:cubicBezTo>
                      <a:pt x="19" y="274"/>
                      <a:pt x="14" y="483"/>
                      <a:pt x="49" y="696"/>
                    </a:cubicBezTo>
                    <a:cubicBezTo>
                      <a:pt x="58" y="746"/>
                      <a:pt x="102" y="769"/>
                      <a:pt x="147" y="769"/>
                    </a:cubicBezTo>
                    <a:cubicBezTo>
                      <a:pt x="203" y="769"/>
                      <a:pt x="261" y="733"/>
                      <a:pt x="253" y="669"/>
                    </a:cubicBezTo>
                    <a:cubicBezTo>
                      <a:pt x="227" y="454"/>
                      <a:pt x="164" y="254"/>
                      <a:pt x="118" y="42"/>
                    </a:cubicBezTo>
                    <a:cubicBezTo>
                      <a:pt x="112" y="14"/>
                      <a:pt x="88" y="0"/>
                      <a:pt x="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32"/>
              <p:cNvSpPr/>
              <p:nvPr/>
            </p:nvSpPr>
            <p:spPr>
              <a:xfrm>
                <a:off x="3033968" y="2043864"/>
                <a:ext cx="9780" cy="2924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918" extrusionOk="0">
                    <a:moveTo>
                      <a:pt x="80" y="1"/>
                    </a:moveTo>
                    <a:cubicBezTo>
                      <a:pt x="41" y="1"/>
                      <a:pt x="0" y="28"/>
                      <a:pt x="5" y="70"/>
                    </a:cubicBezTo>
                    <a:cubicBezTo>
                      <a:pt x="34" y="319"/>
                      <a:pt x="33" y="570"/>
                      <a:pt x="48" y="819"/>
                    </a:cubicBezTo>
                    <a:cubicBezTo>
                      <a:pt x="52" y="879"/>
                      <a:pt x="107" y="918"/>
                      <a:pt x="159" y="918"/>
                    </a:cubicBezTo>
                    <a:cubicBezTo>
                      <a:pt x="197" y="918"/>
                      <a:pt x="233" y="896"/>
                      <a:pt x="245" y="846"/>
                    </a:cubicBezTo>
                    <a:cubicBezTo>
                      <a:pt x="306" y="561"/>
                      <a:pt x="255" y="296"/>
                      <a:pt x="137" y="34"/>
                    </a:cubicBezTo>
                    <a:cubicBezTo>
                      <a:pt x="126" y="11"/>
                      <a:pt x="104" y="1"/>
                      <a:pt x="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32"/>
              <p:cNvSpPr/>
              <p:nvPr/>
            </p:nvSpPr>
            <p:spPr>
              <a:xfrm>
                <a:off x="3037377" y="2088848"/>
                <a:ext cx="8825" cy="32049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006" extrusionOk="0">
                    <a:moveTo>
                      <a:pt x="100" y="1"/>
                    </a:moveTo>
                    <a:cubicBezTo>
                      <a:pt x="54" y="1"/>
                      <a:pt x="7" y="33"/>
                      <a:pt x="6" y="89"/>
                    </a:cubicBezTo>
                    <a:cubicBezTo>
                      <a:pt x="0" y="368"/>
                      <a:pt x="16" y="658"/>
                      <a:pt x="72" y="932"/>
                    </a:cubicBezTo>
                    <a:cubicBezTo>
                      <a:pt x="82" y="983"/>
                      <a:pt x="121" y="1006"/>
                      <a:pt x="163" y="1006"/>
                    </a:cubicBezTo>
                    <a:cubicBezTo>
                      <a:pt x="215" y="1006"/>
                      <a:pt x="271" y="968"/>
                      <a:pt x="272" y="905"/>
                    </a:cubicBezTo>
                    <a:cubicBezTo>
                      <a:pt x="276" y="625"/>
                      <a:pt x="238" y="338"/>
                      <a:pt x="180" y="66"/>
                    </a:cubicBezTo>
                    <a:cubicBezTo>
                      <a:pt x="171" y="21"/>
                      <a:pt x="136" y="1"/>
                      <a:pt x="1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32"/>
              <p:cNvSpPr/>
              <p:nvPr/>
            </p:nvSpPr>
            <p:spPr>
              <a:xfrm>
                <a:off x="3049451" y="2186112"/>
                <a:ext cx="64" cy="127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1" y="1"/>
                    </a:moveTo>
                    <a:cubicBezTo>
                      <a:pt x="1" y="1"/>
                      <a:pt x="1" y="4"/>
                      <a:pt x="2" y="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32"/>
              <p:cNvSpPr/>
              <p:nvPr/>
            </p:nvSpPr>
            <p:spPr>
              <a:xfrm>
                <a:off x="3032949" y="2140777"/>
                <a:ext cx="30265" cy="59574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870" extrusionOk="0">
                    <a:moveTo>
                      <a:pt x="316" y="1"/>
                    </a:moveTo>
                    <a:cubicBezTo>
                      <a:pt x="261" y="1"/>
                      <a:pt x="209" y="47"/>
                      <a:pt x="225" y="115"/>
                    </a:cubicBezTo>
                    <a:cubicBezTo>
                      <a:pt x="288" y="383"/>
                      <a:pt x="318" y="636"/>
                      <a:pt x="347" y="908"/>
                    </a:cubicBezTo>
                    <a:cubicBezTo>
                      <a:pt x="354" y="978"/>
                      <a:pt x="421" y="1027"/>
                      <a:pt x="483" y="1027"/>
                    </a:cubicBezTo>
                    <a:lnTo>
                      <a:pt x="483" y="1027"/>
                    </a:lnTo>
                    <a:cubicBezTo>
                      <a:pt x="395" y="1028"/>
                      <a:pt x="308" y="1059"/>
                      <a:pt x="238" y="1140"/>
                    </a:cubicBezTo>
                    <a:cubicBezTo>
                      <a:pt x="179" y="1206"/>
                      <a:pt x="152" y="1295"/>
                      <a:pt x="146" y="1384"/>
                    </a:cubicBezTo>
                    <a:cubicBezTo>
                      <a:pt x="93" y="1422"/>
                      <a:pt x="52" y="1475"/>
                      <a:pt x="36" y="1544"/>
                    </a:cubicBezTo>
                    <a:cubicBezTo>
                      <a:pt x="0" y="1707"/>
                      <a:pt x="205" y="1828"/>
                      <a:pt x="340" y="1858"/>
                    </a:cubicBezTo>
                    <a:cubicBezTo>
                      <a:pt x="376" y="1866"/>
                      <a:pt x="412" y="1870"/>
                      <a:pt x="447" y="1870"/>
                    </a:cubicBezTo>
                    <a:cubicBezTo>
                      <a:pt x="715" y="1870"/>
                      <a:pt x="949" y="1647"/>
                      <a:pt x="881" y="1357"/>
                    </a:cubicBezTo>
                    <a:cubicBezTo>
                      <a:pt x="838" y="1176"/>
                      <a:pt x="672" y="1037"/>
                      <a:pt x="504" y="1027"/>
                    </a:cubicBezTo>
                    <a:cubicBezTo>
                      <a:pt x="541" y="1020"/>
                      <a:pt x="574" y="994"/>
                      <a:pt x="584" y="941"/>
                    </a:cubicBezTo>
                    <a:cubicBezTo>
                      <a:pt x="645" y="641"/>
                      <a:pt x="564" y="297"/>
                      <a:pt x="395" y="44"/>
                    </a:cubicBezTo>
                    <a:cubicBezTo>
                      <a:pt x="374" y="14"/>
                      <a:pt x="345" y="1"/>
                      <a:pt x="3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32"/>
              <p:cNvSpPr/>
              <p:nvPr/>
            </p:nvSpPr>
            <p:spPr>
              <a:xfrm>
                <a:off x="3049579" y="2186207"/>
                <a:ext cx="127" cy="96"/>
              </a:xfrm>
              <a:custGeom>
                <a:avLst/>
                <a:gdLst/>
                <a:ahLst/>
                <a:cxnLst/>
                <a:rect l="l" t="t" r="r" b="b"/>
                <a:pathLst>
                  <a:path w="4" h="3" extrusionOk="0">
                    <a:moveTo>
                      <a:pt x="1" y="1"/>
                    </a:moveTo>
                    <a:cubicBezTo>
                      <a:pt x="1" y="1"/>
                      <a:pt x="1" y="2"/>
                      <a:pt x="1" y="1"/>
                    </a:cubicBezTo>
                    <a:cubicBezTo>
                      <a:pt x="4" y="2"/>
                      <a:pt x="4" y="2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32"/>
              <p:cNvSpPr/>
              <p:nvPr/>
            </p:nvSpPr>
            <p:spPr>
              <a:xfrm>
                <a:off x="2894556" y="2198154"/>
                <a:ext cx="46130" cy="14623"/>
              </a:xfrm>
              <a:custGeom>
                <a:avLst/>
                <a:gdLst/>
                <a:ahLst/>
                <a:cxnLst/>
                <a:rect l="l" t="t" r="r" b="b"/>
                <a:pathLst>
                  <a:path w="1448" h="459" extrusionOk="0">
                    <a:moveTo>
                      <a:pt x="1244" y="0"/>
                    </a:moveTo>
                    <a:cubicBezTo>
                      <a:pt x="1236" y="0"/>
                      <a:pt x="1228" y="1"/>
                      <a:pt x="1220" y="2"/>
                    </a:cubicBezTo>
                    <a:cubicBezTo>
                      <a:pt x="858" y="64"/>
                      <a:pt x="497" y="157"/>
                      <a:pt x="137" y="236"/>
                    </a:cubicBezTo>
                    <a:cubicBezTo>
                      <a:pt x="0" y="266"/>
                      <a:pt x="50" y="458"/>
                      <a:pt x="177" y="458"/>
                    </a:cubicBezTo>
                    <a:cubicBezTo>
                      <a:pt x="184" y="458"/>
                      <a:pt x="191" y="458"/>
                      <a:pt x="199" y="456"/>
                    </a:cubicBezTo>
                    <a:cubicBezTo>
                      <a:pt x="561" y="392"/>
                      <a:pt x="931" y="339"/>
                      <a:pt x="1290" y="256"/>
                    </a:cubicBezTo>
                    <a:cubicBezTo>
                      <a:pt x="1448" y="218"/>
                      <a:pt x="1390" y="0"/>
                      <a:pt x="12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32"/>
              <p:cNvSpPr/>
              <p:nvPr/>
            </p:nvSpPr>
            <p:spPr>
              <a:xfrm>
                <a:off x="2951296" y="2189393"/>
                <a:ext cx="41001" cy="12647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397" extrusionOk="0">
                    <a:moveTo>
                      <a:pt x="1110" y="1"/>
                    </a:moveTo>
                    <a:cubicBezTo>
                      <a:pt x="1099" y="1"/>
                      <a:pt x="1087" y="2"/>
                      <a:pt x="1074" y="5"/>
                    </a:cubicBezTo>
                    <a:cubicBezTo>
                      <a:pt x="766" y="81"/>
                      <a:pt x="470" y="133"/>
                      <a:pt x="155" y="151"/>
                    </a:cubicBezTo>
                    <a:cubicBezTo>
                      <a:pt x="0" y="160"/>
                      <a:pt x="0" y="383"/>
                      <a:pt x="155" y="392"/>
                    </a:cubicBezTo>
                    <a:cubicBezTo>
                      <a:pt x="207" y="395"/>
                      <a:pt x="259" y="397"/>
                      <a:pt x="312" y="397"/>
                    </a:cubicBezTo>
                    <a:cubicBezTo>
                      <a:pt x="593" y="397"/>
                      <a:pt x="882" y="352"/>
                      <a:pt x="1143" y="259"/>
                    </a:cubicBezTo>
                    <a:cubicBezTo>
                      <a:pt x="1287" y="206"/>
                      <a:pt x="1247" y="1"/>
                      <a:pt x="11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32"/>
              <p:cNvSpPr/>
              <p:nvPr/>
            </p:nvSpPr>
            <p:spPr>
              <a:xfrm>
                <a:off x="3071720" y="2165627"/>
                <a:ext cx="43199" cy="16916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531" extrusionOk="0">
                    <a:moveTo>
                      <a:pt x="1146" y="1"/>
                    </a:moveTo>
                    <a:cubicBezTo>
                      <a:pt x="1134" y="1"/>
                      <a:pt x="1121" y="2"/>
                      <a:pt x="1107" y="5"/>
                    </a:cubicBezTo>
                    <a:cubicBezTo>
                      <a:pt x="789" y="84"/>
                      <a:pt x="463" y="167"/>
                      <a:pt x="153" y="272"/>
                    </a:cubicBezTo>
                    <a:cubicBezTo>
                      <a:pt x="0" y="324"/>
                      <a:pt x="50" y="531"/>
                      <a:pt x="194" y="531"/>
                    </a:cubicBezTo>
                    <a:cubicBezTo>
                      <a:pt x="204" y="531"/>
                      <a:pt x="214" y="530"/>
                      <a:pt x="224" y="528"/>
                    </a:cubicBezTo>
                    <a:cubicBezTo>
                      <a:pt x="546" y="468"/>
                      <a:pt x="869" y="379"/>
                      <a:pt x="1186" y="290"/>
                    </a:cubicBezTo>
                    <a:cubicBezTo>
                      <a:pt x="1356" y="242"/>
                      <a:pt x="1303" y="1"/>
                      <a:pt x="11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32"/>
              <p:cNvSpPr/>
              <p:nvPr/>
            </p:nvSpPr>
            <p:spPr>
              <a:xfrm>
                <a:off x="3151557" y="2156643"/>
                <a:ext cx="51227" cy="10131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318" extrusionOk="0">
                    <a:moveTo>
                      <a:pt x="1433" y="1"/>
                    </a:moveTo>
                    <a:cubicBezTo>
                      <a:pt x="1431" y="1"/>
                      <a:pt x="1430" y="1"/>
                      <a:pt x="1428" y="1"/>
                    </a:cubicBezTo>
                    <a:cubicBezTo>
                      <a:pt x="997" y="14"/>
                      <a:pt x="563" y="73"/>
                      <a:pt x="133" y="113"/>
                    </a:cubicBezTo>
                    <a:cubicBezTo>
                      <a:pt x="6" y="124"/>
                      <a:pt x="0" y="317"/>
                      <a:pt x="129" y="317"/>
                    </a:cubicBezTo>
                    <a:cubicBezTo>
                      <a:pt x="130" y="317"/>
                      <a:pt x="132" y="317"/>
                      <a:pt x="133" y="317"/>
                    </a:cubicBezTo>
                    <a:cubicBezTo>
                      <a:pt x="563" y="307"/>
                      <a:pt x="998" y="315"/>
                      <a:pt x="1428" y="274"/>
                    </a:cubicBezTo>
                    <a:cubicBezTo>
                      <a:pt x="1599" y="260"/>
                      <a:pt x="1608" y="1"/>
                      <a:pt x="143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32"/>
              <p:cNvSpPr/>
              <p:nvPr/>
            </p:nvSpPr>
            <p:spPr>
              <a:xfrm>
                <a:off x="3225245" y="2147722"/>
                <a:ext cx="49029" cy="10577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332" extrusionOk="0">
                    <a:moveTo>
                      <a:pt x="1172" y="0"/>
                    </a:moveTo>
                    <a:cubicBezTo>
                      <a:pt x="815" y="0"/>
                      <a:pt x="464" y="60"/>
                      <a:pt x="111" y="125"/>
                    </a:cubicBezTo>
                    <a:cubicBezTo>
                      <a:pt x="0" y="146"/>
                      <a:pt x="21" y="332"/>
                      <a:pt x="129" y="332"/>
                    </a:cubicBezTo>
                    <a:cubicBezTo>
                      <a:pt x="133" y="332"/>
                      <a:pt x="136" y="331"/>
                      <a:pt x="140" y="331"/>
                    </a:cubicBezTo>
                    <a:cubicBezTo>
                      <a:pt x="547" y="290"/>
                      <a:pt x="956" y="301"/>
                      <a:pt x="1364" y="280"/>
                    </a:cubicBezTo>
                    <a:cubicBezTo>
                      <a:pt x="1539" y="268"/>
                      <a:pt x="1539" y="17"/>
                      <a:pt x="1363" y="6"/>
                    </a:cubicBezTo>
                    <a:cubicBezTo>
                      <a:pt x="1299" y="2"/>
                      <a:pt x="1235" y="0"/>
                      <a:pt x="11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9" name="Google Shape;1159;p32"/>
          <p:cNvGrpSpPr/>
          <p:nvPr/>
        </p:nvGrpSpPr>
        <p:grpSpPr>
          <a:xfrm>
            <a:off x="8151681" y="2763131"/>
            <a:ext cx="743255" cy="740568"/>
            <a:chOff x="5567200" y="2151830"/>
            <a:chExt cx="436029" cy="434453"/>
          </a:xfrm>
        </p:grpSpPr>
        <p:sp>
          <p:nvSpPr>
            <p:cNvPr id="1160" name="Google Shape;1160;p32"/>
            <p:cNvSpPr/>
            <p:nvPr/>
          </p:nvSpPr>
          <p:spPr>
            <a:xfrm>
              <a:off x="5567200" y="2151830"/>
              <a:ext cx="436029" cy="434453"/>
            </a:xfrm>
            <a:custGeom>
              <a:avLst/>
              <a:gdLst/>
              <a:ahLst/>
              <a:cxnLst/>
              <a:rect l="l" t="t" r="r" b="b"/>
              <a:pathLst>
                <a:path w="9682" h="9647" extrusionOk="0">
                  <a:moveTo>
                    <a:pt x="4839" y="0"/>
                  </a:moveTo>
                  <a:cubicBezTo>
                    <a:pt x="3815" y="0"/>
                    <a:pt x="2790" y="308"/>
                    <a:pt x="1943" y="937"/>
                  </a:cubicBezTo>
                  <a:cubicBezTo>
                    <a:pt x="726" y="1838"/>
                    <a:pt x="1" y="3291"/>
                    <a:pt x="1" y="4805"/>
                  </a:cubicBezTo>
                  <a:cubicBezTo>
                    <a:pt x="1" y="6099"/>
                    <a:pt x="503" y="7315"/>
                    <a:pt x="1418" y="8228"/>
                  </a:cubicBezTo>
                  <a:cubicBezTo>
                    <a:pt x="2332" y="9142"/>
                    <a:pt x="3548" y="9647"/>
                    <a:pt x="4841" y="9647"/>
                  </a:cubicBezTo>
                  <a:cubicBezTo>
                    <a:pt x="6133" y="9647"/>
                    <a:pt x="7349" y="9143"/>
                    <a:pt x="8263" y="8228"/>
                  </a:cubicBezTo>
                  <a:cubicBezTo>
                    <a:pt x="9176" y="7315"/>
                    <a:pt x="9681" y="6099"/>
                    <a:pt x="9681" y="4805"/>
                  </a:cubicBezTo>
                  <a:cubicBezTo>
                    <a:pt x="9681" y="3513"/>
                    <a:pt x="9177" y="2297"/>
                    <a:pt x="8263" y="1384"/>
                  </a:cubicBezTo>
                  <a:cubicBezTo>
                    <a:pt x="7346" y="467"/>
                    <a:pt x="6094" y="0"/>
                    <a:pt x="4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5632951" y="2216050"/>
              <a:ext cx="304392" cy="304301"/>
            </a:xfrm>
            <a:custGeom>
              <a:avLst/>
              <a:gdLst/>
              <a:ahLst/>
              <a:cxnLst/>
              <a:rect l="l" t="t" r="r" b="b"/>
              <a:pathLst>
                <a:path w="6759" h="6757" extrusionOk="0">
                  <a:moveTo>
                    <a:pt x="3379" y="0"/>
                  </a:moveTo>
                  <a:cubicBezTo>
                    <a:pt x="1513" y="0"/>
                    <a:pt x="0" y="1513"/>
                    <a:pt x="0" y="3378"/>
                  </a:cubicBezTo>
                  <a:cubicBezTo>
                    <a:pt x="0" y="5245"/>
                    <a:pt x="1513" y="6757"/>
                    <a:pt x="3379" y="6757"/>
                  </a:cubicBezTo>
                  <a:cubicBezTo>
                    <a:pt x="5245" y="6757"/>
                    <a:pt x="6758" y="5245"/>
                    <a:pt x="6758" y="3378"/>
                  </a:cubicBezTo>
                  <a:cubicBezTo>
                    <a:pt x="6758" y="1513"/>
                    <a:pt x="5245" y="0"/>
                    <a:pt x="3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5670915" y="2253925"/>
              <a:ext cx="266472" cy="266472"/>
            </a:xfrm>
            <a:custGeom>
              <a:avLst/>
              <a:gdLst/>
              <a:ahLst/>
              <a:cxnLst/>
              <a:rect l="l" t="t" r="r" b="b"/>
              <a:pathLst>
                <a:path w="5917" h="5917" extrusionOk="0">
                  <a:moveTo>
                    <a:pt x="4768" y="1"/>
                  </a:moveTo>
                  <a:lnTo>
                    <a:pt x="4768" y="1"/>
                  </a:lnTo>
                  <a:cubicBezTo>
                    <a:pt x="5291" y="596"/>
                    <a:pt x="5608" y="1377"/>
                    <a:pt x="5608" y="2231"/>
                  </a:cubicBezTo>
                  <a:cubicBezTo>
                    <a:pt x="5608" y="4096"/>
                    <a:pt x="4095" y="5609"/>
                    <a:pt x="2230" y="5609"/>
                  </a:cubicBezTo>
                  <a:cubicBezTo>
                    <a:pt x="1375" y="5609"/>
                    <a:pt x="594" y="5291"/>
                    <a:pt x="0" y="4767"/>
                  </a:cubicBezTo>
                  <a:lnTo>
                    <a:pt x="0" y="4767"/>
                  </a:lnTo>
                  <a:cubicBezTo>
                    <a:pt x="619" y="5472"/>
                    <a:pt x="1527" y="5917"/>
                    <a:pt x="2538" y="5917"/>
                  </a:cubicBezTo>
                  <a:cubicBezTo>
                    <a:pt x="4403" y="5917"/>
                    <a:pt x="5916" y="4403"/>
                    <a:pt x="5916" y="2537"/>
                  </a:cubicBezTo>
                  <a:cubicBezTo>
                    <a:pt x="5915" y="1528"/>
                    <a:pt x="5470" y="620"/>
                    <a:pt x="4768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5659071" y="2318685"/>
              <a:ext cx="252286" cy="98987"/>
            </a:xfrm>
            <a:custGeom>
              <a:avLst/>
              <a:gdLst/>
              <a:ahLst/>
              <a:cxnLst/>
              <a:rect l="l" t="t" r="r" b="b"/>
              <a:pathLst>
                <a:path w="5602" h="2198" extrusionOk="0">
                  <a:moveTo>
                    <a:pt x="1099" y="1"/>
                  </a:moveTo>
                  <a:cubicBezTo>
                    <a:pt x="492" y="1"/>
                    <a:pt x="0" y="495"/>
                    <a:pt x="0" y="1099"/>
                  </a:cubicBezTo>
                  <a:lnTo>
                    <a:pt x="549" y="1099"/>
                  </a:lnTo>
                  <a:cubicBezTo>
                    <a:pt x="549" y="797"/>
                    <a:pt x="795" y="550"/>
                    <a:pt x="1099" y="550"/>
                  </a:cubicBezTo>
                  <a:cubicBezTo>
                    <a:pt x="1426" y="550"/>
                    <a:pt x="1871" y="833"/>
                    <a:pt x="2432" y="1191"/>
                  </a:cubicBezTo>
                  <a:cubicBezTo>
                    <a:pt x="2504" y="1238"/>
                    <a:pt x="2578" y="1283"/>
                    <a:pt x="2654" y="1332"/>
                  </a:cubicBezTo>
                  <a:cubicBezTo>
                    <a:pt x="2730" y="1380"/>
                    <a:pt x="2803" y="1428"/>
                    <a:pt x="2874" y="1472"/>
                  </a:cubicBezTo>
                  <a:cubicBezTo>
                    <a:pt x="3536" y="1893"/>
                    <a:pt x="4015" y="2198"/>
                    <a:pt x="4503" y="2198"/>
                  </a:cubicBezTo>
                  <a:cubicBezTo>
                    <a:pt x="5109" y="2198"/>
                    <a:pt x="5602" y="1705"/>
                    <a:pt x="5602" y="1099"/>
                  </a:cubicBezTo>
                  <a:lnTo>
                    <a:pt x="5052" y="1099"/>
                  </a:lnTo>
                  <a:cubicBezTo>
                    <a:pt x="5052" y="1403"/>
                    <a:pt x="4805" y="1649"/>
                    <a:pt x="4503" y="1649"/>
                  </a:cubicBezTo>
                  <a:cubicBezTo>
                    <a:pt x="4175" y="1649"/>
                    <a:pt x="3731" y="1366"/>
                    <a:pt x="3169" y="1008"/>
                  </a:cubicBezTo>
                  <a:cubicBezTo>
                    <a:pt x="3097" y="962"/>
                    <a:pt x="3024" y="916"/>
                    <a:pt x="2948" y="868"/>
                  </a:cubicBezTo>
                  <a:cubicBezTo>
                    <a:pt x="2872" y="820"/>
                    <a:pt x="2798" y="772"/>
                    <a:pt x="2727" y="727"/>
                  </a:cubicBezTo>
                  <a:cubicBezTo>
                    <a:pt x="2065" y="305"/>
                    <a:pt x="1585" y="1"/>
                    <a:pt x="10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5750447" y="2346246"/>
              <a:ext cx="69444" cy="43954"/>
            </a:xfrm>
            <a:custGeom>
              <a:avLst/>
              <a:gdLst/>
              <a:ahLst/>
              <a:cxnLst/>
              <a:rect l="l" t="t" r="r" b="b"/>
              <a:pathLst>
                <a:path w="1542" h="976" extrusionOk="0">
                  <a:moveTo>
                    <a:pt x="516" y="0"/>
                  </a:moveTo>
                  <a:cubicBezTo>
                    <a:pt x="503" y="8"/>
                    <a:pt x="85" y="274"/>
                    <a:pt x="1" y="326"/>
                  </a:cubicBezTo>
                  <a:cubicBezTo>
                    <a:pt x="127" y="404"/>
                    <a:pt x="262" y="490"/>
                    <a:pt x="403" y="579"/>
                  </a:cubicBezTo>
                  <a:cubicBezTo>
                    <a:pt x="475" y="626"/>
                    <a:pt x="549" y="671"/>
                    <a:pt x="625" y="720"/>
                  </a:cubicBezTo>
                  <a:cubicBezTo>
                    <a:pt x="701" y="768"/>
                    <a:pt x="774" y="816"/>
                    <a:pt x="845" y="860"/>
                  </a:cubicBezTo>
                  <a:cubicBezTo>
                    <a:pt x="908" y="900"/>
                    <a:pt x="969" y="939"/>
                    <a:pt x="1028" y="976"/>
                  </a:cubicBezTo>
                  <a:cubicBezTo>
                    <a:pt x="1039" y="968"/>
                    <a:pt x="1458" y="702"/>
                    <a:pt x="1542" y="649"/>
                  </a:cubicBezTo>
                  <a:cubicBezTo>
                    <a:pt x="1415" y="572"/>
                    <a:pt x="1281" y="487"/>
                    <a:pt x="1140" y="397"/>
                  </a:cubicBezTo>
                  <a:cubicBezTo>
                    <a:pt x="1068" y="350"/>
                    <a:pt x="995" y="305"/>
                    <a:pt x="919" y="256"/>
                  </a:cubicBezTo>
                  <a:cubicBezTo>
                    <a:pt x="843" y="208"/>
                    <a:pt x="769" y="160"/>
                    <a:pt x="698" y="115"/>
                  </a:cubicBezTo>
                  <a:cubicBezTo>
                    <a:pt x="636" y="76"/>
                    <a:pt x="574" y="36"/>
                    <a:pt x="516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5659071" y="2318685"/>
              <a:ext cx="252286" cy="98987"/>
            </a:xfrm>
            <a:custGeom>
              <a:avLst/>
              <a:gdLst/>
              <a:ahLst/>
              <a:cxnLst/>
              <a:rect l="l" t="t" r="r" b="b"/>
              <a:pathLst>
                <a:path w="5602" h="2198" extrusionOk="0">
                  <a:moveTo>
                    <a:pt x="4503" y="1"/>
                  </a:moveTo>
                  <a:cubicBezTo>
                    <a:pt x="4015" y="1"/>
                    <a:pt x="3536" y="305"/>
                    <a:pt x="2874" y="727"/>
                  </a:cubicBezTo>
                  <a:cubicBezTo>
                    <a:pt x="2803" y="772"/>
                    <a:pt x="2730" y="820"/>
                    <a:pt x="2654" y="868"/>
                  </a:cubicBezTo>
                  <a:cubicBezTo>
                    <a:pt x="2578" y="914"/>
                    <a:pt x="2503" y="962"/>
                    <a:pt x="2432" y="1008"/>
                  </a:cubicBezTo>
                  <a:cubicBezTo>
                    <a:pt x="1869" y="1366"/>
                    <a:pt x="1426" y="1649"/>
                    <a:pt x="1099" y="1649"/>
                  </a:cubicBezTo>
                  <a:cubicBezTo>
                    <a:pt x="795" y="1649"/>
                    <a:pt x="549" y="1403"/>
                    <a:pt x="549" y="1099"/>
                  </a:cubicBezTo>
                  <a:lnTo>
                    <a:pt x="0" y="1099"/>
                  </a:lnTo>
                  <a:cubicBezTo>
                    <a:pt x="0" y="1706"/>
                    <a:pt x="493" y="2198"/>
                    <a:pt x="1099" y="2198"/>
                  </a:cubicBezTo>
                  <a:cubicBezTo>
                    <a:pt x="1586" y="2198"/>
                    <a:pt x="2065" y="1893"/>
                    <a:pt x="2727" y="1472"/>
                  </a:cubicBezTo>
                  <a:cubicBezTo>
                    <a:pt x="2798" y="1428"/>
                    <a:pt x="2872" y="1380"/>
                    <a:pt x="2948" y="1332"/>
                  </a:cubicBezTo>
                  <a:cubicBezTo>
                    <a:pt x="3024" y="1284"/>
                    <a:pt x="3098" y="1238"/>
                    <a:pt x="3169" y="1191"/>
                  </a:cubicBezTo>
                  <a:cubicBezTo>
                    <a:pt x="3732" y="833"/>
                    <a:pt x="4175" y="550"/>
                    <a:pt x="4503" y="550"/>
                  </a:cubicBezTo>
                  <a:cubicBezTo>
                    <a:pt x="4805" y="550"/>
                    <a:pt x="5052" y="797"/>
                    <a:pt x="5052" y="1099"/>
                  </a:cubicBezTo>
                  <a:lnTo>
                    <a:pt x="5602" y="1099"/>
                  </a:lnTo>
                  <a:cubicBezTo>
                    <a:pt x="5602" y="495"/>
                    <a:pt x="5108" y="1"/>
                    <a:pt x="4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5628357" y="2211412"/>
              <a:ext cx="313534" cy="313489"/>
            </a:xfrm>
            <a:custGeom>
              <a:avLst/>
              <a:gdLst/>
              <a:ahLst/>
              <a:cxnLst/>
              <a:rect l="l" t="t" r="r" b="b"/>
              <a:pathLst>
                <a:path w="6962" h="6961" extrusionOk="0">
                  <a:moveTo>
                    <a:pt x="3481" y="1"/>
                  </a:moveTo>
                  <a:cubicBezTo>
                    <a:pt x="2698" y="1"/>
                    <a:pt x="1958" y="255"/>
                    <a:pt x="1342" y="735"/>
                  </a:cubicBezTo>
                  <a:cubicBezTo>
                    <a:pt x="1298" y="770"/>
                    <a:pt x="1291" y="835"/>
                    <a:pt x="1325" y="879"/>
                  </a:cubicBezTo>
                  <a:cubicBezTo>
                    <a:pt x="1344" y="904"/>
                    <a:pt x="1374" y="917"/>
                    <a:pt x="1404" y="917"/>
                  </a:cubicBezTo>
                  <a:cubicBezTo>
                    <a:pt x="1427" y="917"/>
                    <a:pt x="1449" y="910"/>
                    <a:pt x="1467" y="896"/>
                  </a:cubicBezTo>
                  <a:cubicBezTo>
                    <a:pt x="2048" y="444"/>
                    <a:pt x="2744" y="204"/>
                    <a:pt x="3481" y="204"/>
                  </a:cubicBezTo>
                  <a:cubicBezTo>
                    <a:pt x="5288" y="204"/>
                    <a:pt x="6758" y="1674"/>
                    <a:pt x="6758" y="3480"/>
                  </a:cubicBezTo>
                  <a:cubicBezTo>
                    <a:pt x="6758" y="5287"/>
                    <a:pt x="5288" y="6757"/>
                    <a:pt x="3481" y="6757"/>
                  </a:cubicBezTo>
                  <a:cubicBezTo>
                    <a:pt x="1674" y="6757"/>
                    <a:pt x="205" y="5287"/>
                    <a:pt x="205" y="3480"/>
                  </a:cubicBezTo>
                  <a:cubicBezTo>
                    <a:pt x="205" y="2628"/>
                    <a:pt x="530" y="1822"/>
                    <a:pt x="1120" y="1207"/>
                  </a:cubicBezTo>
                  <a:cubicBezTo>
                    <a:pt x="1161" y="1167"/>
                    <a:pt x="1159" y="1103"/>
                    <a:pt x="1118" y="1063"/>
                  </a:cubicBezTo>
                  <a:cubicBezTo>
                    <a:pt x="1098" y="1044"/>
                    <a:pt x="1073" y="1034"/>
                    <a:pt x="1048" y="1034"/>
                  </a:cubicBezTo>
                  <a:cubicBezTo>
                    <a:pt x="1021" y="1034"/>
                    <a:pt x="994" y="1045"/>
                    <a:pt x="974" y="1066"/>
                  </a:cubicBezTo>
                  <a:cubicBezTo>
                    <a:pt x="346" y="1717"/>
                    <a:pt x="0" y="2575"/>
                    <a:pt x="0" y="3480"/>
                  </a:cubicBezTo>
                  <a:cubicBezTo>
                    <a:pt x="0" y="4410"/>
                    <a:pt x="362" y="5285"/>
                    <a:pt x="1020" y="5942"/>
                  </a:cubicBezTo>
                  <a:cubicBezTo>
                    <a:pt x="1678" y="6600"/>
                    <a:pt x="2551" y="6961"/>
                    <a:pt x="3481" y="6961"/>
                  </a:cubicBezTo>
                  <a:cubicBezTo>
                    <a:pt x="4411" y="6961"/>
                    <a:pt x="5285" y="6600"/>
                    <a:pt x="5942" y="5942"/>
                  </a:cubicBezTo>
                  <a:cubicBezTo>
                    <a:pt x="6600" y="5284"/>
                    <a:pt x="6961" y="4410"/>
                    <a:pt x="6961" y="3480"/>
                  </a:cubicBezTo>
                  <a:cubicBezTo>
                    <a:pt x="6961" y="2554"/>
                    <a:pt x="6600" y="1679"/>
                    <a:pt x="5942" y="1021"/>
                  </a:cubicBezTo>
                  <a:cubicBezTo>
                    <a:pt x="5284" y="363"/>
                    <a:pt x="4411" y="1"/>
                    <a:pt x="3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5654297" y="2314182"/>
              <a:ext cx="159829" cy="108174"/>
            </a:xfrm>
            <a:custGeom>
              <a:avLst/>
              <a:gdLst/>
              <a:ahLst/>
              <a:cxnLst/>
              <a:rect l="l" t="t" r="r" b="b"/>
              <a:pathLst>
                <a:path w="3549" h="2402" extrusionOk="0">
                  <a:moveTo>
                    <a:pt x="1203" y="752"/>
                  </a:moveTo>
                  <a:cubicBezTo>
                    <a:pt x="1448" y="752"/>
                    <a:pt x="1788" y="942"/>
                    <a:pt x="2202" y="1199"/>
                  </a:cubicBezTo>
                  <a:cubicBezTo>
                    <a:pt x="1784" y="1460"/>
                    <a:pt x="1447" y="1648"/>
                    <a:pt x="1203" y="1648"/>
                  </a:cubicBezTo>
                  <a:cubicBezTo>
                    <a:pt x="1202" y="1648"/>
                    <a:pt x="1201" y="1648"/>
                    <a:pt x="1201" y="1648"/>
                  </a:cubicBezTo>
                  <a:cubicBezTo>
                    <a:pt x="955" y="1648"/>
                    <a:pt x="755" y="1447"/>
                    <a:pt x="755" y="1199"/>
                  </a:cubicBezTo>
                  <a:cubicBezTo>
                    <a:pt x="755" y="954"/>
                    <a:pt x="957" y="752"/>
                    <a:pt x="1203" y="752"/>
                  </a:cubicBezTo>
                  <a:close/>
                  <a:moveTo>
                    <a:pt x="1201" y="1"/>
                  </a:moveTo>
                  <a:cubicBezTo>
                    <a:pt x="539" y="1"/>
                    <a:pt x="1" y="539"/>
                    <a:pt x="1" y="1200"/>
                  </a:cubicBezTo>
                  <a:cubicBezTo>
                    <a:pt x="1" y="1863"/>
                    <a:pt x="539" y="2401"/>
                    <a:pt x="1201" y="2401"/>
                  </a:cubicBezTo>
                  <a:cubicBezTo>
                    <a:pt x="1444" y="2401"/>
                    <a:pt x="1696" y="2332"/>
                    <a:pt x="1999" y="2184"/>
                  </a:cubicBezTo>
                  <a:cubicBezTo>
                    <a:pt x="2049" y="2160"/>
                    <a:pt x="2070" y="2098"/>
                    <a:pt x="2044" y="2048"/>
                  </a:cubicBezTo>
                  <a:cubicBezTo>
                    <a:pt x="2027" y="2012"/>
                    <a:pt x="1991" y="1991"/>
                    <a:pt x="1954" y="1991"/>
                  </a:cubicBezTo>
                  <a:cubicBezTo>
                    <a:pt x="1938" y="1991"/>
                    <a:pt x="1923" y="1995"/>
                    <a:pt x="1908" y="2002"/>
                  </a:cubicBezTo>
                  <a:cubicBezTo>
                    <a:pt x="1635" y="2135"/>
                    <a:pt x="1411" y="2198"/>
                    <a:pt x="1201" y="2198"/>
                  </a:cubicBezTo>
                  <a:cubicBezTo>
                    <a:pt x="652" y="2198"/>
                    <a:pt x="205" y="1751"/>
                    <a:pt x="205" y="1200"/>
                  </a:cubicBezTo>
                  <a:cubicBezTo>
                    <a:pt x="205" y="652"/>
                    <a:pt x="652" y="204"/>
                    <a:pt x="1201" y="204"/>
                  </a:cubicBezTo>
                  <a:cubicBezTo>
                    <a:pt x="1645" y="204"/>
                    <a:pt x="2098" y="483"/>
                    <a:pt x="2714" y="876"/>
                  </a:cubicBezTo>
                  <a:cubicBezTo>
                    <a:pt x="2711" y="879"/>
                    <a:pt x="2708" y="880"/>
                    <a:pt x="2704" y="883"/>
                  </a:cubicBezTo>
                  <a:cubicBezTo>
                    <a:pt x="2627" y="931"/>
                    <a:pt x="2553" y="977"/>
                    <a:pt x="2481" y="1024"/>
                  </a:cubicBezTo>
                  <a:cubicBezTo>
                    <a:pt x="2451" y="1043"/>
                    <a:pt x="2421" y="1062"/>
                    <a:pt x="2392" y="1081"/>
                  </a:cubicBezTo>
                  <a:cubicBezTo>
                    <a:pt x="1913" y="778"/>
                    <a:pt x="1518" y="551"/>
                    <a:pt x="1201" y="551"/>
                  </a:cubicBezTo>
                  <a:cubicBezTo>
                    <a:pt x="843" y="551"/>
                    <a:pt x="550" y="844"/>
                    <a:pt x="550" y="1203"/>
                  </a:cubicBezTo>
                  <a:cubicBezTo>
                    <a:pt x="550" y="1562"/>
                    <a:pt x="843" y="1853"/>
                    <a:pt x="1201" y="1853"/>
                  </a:cubicBezTo>
                  <a:cubicBezTo>
                    <a:pt x="1559" y="1853"/>
                    <a:pt x="2015" y="1564"/>
                    <a:pt x="2591" y="1197"/>
                  </a:cubicBezTo>
                  <a:cubicBezTo>
                    <a:pt x="2663" y="1150"/>
                    <a:pt x="3343" y="719"/>
                    <a:pt x="3484" y="634"/>
                  </a:cubicBezTo>
                  <a:cubicBezTo>
                    <a:pt x="3532" y="606"/>
                    <a:pt x="3549" y="541"/>
                    <a:pt x="3518" y="493"/>
                  </a:cubicBezTo>
                  <a:cubicBezTo>
                    <a:pt x="3500" y="461"/>
                    <a:pt x="3466" y="443"/>
                    <a:pt x="3431" y="443"/>
                  </a:cubicBezTo>
                  <a:cubicBezTo>
                    <a:pt x="3413" y="443"/>
                    <a:pt x="3395" y="448"/>
                    <a:pt x="3378" y="458"/>
                  </a:cubicBezTo>
                  <a:cubicBezTo>
                    <a:pt x="3235" y="544"/>
                    <a:pt x="3086" y="639"/>
                    <a:pt x="2925" y="741"/>
                  </a:cubicBezTo>
                  <a:cubicBezTo>
                    <a:pt x="2925" y="741"/>
                    <a:pt x="2907" y="753"/>
                    <a:pt x="2905" y="755"/>
                  </a:cubicBezTo>
                  <a:cubicBezTo>
                    <a:pt x="2898" y="751"/>
                    <a:pt x="2893" y="747"/>
                    <a:pt x="2886" y="743"/>
                  </a:cubicBezTo>
                  <a:cubicBezTo>
                    <a:pt x="2209" y="312"/>
                    <a:pt x="1719" y="1"/>
                    <a:pt x="1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5756211" y="2314137"/>
              <a:ext cx="159739" cy="108174"/>
            </a:xfrm>
            <a:custGeom>
              <a:avLst/>
              <a:gdLst/>
              <a:ahLst/>
              <a:cxnLst/>
              <a:rect l="l" t="t" r="r" b="b"/>
              <a:pathLst>
                <a:path w="3547" h="2402" extrusionOk="0">
                  <a:moveTo>
                    <a:pt x="2346" y="753"/>
                  </a:moveTo>
                  <a:cubicBezTo>
                    <a:pt x="2592" y="753"/>
                    <a:pt x="2793" y="955"/>
                    <a:pt x="2793" y="1200"/>
                  </a:cubicBezTo>
                  <a:cubicBezTo>
                    <a:pt x="2793" y="1447"/>
                    <a:pt x="2592" y="1649"/>
                    <a:pt x="2346" y="1649"/>
                  </a:cubicBezTo>
                  <a:cubicBezTo>
                    <a:pt x="2099" y="1649"/>
                    <a:pt x="1761" y="1459"/>
                    <a:pt x="1347" y="1200"/>
                  </a:cubicBezTo>
                  <a:cubicBezTo>
                    <a:pt x="1764" y="939"/>
                    <a:pt x="2099" y="753"/>
                    <a:pt x="2346" y="753"/>
                  </a:cubicBezTo>
                  <a:close/>
                  <a:moveTo>
                    <a:pt x="2347" y="1"/>
                  </a:moveTo>
                  <a:cubicBezTo>
                    <a:pt x="2106" y="1"/>
                    <a:pt x="1853" y="68"/>
                    <a:pt x="1553" y="215"/>
                  </a:cubicBezTo>
                  <a:cubicBezTo>
                    <a:pt x="1502" y="240"/>
                    <a:pt x="1480" y="301"/>
                    <a:pt x="1506" y="351"/>
                  </a:cubicBezTo>
                  <a:cubicBezTo>
                    <a:pt x="1524" y="387"/>
                    <a:pt x="1561" y="408"/>
                    <a:pt x="1598" y="408"/>
                  </a:cubicBezTo>
                  <a:cubicBezTo>
                    <a:pt x="1613" y="408"/>
                    <a:pt x="1628" y="405"/>
                    <a:pt x="1642" y="398"/>
                  </a:cubicBezTo>
                  <a:cubicBezTo>
                    <a:pt x="1914" y="264"/>
                    <a:pt x="2137" y="203"/>
                    <a:pt x="2347" y="203"/>
                  </a:cubicBezTo>
                  <a:cubicBezTo>
                    <a:pt x="2896" y="203"/>
                    <a:pt x="3344" y="650"/>
                    <a:pt x="3344" y="1199"/>
                  </a:cubicBezTo>
                  <a:cubicBezTo>
                    <a:pt x="3344" y="1749"/>
                    <a:pt x="2896" y="2196"/>
                    <a:pt x="2347" y="2196"/>
                  </a:cubicBezTo>
                  <a:cubicBezTo>
                    <a:pt x="1903" y="2196"/>
                    <a:pt x="1451" y="1917"/>
                    <a:pt x="833" y="1525"/>
                  </a:cubicBezTo>
                  <a:cubicBezTo>
                    <a:pt x="838" y="1521"/>
                    <a:pt x="841" y="1520"/>
                    <a:pt x="844" y="1518"/>
                  </a:cubicBezTo>
                  <a:cubicBezTo>
                    <a:pt x="919" y="1471"/>
                    <a:pt x="994" y="1426"/>
                    <a:pt x="1066" y="1379"/>
                  </a:cubicBezTo>
                  <a:cubicBezTo>
                    <a:pt x="1096" y="1360"/>
                    <a:pt x="1126" y="1341"/>
                    <a:pt x="1155" y="1322"/>
                  </a:cubicBezTo>
                  <a:cubicBezTo>
                    <a:pt x="1635" y="1625"/>
                    <a:pt x="2029" y="1852"/>
                    <a:pt x="2346" y="1852"/>
                  </a:cubicBezTo>
                  <a:cubicBezTo>
                    <a:pt x="2705" y="1852"/>
                    <a:pt x="2997" y="1559"/>
                    <a:pt x="2997" y="1200"/>
                  </a:cubicBezTo>
                  <a:cubicBezTo>
                    <a:pt x="2997" y="841"/>
                    <a:pt x="2705" y="550"/>
                    <a:pt x="2346" y="550"/>
                  </a:cubicBezTo>
                  <a:cubicBezTo>
                    <a:pt x="1988" y="550"/>
                    <a:pt x="1533" y="839"/>
                    <a:pt x="956" y="1206"/>
                  </a:cubicBezTo>
                  <a:cubicBezTo>
                    <a:pt x="884" y="1253"/>
                    <a:pt x="204" y="1683"/>
                    <a:pt x="64" y="1769"/>
                  </a:cubicBezTo>
                  <a:cubicBezTo>
                    <a:pt x="16" y="1798"/>
                    <a:pt x="0" y="1862"/>
                    <a:pt x="30" y="1910"/>
                  </a:cubicBezTo>
                  <a:cubicBezTo>
                    <a:pt x="49" y="1940"/>
                    <a:pt x="83" y="1958"/>
                    <a:pt x="117" y="1958"/>
                  </a:cubicBezTo>
                  <a:cubicBezTo>
                    <a:pt x="135" y="1958"/>
                    <a:pt x="154" y="1953"/>
                    <a:pt x="170" y="1943"/>
                  </a:cubicBezTo>
                  <a:cubicBezTo>
                    <a:pt x="313" y="1857"/>
                    <a:pt x="463" y="1761"/>
                    <a:pt x="624" y="1659"/>
                  </a:cubicBezTo>
                  <a:cubicBezTo>
                    <a:pt x="624" y="1659"/>
                    <a:pt x="641" y="1649"/>
                    <a:pt x="643" y="1646"/>
                  </a:cubicBezTo>
                  <a:cubicBezTo>
                    <a:pt x="650" y="1651"/>
                    <a:pt x="656" y="1655"/>
                    <a:pt x="662" y="1659"/>
                  </a:cubicBezTo>
                  <a:cubicBezTo>
                    <a:pt x="1339" y="2090"/>
                    <a:pt x="1828" y="2401"/>
                    <a:pt x="2347" y="2401"/>
                  </a:cubicBezTo>
                  <a:cubicBezTo>
                    <a:pt x="3009" y="2401"/>
                    <a:pt x="3547" y="1863"/>
                    <a:pt x="3547" y="1200"/>
                  </a:cubicBezTo>
                  <a:cubicBezTo>
                    <a:pt x="3547" y="539"/>
                    <a:pt x="3009" y="1"/>
                    <a:pt x="2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 ExtraBold"/>
              <a:buNone/>
              <a:defRPr sz="300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 ExtraBold"/>
              <a:buNone/>
              <a:defRPr sz="300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 ExtraBold"/>
              <a:buNone/>
              <a:defRPr sz="300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 ExtraBold"/>
              <a:buNone/>
              <a:defRPr sz="300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 ExtraBold"/>
              <a:buNone/>
              <a:defRPr sz="300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 ExtraBold"/>
              <a:buNone/>
              <a:defRPr sz="300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 ExtraBold"/>
              <a:buNone/>
              <a:defRPr sz="300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 ExtraBold"/>
              <a:buNone/>
              <a:defRPr sz="300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 ExtraBold"/>
              <a:buNone/>
              <a:defRPr sz="3000">
                <a:solidFill>
                  <a:schemeClr val="dk1"/>
                </a:solidFill>
                <a:latin typeface="BioRhyme ExtraBold"/>
                <a:ea typeface="BioRhyme ExtraBold"/>
                <a:cs typeface="BioRhyme ExtraBold"/>
                <a:sym typeface="BioRhyme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76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36"/>
          <p:cNvSpPr txBox="1">
            <a:spLocks noGrp="1"/>
          </p:cNvSpPr>
          <p:nvPr>
            <p:ph type="subTitle" idx="2"/>
          </p:nvPr>
        </p:nvSpPr>
        <p:spPr>
          <a:xfrm rot="-514">
            <a:off x="2329642" y="3411243"/>
            <a:ext cx="4484716" cy="1027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Samuel </a:t>
            </a:r>
            <a:r>
              <a:rPr lang="en-US" dirty="0" err="1"/>
              <a:t>Haganta</a:t>
            </a:r>
            <a:r>
              <a:rPr lang="en-US" dirty="0"/>
              <a:t> </a:t>
            </a:r>
            <a:r>
              <a:rPr lang="en-US" dirty="0" err="1"/>
              <a:t>Surbakti</a:t>
            </a:r>
            <a:r>
              <a:rPr lang="en-US" dirty="0"/>
              <a:t> (24060124130120)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Wipin</a:t>
            </a:r>
            <a:r>
              <a:rPr lang="en-US" dirty="0"/>
              <a:t> Saputra Poh (24060124130080)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Yustinus Hendi Setyawan (24060124130114)</a:t>
            </a:r>
            <a:endParaRPr dirty="0"/>
          </a:p>
        </p:txBody>
      </p:sp>
      <p:sp>
        <p:nvSpPr>
          <p:cNvPr id="1180" name="Google Shape;1180;p36"/>
          <p:cNvSpPr txBox="1">
            <a:spLocks noGrp="1"/>
          </p:cNvSpPr>
          <p:nvPr>
            <p:ph type="ctrTitle"/>
          </p:nvPr>
        </p:nvSpPr>
        <p:spPr>
          <a:xfrm>
            <a:off x="1098300" y="1169775"/>
            <a:ext cx="6947400" cy="21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0" dirty="0">
                <a:latin typeface="BioRhyme ExtraBold"/>
                <a:ea typeface="BioRhyme ExtraBold"/>
                <a:cs typeface="BioRhyme Light"/>
                <a:sym typeface="BioRhyme ExtraBold"/>
              </a:rPr>
              <a:t>MTK 1</a:t>
            </a:r>
            <a:br>
              <a:rPr lang="en" b="0" dirty="0">
                <a:latin typeface="BioRhyme ExtraBold"/>
                <a:ea typeface="BioRhyme ExtraBold"/>
                <a:cs typeface="BioRhyme Light"/>
                <a:sym typeface="BioRhyme ExtraBold"/>
              </a:rPr>
            </a:br>
            <a:r>
              <a:rPr lang="en" b="0" dirty="0">
                <a:latin typeface="BioRhyme ExtraBold"/>
                <a:ea typeface="BioRhyme ExtraBold"/>
                <a:cs typeface="BioRhyme Light"/>
                <a:sym typeface="BioRhyme ExtraBold"/>
              </a:rPr>
              <a:t>D</a:t>
            </a:r>
            <a:endParaRPr b="0" dirty="0">
              <a:latin typeface="BioRhyme Light"/>
              <a:ea typeface="BioRhyme Light"/>
              <a:cs typeface="BioRhyme Light"/>
              <a:sym typeface="BioRhyme Light"/>
            </a:endParaRPr>
          </a:p>
        </p:txBody>
      </p:sp>
      <p:grpSp>
        <p:nvGrpSpPr>
          <p:cNvPr id="1181" name="Google Shape;1181;p36"/>
          <p:cNvGrpSpPr/>
          <p:nvPr/>
        </p:nvGrpSpPr>
        <p:grpSpPr>
          <a:xfrm>
            <a:off x="6243913" y="409366"/>
            <a:ext cx="533657" cy="261264"/>
            <a:chOff x="4559375" y="1351871"/>
            <a:chExt cx="450762" cy="220680"/>
          </a:xfrm>
        </p:grpSpPr>
        <p:sp>
          <p:nvSpPr>
            <p:cNvPr id="1182" name="Google Shape;1182;p36"/>
            <p:cNvSpPr/>
            <p:nvPr/>
          </p:nvSpPr>
          <p:spPr>
            <a:xfrm>
              <a:off x="4559375" y="1405457"/>
              <a:ext cx="83530" cy="139345"/>
            </a:xfrm>
            <a:custGeom>
              <a:avLst/>
              <a:gdLst/>
              <a:ahLst/>
              <a:cxnLst/>
              <a:rect l="l" t="t" r="r" b="b"/>
              <a:pathLst>
                <a:path w="2622" h="4374" extrusionOk="0">
                  <a:moveTo>
                    <a:pt x="817" y="1"/>
                  </a:moveTo>
                  <a:cubicBezTo>
                    <a:pt x="764" y="1"/>
                    <a:pt x="712" y="28"/>
                    <a:pt x="699" y="89"/>
                  </a:cubicBezTo>
                  <a:cubicBezTo>
                    <a:pt x="682" y="167"/>
                    <a:pt x="671" y="248"/>
                    <a:pt x="654" y="326"/>
                  </a:cubicBezTo>
                  <a:cubicBezTo>
                    <a:pt x="638" y="351"/>
                    <a:pt x="632" y="384"/>
                    <a:pt x="638" y="412"/>
                  </a:cubicBezTo>
                  <a:cubicBezTo>
                    <a:pt x="402" y="1642"/>
                    <a:pt x="220" y="2884"/>
                    <a:pt x="19" y="4121"/>
                  </a:cubicBezTo>
                  <a:cubicBezTo>
                    <a:pt x="0" y="4232"/>
                    <a:pt x="64" y="4374"/>
                    <a:pt x="195" y="4374"/>
                  </a:cubicBezTo>
                  <a:cubicBezTo>
                    <a:pt x="201" y="4374"/>
                    <a:pt x="207" y="4373"/>
                    <a:pt x="213" y="4373"/>
                  </a:cubicBezTo>
                  <a:cubicBezTo>
                    <a:pt x="850" y="4320"/>
                    <a:pt x="1487" y="4250"/>
                    <a:pt x="2107" y="4092"/>
                  </a:cubicBezTo>
                  <a:cubicBezTo>
                    <a:pt x="2335" y="4033"/>
                    <a:pt x="2245" y="3733"/>
                    <a:pt x="2040" y="3733"/>
                  </a:cubicBezTo>
                  <a:cubicBezTo>
                    <a:pt x="2030" y="3733"/>
                    <a:pt x="2020" y="3734"/>
                    <a:pt x="2010" y="3736"/>
                  </a:cubicBezTo>
                  <a:cubicBezTo>
                    <a:pt x="1487" y="3809"/>
                    <a:pt x="967" y="3893"/>
                    <a:pt x="443" y="3949"/>
                  </a:cubicBezTo>
                  <a:cubicBezTo>
                    <a:pt x="513" y="3449"/>
                    <a:pt x="585" y="2948"/>
                    <a:pt x="654" y="2447"/>
                  </a:cubicBezTo>
                  <a:cubicBezTo>
                    <a:pt x="865" y="2470"/>
                    <a:pt x="1092" y="2489"/>
                    <a:pt x="1315" y="2489"/>
                  </a:cubicBezTo>
                  <a:cubicBezTo>
                    <a:pt x="1515" y="2489"/>
                    <a:pt x="1712" y="2474"/>
                    <a:pt x="1891" y="2434"/>
                  </a:cubicBezTo>
                  <a:cubicBezTo>
                    <a:pt x="2086" y="2391"/>
                    <a:pt x="2034" y="2103"/>
                    <a:pt x="1845" y="2096"/>
                  </a:cubicBezTo>
                  <a:cubicBezTo>
                    <a:pt x="1827" y="2095"/>
                    <a:pt x="1809" y="2095"/>
                    <a:pt x="1792" y="2095"/>
                  </a:cubicBezTo>
                  <a:cubicBezTo>
                    <a:pt x="1583" y="2095"/>
                    <a:pt x="1372" y="2138"/>
                    <a:pt x="1162" y="2148"/>
                  </a:cubicBezTo>
                  <a:cubicBezTo>
                    <a:pt x="1007" y="2155"/>
                    <a:pt x="851" y="2158"/>
                    <a:pt x="694" y="2158"/>
                  </a:cubicBezTo>
                  <a:cubicBezTo>
                    <a:pt x="767" y="1618"/>
                    <a:pt x="835" y="1079"/>
                    <a:pt x="894" y="540"/>
                  </a:cubicBezTo>
                  <a:cubicBezTo>
                    <a:pt x="1096" y="565"/>
                    <a:pt x="1304" y="558"/>
                    <a:pt x="1506" y="564"/>
                  </a:cubicBezTo>
                  <a:cubicBezTo>
                    <a:pt x="1719" y="569"/>
                    <a:pt x="1935" y="581"/>
                    <a:pt x="2149" y="581"/>
                  </a:cubicBezTo>
                  <a:cubicBezTo>
                    <a:pt x="2229" y="581"/>
                    <a:pt x="2308" y="580"/>
                    <a:pt x="2386" y="575"/>
                  </a:cubicBezTo>
                  <a:cubicBezTo>
                    <a:pt x="2621" y="563"/>
                    <a:pt x="2621" y="223"/>
                    <a:pt x="2386" y="210"/>
                  </a:cubicBezTo>
                  <a:cubicBezTo>
                    <a:pt x="2303" y="205"/>
                    <a:pt x="2220" y="204"/>
                    <a:pt x="2136" y="204"/>
                  </a:cubicBezTo>
                  <a:cubicBezTo>
                    <a:pt x="1926" y="204"/>
                    <a:pt x="1715" y="215"/>
                    <a:pt x="1506" y="220"/>
                  </a:cubicBezTo>
                  <a:cubicBezTo>
                    <a:pt x="1315" y="226"/>
                    <a:pt x="1119" y="220"/>
                    <a:pt x="929" y="240"/>
                  </a:cubicBezTo>
                  <a:cubicBezTo>
                    <a:pt x="931" y="200"/>
                    <a:pt x="937" y="160"/>
                    <a:pt x="943" y="120"/>
                  </a:cubicBezTo>
                  <a:cubicBezTo>
                    <a:pt x="951" y="44"/>
                    <a:pt x="884" y="1"/>
                    <a:pt x="8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4656096" y="1497623"/>
              <a:ext cx="52310" cy="55528"/>
            </a:xfrm>
            <a:custGeom>
              <a:avLst/>
              <a:gdLst/>
              <a:ahLst/>
              <a:cxnLst/>
              <a:rect l="l" t="t" r="r" b="b"/>
              <a:pathLst>
                <a:path w="1642" h="1743" extrusionOk="0">
                  <a:moveTo>
                    <a:pt x="241" y="1"/>
                  </a:moveTo>
                  <a:cubicBezTo>
                    <a:pt x="208" y="1"/>
                    <a:pt x="175" y="20"/>
                    <a:pt x="159" y="62"/>
                  </a:cubicBezTo>
                  <a:cubicBezTo>
                    <a:pt x="0" y="510"/>
                    <a:pt x="23" y="1189"/>
                    <a:pt x="189" y="1633"/>
                  </a:cubicBezTo>
                  <a:cubicBezTo>
                    <a:pt x="217" y="1705"/>
                    <a:pt x="294" y="1742"/>
                    <a:pt x="365" y="1742"/>
                  </a:cubicBezTo>
                  <a:cubicBezTo>
                    <a:pt x="446" y="1742"/>
                    <a:pt x="520" y="1693"/>
                    <a:pt x="507" y="1590"/>
                  </a:cubicBezTo>
                  <a:cubicBezTo>
                    <a:pt x="487" y="1444"/>
                    <a:pt x="454" y="1305"/>
                    <a:pt x="424" y="1163"/>
                  </a:cubicBezTo>
                  <a:cubicBezTo>
                    <a:pt x="431" y="1156"/>
                    <a:pt x="437" y="1149"/>
                    <a:pt x="443" y="1143"/>
                  </a:cubicBezTo>
                  <a:cubicBezTo>
                    <a:pt x="451" y="1150"/>
                    <a:pt x="461" y="1158"/>
                    <a:pt x="474" y="1163"/>
                  </a:cubicBezTo>
                  <a:cubicBezTo>
                    <a:pt x="720" y="1255"/>
                    <a:pt x="1041" y="1326"/>
                    <a:pt x="1321" y="1326"/>
                  </a:cubicBezTo>
                  <a:cubicBezTo>
                    <a:pt x="1369" y="1326"/>
                    <a:pt x="1416" y="1324"/>
                    <a:pt x="1461" y="1319"/>
                  </a:cubicBezTo>
                  <a:cubicBezTo>
                    <a:pt x="1641" y="1301"/>
                    <a:pt x="1640" y="1060"/>
                    <a:pt x="1461" y="1039"/>
                  </a:cubicBezTo>
                  <a:cubicBezTo>
                    <a:pt x="1302" y="1019"/>
                    <a:pt x="1139" y="1032"/>
                    <a:pt x="978" y="1019"/>
                  </a:cubicBezTo>
                  <a:cubicBezTo>
                    <a:pt x="849" y="1010"/>
                    <a:pt x="723" y="990"/>
                    <a:pt x="595" y="976"/>
                  </a:cubicBezTo>
                  <a:cubicBezTo>
                    <a:pt x="761" y="791"/>
                    <a:pt x="924" y="599"/>
                    <a:pt x="1073" y="404"/>
                  </a:cubicBezTo>
                  <a:cubicBezTo>
                    <a:pt x="1142" y="316"/>
                    <a:pt x="1043" y="205"/>
                    <a:pt x="949" y="205"/>
                  </a:cubicBezTo>
                  <a:cubicBezTo>
                    <a:pt x="918" y="205"/>
                    <a:pt x="889" y="216"/>
                    <a:pt x="865" y="244"/>
                  </a:cubicBezTo>
                  <a:cubicBezTo>
                    <a:pt x="695" y="442"/>
                    <a:pt x="529" y="654"/>
                    <a:pt x="373" y="870"/>
                  </a:cubicBezTo>
                  <a:cubicBezTo>
                    <a:pt x="371" y="861"/>
                    <a:pt x="370" y="853"/>
                    <a:pt x="370" y="843"/>
                  </a:cubicBezTo>
                  <a:cubicBezTo>
                    <a:pt x="342" y="591"/>
                    <a:pt x="360" y="337"/>
                    <a:pt x="331" y="87"/>
                  </a:cubicBezTo>
                  <a:cubicBezTo>
                    <a:pt x="325" y="32"/>
                    <a:pt x="283" y="1"/>
                    <a:pt x="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4680181" y="1473506"/>
              <a:ext cx="66264" cy="12233"/>
            </a:xfrm>
            <a:custGeom>
              <a:avLst/>
              <a:gdLst/>
              <a:ahLst/>
              <a:cxnLst/>
              <a:rect l="l" t="t" r="r" b="b"/>
              <a:pathLst>
                <a:path w="2080" h="384" extrusionOk="0">
                  <a:moveTo>
                    <a:pt x="1853" y="1"/>
                  </a:moveTo>
                  <a:cubicBezTo>
                    <a:pt x="1842" y="1"/>
                    <a:pt x="1832" y="1"/>
                    <a:pt x="1820" y="3"/>
                  </a:cubicBezTo>
                  <a:cubicBezTo>
                    <a:pt x="1265" y="82"/>
                    <a:pt x="721" y="108"/>
                    <a:pt x="161" y="108"/>
                  </a:cubicBezTo>
                  <a:cubicBezTo>
                    <a:pt x="0" y="108"/>
                    <a:pt x="7" y="338"/>
                    <a:pt x="161" y="352"/>
                  </a:cubicBezTo>
                  <a:cubicBezTo>
                    <a:pt x="381" y="374"/>
                    <a:pt x="604" y="384"/>
                    <a:pt x="828" y="384"/>
                  </a:cubicBezTo>
                  <a:cubicBezTo>
                    <a:pt x="1175" y="384"/>
                    <a:pt x="1523" y="360"/>
                    <a:pt x="1863" y="318"/>
                  </a:cubicBezTo>
                  <a:cubicBezTo>
                    <a:pt x="2080" y="291"/>
                    <a:pt x="2054" y="1"/>
                    <a:pt x="18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4682539" y="1453563"/>
              <a:ext cx="69640" cy="11278"/>
            </a:xfrm>
            <a:custGeom>
              <a:avLst/>
              <a:gdLst/>
              <a:ahLst/>
              <a:cxnLst/>
              <a:rect l="l" t="t" r="r" b="b"/>
              <a:pathLst>
                <a:path w="2186" h="354" extrusionOk="0">
                  <a:moveTo>
                    <a:pt x="1399" y="0"/>
                  </a:moveTo>
                  <a:cubicBezTo>
                    <a:pt x="981" y="0"/>
                    <a:pt x="554" y="31"/>
                    <a:pt x="155" y="56"/>
                  </a:cubicBezTo>
                  <a:cubicBezTo>
                    <a:pt x="1" y="66"/>
                    <a:pt x="1" y="285"/>
                    <a:pt x="155" y="297"/>
                  </a:cubicBezTo>
                  <a:cubicBezTo>
                    <a:pt x="554" y="322"/>
                    <a:pt x="981" y="354"/>
                    <a:pt x="1398" y="354"/>
                  </a:cubicBezTo>
                  <a:cubicBezTo>
                    <a:pt x="1600" y="354"/>
                    <a:pt x="1800" y="346"/>
                    <a:pt x="1993" y="327"/>
                  </a:cubicBezTo>
                  <a:cubicBezTo>
                    <a:pt x="2186" y="307"/>
                    <a:pt x="2186" y="45"/>
                    <a:pt x="1993" y="26"/>
                  </a:cubicBezTo>
                  <a:cubicBezTo>
                    <a:pt x="1800" y="8"/>
                    <a:pt x="1601" y="0"/>
                    <a:pt x="13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4780121" y="1476373"/>
              <a:ext cx="184359" cy="20198"/>
            </a:xfrm>
            <a:custGeom>
              <a:avLst/>
              <a:gdLst/>
              <a:ahLst/>
              <a:cxnLst/>
              <a:rect l="l" t="t" r="r" b="b"/>
              <a:pathLst>
                <a:path w="5787" h="634" extrusionOk="0">
                  <a:moveTo>
                    <a:pt x="1091" y="0"/>
                  </a:moveTo>
                  <a:cubicBezTo>
                    <a:pt x="778" y="0"/>
                    <a:pt x="466" y="8"/>
                    <a:pt x="157" y="25"/>
                  </a:cubicBezTo>
                  <a:cubicBezTo>
                    <a:pt x="42" y="30"/>
                    <a:pt x="1" y="214"/>
                    <a:pt x="127" y="235"/>
                  </a:cubicBezTo>
                  <a:cubicBezTo>
                    <a:pt x="1888" y="535"/>
                    <a:pt x="3755" y="529"/>
                    <a:pt x="5538" y="633"/>
                  </a:cubicBezTo>
                  <a:cubicBezTo>
                    <a:pt x="5542" y="634"/>
                    <a:pt x="5547" y="634"/>
                    <a:pt x="5551" y="634"/>
                  </a:cubicBezTo>
                  <a:cubicBezTo>
                    <a:pt x="5787" y="634"/>
                    <a:pt x="5782" y="259"/>
                    <a:pt x="5538" y="245"/>
                  </a:cubicBezTo>
                  <a:cubicBezTo>
                    <a:pt x="4077" y="164"/>
                    <a:pt x="2569" y="0"/>
                    <a:pt x="1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4790475" y="1404565"/>
              <a:ext cx="72253" cy="49666"/>
            </a:xfrm>
            <a:custGeom>
              <a:avLst/>
              <a:gdLst/>
              <a:ahLst/>
              <a:cxnLst/>
              <a:rect l="l" t="t" r="r" b="b"/>
              <a:pathLst>
                <a:path w="2268" h="1559" extrusionOk="0">
                  <a:moveTo>
                    <a:pt x="882" y="0"/>
                  </a:moveTo>
                  <a:cubicBezTo>
                    <a:pt x="866" y="0"/>
                    <a:pt x="849" y="1"/>
                    <a:pt x="831" y="4"/>
                  </a:cubicBezTo>
                  <a:cubicBezTo>
                    <a:pt x="599" y="32"/>
                    <a:pt x="424" y="220"/>
                    <a:pt x="308" y="450"/>
                  </a:cubicBezTo>
                  <a:cubicBezTo>
                    <a:pt x="301" y="374"/>
                    <a:pt x="294" y="296"/>
                    <a:pt x="291" y="214"/>
                  </a:cubicBezTo>
                  <a:cubicBezTo>
                    <a:pt x="288" y="136"/>
                    <a:pt x="234" y="98"/>
                    <a:pt x="177" y="98"/>
                  </a:cubicBezTo>
                  <a:cubicBezTo>
                    <a:pt x="120" y="98"/>
                    <a:pt x="59" y="138"/>
                    <a:pt x="49" y="214"/>
                  </a:cubicBezTo>
                  <a:cubicBezTo>
                    <a:pt x="1" y="608"/>
                    <a:pt x="34" y="1034"/>
                    <a:pt x="141" y="1420"/>
                  </a:cubicBezTo>
                  <a:cubicBezTo>
                    <a:pt x="164" y="1503"/>
                    <a:pt x="231" y="1540"/>
                    <a:pt x="299" y="1540"/>
                  </a:cubicBezTo>
                  <a:cubicBezTo>
                    <a:pt x="401" y="1540"/>
                    <a:pt x="507" y="1456"/>
                    <a:pt x="472" y="1328"/>
                  </a:cubicBezTo>
                  <a:cubicBezTo>
                    <a:pt x="437" y="1202"/>
                    <a:pt x="409" y="1079"/>
                    <a:pt x="384" y="956"/>
                  </a:cubicBezTo>
                  <a:cubicBezTo>
                    <a:pt x="440" y="732"/>
                    <a:pt x="540" y="483"/>
                    <a:pt x="708" y="413"/>
                  </a:cubicBezTo>
                  <a:cubicBezTo>
                    <a:pt x="795" y="427"/>
                    <a:pt x="884" y="442"/>
                    <a:pt x="971" y="459"/>
                  </a:cubicBezTo>
                  <a:cubicBezTo>
                    <a:pt x="1000" y="546"/>
                    <a:pt x="1023" y="634"/>
                    <a:pt x="1042" y="722"/>
                  </a:cubicBezTo>
                  <a:cubicBezTo>
                    <a:pt x="1070" y="855"/>
                    <a:pt x="1080" y="990"/>
                    <a:pt x="1087" y="1125"/>
                  </a:cubicBezTo>
                  <a:cubicBezTo>
                    <a:pt x="1087" y="1160"/>
                    <a:pt x="1089" y="1196"/>
                    <a:pt x="1095" y="1226"/>
                  </a:cubicBezTo>
                  <a:cubicBezTo>
                    <a:pt x="1108" y="1331"/>
                    <a:pt x="1196" y="1385"/>
                    <a:pt x="1279" y="1385"/>
                  </a:cubicBezTo>
                  <a:cubicBezTo>
                    <a:pt x="1359" y="1385"/>
                    <a:pt x="1434" y="1334"/>
                    <a:pt x="1428" y="1226"/>
                  </a:cubicBezTo>
                  <a:cubicBezTo>
                    <a:pt x="1414" y="1050"/>
                    <a:pt x="1418" y="883"/>
                    <a:pt x="1480" y="717"/>
                  </a:cubicBezTo>
                  <a:cubicBezTo>
                    <a:pt x="1521" y="602"/>
                    <a:pt x="1581" y="498"/>
                    <a:pt x="1662" y="406"/>
                  </a:cubicBezTo>
                  <a:cubicBezTo>
                    <a:pt x="1800" y="453"/>
                    <a:pt x="1873" y="540"/>
                    <a:pt x="1884" y="674"/>
                  </a:cubicBezTo>
                  <a:cubicBezTo>
                    <a:pt x="1964" y="961"/>
                    <a:pt x="1752" y="1203"/>
                    <a:pt x="1866" y="1471"/>
                  </a:cubicBezTo>
                  <a:cubicBezTo>
                    <a:pt x="1892" y="1533"/>
                    <a:pt x="1961" y="1558"/>
                    <a:pt x="2025" y="1558"/>
                  </a:cubicBezTo>
                  <a:cubicBezTo>
                    <a:pt x="2040" y="1558"/>
                    <a:pt x="2055" y="1557"/>
                    <a:pt x="2068" y="1554"/>
                  </a:cubicBezTo>
                  <a:cubicBezTo>
                    <a:pt x="2170" y="1534"/>
                    <a:pt x="2206" y="1478"/>
                    <a:pt x="2241" y="1385"/>
                  </a:cubicBezTo>
                  <a:cubicBezTo>
                    <a:pt x="2263" y="1328"/>
                    <a:pt x="2237" y="1262"/>
                    <a:pt x="2191" y="1219"/>
                  </a:cubicBezTo>
                  <a:cubicBezTo>
                    <a:pt x="2209" y="1125"/>
                    <a:pt x="2254" y="1017"/>
                    <a:pt x="2259" y="934"/>
                  </a:cubicBezTo>
                  <a:cubicBezTo>
                    <a:pt x="2267" y="774"/>
                    <a:pt x="2247" y="609"/>
                    <a:pt x="2197" y="456"/>
                  </a:cubicBezTo>
                  <a:cubicBezTo>
                    <a:pt x="2131" y="260"/>
                    <a:pt x="1999" y="38"/>
                    <a:pt x="1776" y="5"/>
                  </a:cubicBezTo>
                  <a:cubicBezTo>
                    <a:pt x="1755" y="2"/>
                    <a:pt x="1734" y="1"/>
                    <a:pt x="1714" y="1"/>
                  </a:cubicBezTo>
                  <a:cubicBezTo>
                    <a:pt x="1515" y="1"/>
                    <a:pt x="1369" y="137"/>
                    <a:pt x="1269" y="324"/>
                  </a:cubicBezTo>
                  <a:cubicBezTo>
                    <a:pt x="1190" y="139"/>
                    <a:pt x="1070" y="0"/>
                    <a:pt x="8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4863143" y="1361397"/>
              <a:ext cx="87608" cy="106563"/>
            </a:xfrm>
            <a:custGeom>
              <a:avLst/>
              <a:gdLst/>
              <a:ahLst/>
              <a:cxnLst/>
              <a:rect l="l" t="t" r="r" b="b"/>
              <a:pathLst>
                <a:path w="2750" h="3345" extrusionOk="0">
                  <a:moveTo>
                    <a:pt x="2480" y="0"/>
                  </a:moveTo>
                  <a:cubicBezTo>
                    <a:pt x="2421" y="0"/>
                    <a:pt x="2362" y="29"/>
                    <a:pt x="2323" y="98"/>
                  </a:cubicBezTo>
                  <a:cubicBezTo>
                    <a:pt x="1906" y="865"/>
                    <a:pt x="1633" y="1696"/>
                    <a:pt x="1526" y="2560"/>
                  </a:cubicBezTo>
                  <a:cubicBezTo>
                    <a:pt x="1070" y="1771"/>
                    <a:pt x="652" y="962"/>
                    <a:pt x="247" y="147"/>
                  </a:cubicBezTo>
                  <a:cubicBezTo>
                    <a:pt x="225" y="103"/>
                    <a:pt x="191" y="85"/>
                    <a:pt x="156" y="85"/>
                  </a:cubicBezTo>
                  <a:cubicBezTo>
                    <a:pt x="80" y="85"/>
                    <a:pt x="0" y="172"/>
                    <a:pt x="41" y="267"/>
                  </a:cubicBezTo>
                  <a:cubicBezTo>
                    <a:pt x="480" y="1285"/>
                    <a:pt x="984" y="2272"/>
                    <a:pt x="1500" y="3253"/>
                  </a:cubicBezTo>
                  <a:cubicBezTo>
                    <a:pt x="1534" y="3318"/>
                    <a:pt x="1588" y="3345"/>
                    <a:pt x="1644" y="3345"/>
                  </a:cubicBezTo>
                  <a:cubicBezTo>
                    <a:pt x="1739" y="3345"/>
                    <a:pt x="1838" y="3266"/>
                    <a:pt x="1845" y="3160"/>
                  </a:cubicBezTo>
                  <a:cubicBezTo>
                    <a:pt x="1928" y="2139"/>
                    <a:pt x="2187" y="1207"/>
                    <a:pt x="2667" y="300"/>
                  </a:cubicBezTo>
                  <a:cubicBezTo>
                    <a:pt x="2750" y="144"/>
                    <a:pt x="2614" y="0"/>
                    <a:pt x="24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4956839" y="1351871"/>
              <a:ext cx="53298" cy="57375"/>
            </a:xfrm>
            <a:custGeom>
              <a:avLst/>
              <a:gdLst/>
              <a:ahLst/>
              <a:cxnLst/>
              <a:rect l="l" t="t" r="r" b="b"/>
              <a:pathLst>
                <a:path w="1673" h="1801" extrusionOk="0">
                  <a:moveTo>
                    <a:pt x="503" y="0"/>
                  </a:moveTo>
                  <a:cubicBezTo>
                    <a:pt x="403" y="0"/>
                    <a:pt x="301" y="34"/>
                    <a:pt x="204" y="113"/>
                  </a:cubicBezTo>
                  <a:cubicBezTo>
                    <a:pt x="94" y="202"/>
                    <a:pt x="196" y="354"/>
                    <a:pt x="313" y="354"/>
                  </a:cubicBezTo>
                  <a:cubicBezTo>
                    <a:pt x="334" y="354"/>
                    <a:pt x="356" y="349"/>
                    <a:pt x="377" y="337"/>
                  </a:cubicBezTo>
                  <a:cubicBezTo>
                    <a:pt x="431" y="309"/>
                    <a:pt x="476" y="296"/>
                    <a:pt x="514" y="296"/>
                  </a:cubicBezTo>
                  <a:cubicBezTo>
                    <a:pt x="747" y="296"/>
                    <a:pt x="685" y="786"/>
                    <a:pt x="619" y="926"/>
                  </a:cubicBezTo>
                  <a:cubicBezTo>
                    <a:pt x="526" y="1126"/>
                    <a:pt x="376" y="1257"/>
                    <a:pt x="184" y="1358"/>
                  </a:cubicBezTo>
                  <a:cubicBezTo>
                    <a:pt x="1" y="1457"/>
                    <a:pt x="101" y="1713"/>
                    <a:pt x="284" y="1726"/>
                  </a:cubicBezTo>
                  <a:cubicBezTo>
                    <a:pt x="662" y="1755"/>
                    <a:pt x="1042" y="1799"/>
                    <a:pt x="1420" y="1801"/>
                  </a:cubicBezTo>
                  <a:cubicBezTo>
                    <a:pt x="1421" y="1801"/>
                    <a:pt x="1423" y="1801"/>
                    <a:pt x="1424" y="1801"/>
                  </a:cubicBezTo>
                  <a:cubicBezTo>
                    <a:pt x="1673" y="1801"/>
                    <a:pt x="1654" y="1450"/>
                    <a:pt x="1418" y="1418"/>
                  </a:cubicBezTo>
                  <a:cubicBezTo>
                    <a:pt x="1206" y="1390"/>
                    <a:pt x="993" y="1374"/>
                    <a:pt x="778" y="1363"/>
                  </a:cubicBezTo>
                  <a:cubicBezTo>
                    <a:pt x="970" y="1121"/>
                    <a:pt x="1077" y="813"/>
                    <a:pt x="1029" y="503"/>
                  </a:cubicBezTo>
                  <a:cubicBezTo>
                    <a:pt x="984" y="221"/>
                    <a:pt x="755" y="0"/>
                    <a:pt x="5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4828354" y="1500490"/>
              <a:ext cx="99778" cy="72062"/>
            </a:xfrm>
            <a:custGeom>
              <a:avLst/>
              <a:gdLst/>
              <a:ahLst/>
              <a:cxnLst/>
              <a:rect l="l" t="t" r="r" b="b"/>
              <a:pathLst>
                <a:path w="3132" h="2262" extrusionOk="0">
                  <a:moveTo>
                    <a:pt x="1460" y="0"/>
                  </a:moveTo>
                  <a:cubicBezTo>
                    <a:pt x="942" y="0"/>
                    <a:pt x="1" y="406"/>
                    <a:pt x="566" y="770"/>
                  </a:cubicBezTo>
                  <a:cubicBezTo>
                    <a:pt x="584" y="782"/>
                    <a:pt x="604" y="787"/>
                    <a:pt x="623" y="787"/>
                  </a:cubicBezTo>
                  <a:cubicBezTo>
                    <a:pt x="720" y="787"/>
                    <a:pt x="806" y="651"/>
                    <a:pt x="715" y="578"/>
                  </a:cubicBezTo>
                  <a:cubicBezTo>
                    <a:pt x="632" y="511"/>
                    <a:pt x="1215" y="325"/>
                    <a:pt x="1323" y="325"/>
                  </a:cubicBezTo>
                  <a:cubicBezTo>
                    <a:pt x="1327" y="325"/>
                    <a:pt x="1329" y="326"/>
                    <a:pt x="1332" y="326"/>
                  </a:cubicBezTo>
                  <a:cubicBezTo>
                    <a:pt x="1861" y="395"/>
                    <a:pt x="1758" y="843"/>
                    <a:pt x="1607" y="1139"/>
                  </a:cubicBezTo>
                  <a:cubicBezTo>
                    <a:pt x="1458" y="1428"/>
                    <a:pt x="1246" y="1696"/>
                    <a:pt x="1065" y="1963"/>
                  </a:cubicBezTo>
                  <a:cubicBezTo>
                    <a:pt x="981" y="2088"/>
                    <a:pt x="1092" y="2262"/>
                    <a:pt x="1235" y="2262"/>
                  </a:cubicBezTo>
                  <a:cubicBezTo>
                    <a:pt x="1236" y="2262"/>
                    <a:pt x="1237" y="2262"/>
                    <a:pt x="1237" y="2262"/>
                  </a:cubicBezTo>
                  <a:cubicBezTo>
                    <a:pt x="1786" y="2253"/>
                    <a:pt x="2338" y="2262"/>
                    <a:pt x="2884" y="2217"/>
                  </a:cubicBezTo>
                  <a:cubicBezTo>
                    <a:pt x="3126" y="2197"/>
                    <a:pt x="3132" y="1847"/>
                    <a:pt x="2884" y="1837"/>
                  </a:cubicBezTo>
                  <a:cubicBezTo>
                    <a:pt x="2759" y="1831"/>
                    <a:pt x="2635" y="1829"/>
                    <a:pt x="2510" y="1829"/>
                  </a:cubicBezTo>
                  <a:cubicBezTo>
                    <a:pt x="2212" y="1829"/>
                    <a:pt x="1913" y="1841"/>
                    <a:pt x="1615" y="1852"/>
                  </a:cubicBezTo>
                  <a:cubicBezTo>
                    <a:pt x="1995" y="1268"/>
                    <a:pt x="2484" y="369"/>
                    <a:pt x="1667" y="32"/>
                  </a:cubicBezTo>
                  <a:cubicBezTo>
                    <a:pt x="1614" y="10"/>
                    <a:pt x="1542" y="0"/>
                    <a:pt x="1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1" name="Google Shape;1191;p36"/>
          <p:cNvGrpSpPr/>
          <p:nvPr/>
        </p:nvGrpSpPr>
        <p:grpSpPr>
          <a:xfrm>
            <a:off x="285736" y="409363"/>
            <a:ext cx="868547" cy="854238"/>
            <a:chOff x="2343459" y="2149804"/>
            <a:chExt cx="440127" cy="432876"/>
          </a:xfrm>
        </p:grpSpPr>
        <p:sp>
          <p:nvSpPr>
            <p:cNvPr id="1192" name="Google Shape;1192;p36"/>
            <p:cNvSpPr/>
            <p:nvPr/>
          </p:nvSpPr>
          <p:spPr>
            <a:xfrm>
              <a:off x="2343459" y="2149804"/>
              <a:ext cx="440127" cy="432876"/>
            </a:xfrm>
            <a:custGeom>
              <a:avLst/>
              <a:gdLst/>
              <a:ahLst/>
              <a:cxnLst/>
              <a:rect l="l" t="t" r="r" b="b"/>
              <a:pathLst>
                <a:path w="9773" h="9612" extrusionOk="0">
                  <a:moveTo>
                    <a:pt x="5374" y="0"/>
                  </a:moveTo>
                  <a:cubicBezTo>
                    <a:pt x="4649" y="0"/>
                    <a:pt x="3899" y="91"/>
                    <a:pt x="3535" y="818"/>
                  </a:cubicBezTo>
                  <a:lnTo>
                    <a:pt x="3428" y="1029"/>
                  </a:lnTo>
                  <a:cubicBezTo>
                    <a:pt x="3392" y="1102"/>
                    <a:pt x="3362" y="1178"/>
                    <a:pt x="3338" y="1255"/>
                  </a:cubicBezTo>
                  <a:cubicBezTo>
                    <a:pt x="3327" y="1271"/>
                    <a:pt x="3314" y="1286"/>
                    <a:pt x="3303" y="1302"/>
                  </a:cubicBezTo>
                  <a:cubicBezTo>
                    <a:pt x="3042" y="1062"/>
                    <a:pt x="2696" y="915"/>
                    <a:pt x="2313" y="915"/>
                  </a:cubicBezTo>
                  <a:cubicBezTo>
                    <a:pt x="1507" y="915"/>
                    <a:pt x="853" y="1570"/>
                    <a:pt x="853" y="2376"/>
                  </a:cubicBezTo>
                  <a:cubicBezTo>
                    <a:pt x="853" y="3140"/>
                    <a:pt x="929" y="3874"/>
                    <a:pt x="1078" y="4559"/>
                  </a:cubicBezTo>
                  <a:cubicBezTo>
                    <a:pt x="1224" y="5224"/>
                    <a:pt x="1435" y="5826"/>
                    <a:pt x="1706" y="6354"/>
                  </a:cubicBezTo>
                  <a:lnTo>
                    <a:pt x="1463" y="6354"/>
                  </a:lnTo>
                  <a:cubicBezTo>
                    <a:pt x="657" y="6354"/>
                    <a:pt x="1" y="7008"/>
                    <a:pt x="1" y="7815"/>
                  </a:cubicBezTo>
                  <a:cubicBezTo>
                    <a:pt x="1" y="8640"/>
                    <a:pt x="711" y="9140"/>
                    <a:pt x="1446" y="9312"/>
                  </a:cubicBezTo>
                  <a:cubicBezTo>
                    <a:pt x="1848" y="9406"/>
                    <a:pt x="2262" y="9421"/>
                    <a:pt x="2672" y="9436"/>
                  </a:cubicBezTo>
                  <a:cubicBezTo>
                    <a:pt x="3490" y="9465"/>
                    <a:pt x="4311" y="9459"/>
                    <a:pt x="5125" y="9509"/>
                  </a:cubicBezTo>
                  <a:cubicBezTo>
                    <a:pt x="5697" y="9544"/>
                    <a:pt x="6287" y="9612"/>
                    <a:pt x="6871" y="9612"/>
                  </a:cubicBezTo>
                  <a:cubicBezTo>
                    <a:pt x="7397" y="9612"/>
                    <a:pt x="7918" y="9557"/>
                    <a:pt x="8417" y="9373"/>
                  </a:cubicBezTo>
                  <a:cubicBezTo>
                    <a:pt x="8902" y="9194"/>
                    <a:pt x="9353" y="8854"/>
                    <a:pt x="9549" y="8373"/>
                  </a:cubicBezTo>
                  <a:cubicBezTo>
                    <a:pt x="9773" y="7829"/>
                    <a:pt x="9681" y="7142"/>
                    <a:pt x="9681" y="6566"/>
                  </a:cubicBezTo>
                  <a:cubicBezTo>
                    <a:pt x="9682" y="6100"/>
                    <a:pt x="9457" y="5659"/>
                    <a:pt x="9081" y="5386"/>
                  </a:cubicBezTo>
                  <a:cubicBezTo>
                    <a:pt x="8894" y="5251"/>
                    <a:pt x="8685" y="5163"/>
                    <a:pt x="8462" y="5126"/>
                  </a:cubicBezTo>
                  <a:cubicBezTo>
                    <a:pt x="8515" y="4944"/>
                    <a:pt x="8564" y="4755"/>
                    <a:pt x="8606" y="4561"/>
                  </a:cubicBezTo>
                  <a:cubicBezTo>
                    <a:pt x="8756" y="3876"/>
                    <a:pt x="8832" y="3141"/>
                    <a:pt x="8832" y="2379"/>
                  </a:cubicBezTo>
                  <a:cubicBezTo>
                    <a:pt x="8832" y="1575"/>
                    <a:pt x="8179" y="921"/>
                    <a:pt x="7375" y="917"/>
                  </a:cubicBezTo>
                  <a:cubicBezTo>
                    <a:pt x="7366" y="917"/>
                    <a:pt x="7094" y="467"/>
                    <a:pt x="7034" y="411"/>
                  </a:cubicBezTo>
                  <a:cubicBezTo>
                    <a:pt x="6870" y="250"/>
                    <a:pt x="6666" y="144"/>
                    <a:pt x="6444" y="85"/>
                  </a:cubicBezTo>
                  <a:cubicBezTo>
                    <a:pt x="6169" y="14"/>
                    <a:pt x="5881" y="8"/>
                    <a:pt x="5597" y="3"/>
                  </a:cubicBezTo>
                  <a:cubicBezTo>
                    <a:pt x="5523" y="1"/>
                    <a:pt x="5449" y="0"/>
                    <a:pt x="53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2542919" y="2216095"/>
              <a:ext cx="37199" cy="37154"/>
            </a:xfrm>
            <a:custGeom>
              <a:avLst/>
              <a:gdLst/>
              <a:ahLst/>
              <a:cxnLst/>
              <a:rect l="l" t="t" r="r" b="b"/>
              <a:pathLst>
                <a:path w="826" h="825" extrusionOk="0">
                  <a:moveTo>
                    <a:pt x="413" y="0"/>
                  </a:moveTo>
                  <a:lnTo>
                    <a:pt x="1" y="825"/>
                  </a:lnTo>
                  <a:lnTo>
                    <a:pt x="825" y="825"/>
                  </a:lnTo>
                  <a:lnTo>
                    <a:pt x="4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2556475" y="2216050"/>
              <a:ext cx="23688" cy="37109"/>
            </a:xfrm>
            <a:custGeom>
              <a:avLst/>
              <a:gdLst/>
              <a:ahLst/>
              <a:cxnLst/>
              <a:rect l="l" t="t" r="r" b="b"/>
              <a:pathLst>
                <a:path w="526" h="824" extrusionOk="0">
                  <a:moveTo>
                    <a:pt x="112" y="0"/>
                  </a:moveTo>
                  <a:lnTo>
                    <a:pt x="0" y="227"/>
                  </a:lnTo>
                  <a:lnTo>
                    <a:pt x="299" y="823"/>
                  </a:lnTo>
                  <a:lnTo>
                    <a:pt x="525" y="82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2676583" y="2483243"/>
              <a:ext cx="37154" cy="37154"/>
            </a:xfrm>
            <a:custGeom>
              <a:avLst/>
              <a:gdLst/>
              <a:ahLst/>
              <a:cxnLst/>
              <a:rect l="l" t="t" r="r" b="b"/>
              <a:pathLst>
                <a:path w="825" h="825" extrusionOk="0">
                  <a:moveTo>
                    <a:pt x="0" y="0"/>
                  </a:moveTo>
                  <a:lnTo>
                    <a:pt x="0" y="825"/>
                  </a:lnTo>
                  <a:lnTo>
                    <a:pt x="825" y="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2676583" y="2495988"/>
              <a:ext cx="37154" cy="24409"/>
            </a:xfrm>
            <a:custGeom>
              <a:avLst/>
              <a:gdLst/>
              <a:ahLst/>
              <a:cxnLst/>
              <a:rect l="l" t="t" r="r" b="b"/>
              <a:pathLst>
                <a:path w="825" h="542" extrusionOk="0">
                  <a:moveTo>
                    <a:pt x="566" y="0"/>
                  </a:moveTo>
                  <a:lnTo>
                    <a:pt x="0" y="283"/>
                  </a:lnTo>
                  <a:lnTo>
                    <a:pt x="0" y="542"/>
                  </a:lnTo>
                  <a:lnTo>
                    <a:pt x="825" y="130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2689238" y="2440910"/>
              <a:ext cx="29048" cy="36433"/>
            </a:xfrm>
            <a:custGeom>
              <a:avLst/>
              <a:gdLst/>
              <a:ahLst/>
              <a:cxnLst/>
              <a:rect l="l" t="t" r="r" b="b"/>
              <a:pathLst>
                <a:path w="645" h="809" extrusionOk="0">
                  <a:moveTo>
                    <a:pt x="103" y="1"/>
                  </a:moveTo>
                  <a:cubicBezTo>
                    <a:pt x="82" y="1"/>
                    <a:pt x="61" y="7"/>
                    <a:pt x="42" y="20"/>
                  </a:cubicBezTo>
                  <a:cubicBezTo>
                    <a:pt x="15" y="41"/>
                    <a:pt x="1" y="71"/>
                    <a:pt x="1" y="103"/>
                  </a:cubicBezTo>
                  <a:cubicBezTo>
                    <a:pt x="1" y="123"/>
                    <a:pt x="7" y="145"/>
                    <a:pt x="19" y="163"/>
                  </a:cubicBezTo>
                  <a:lnTo>
                    <a:pt x="197" y="405"/>
                  </a:lnTo>
                  <a:lnTo>
                    <a:pt x="19" y="647"/>
                  </a:lnTo>
                  <a:cubicBezTo>
                    <a:pt x="6" y="664"/>
                    <a:pt x="1" y="686"/>
                    <a:pt x="1" y="706"/>
                  </a:cubicBezTo>
                  <a:cubicBezTo>
                    <a:pt x="1" y="738"/>
                    <a:pt x="15" y="770"/>
                    <a:pt x="42" y="789"/>
                  </a:cubicBezTo>
                  <a:cubicBezTo>
                    <a:pt x="61" y="803"/>
                    <a:pt x="82" y="809"/>
                    <a:pt x="102" y="809"/>
                  </a:cubicBezTo>
                  <a:cubicBezTo>
                    <a:pt x="134" y="809"/>
                    <a:pt x="165" y="793"/>
                    <a:pt x="186" y="766"/>
                  </a:cubicBezTo>
                  <a:lnTo>
                    <a:pt x="323" y="577"/>
                  </a:lnTo>
                  <a:lnTo>
                    <a:pt x="460" y="766"/>
                  </a:lnTo>
                  <a:cubicBezTo>
                    <a:pt x="480" y="793"/>
                    <a:pt x="512" y="809"/>
                    <a:pt x="542" y="809"/>
                  </a:cubicBezTo>
                  <a:cubicBezTo>
                    <a:pt x="563" y="809"/>
                    <a:pt x="585" y="802"/>
                    <a:pt x="602" y="789"/>
                  </a:cubicBezTo>
                  <a:cubicBezTo>
                    <a:pt x="629" y="770"/>
                    <a:pt x="645" y="738"/>
                    <a:pt x="645" y="706"/>
                  </a:cubicBezTo>
                  <a:cubicBezTo>
                    <a:pt x="645" y="686"/>
                    <a:pt x="638" y="664"/>
                    <a:pt x="626" y="647"/>
                  </a:cubicBezTo>
                  <a:lnTo>
                    <a:pt x="449" y="405"/>
                  </a:lnTo>
                  <a:lnTo>
                    <a:pt x="626" y="163"/>
                  </a:lnTo>
                  <a:cubicBezTo>
                    <a:pt x="639" y="145"/>
                    <a:pt x="645" y="123"/>
                    <a:pt x="645" y="103"/>
                  </a:cubicBezTo>
                  <a:cubicBezTo>
                    <a:pt x="645" y="71"/>
                    <a:pt x="629" y="41"/>
                    <a:pt x="602" y="20"/>
                  </a:cubicBezTo>
                  <a:cubicBezTo>
                    <a:pt x="584" y="7"/>
                    <a:pt x="563" y="1"/>
                    <a:pt x="543" y="1"/>
                  </a:cubicBezTo>
                  <a:cubicBezTo>
                    <a:pt x="511" y="1"/>
                    <a:pt x="480" y="15"/>
                    <a:pt x="460" y="43"/>
                  </a:cubicBezTo>
                  <a:lnTo>
                    <a:pt x="323" y="232"/>
                  </a:lnTo>
                  <a:lnTo>
                    <a:pt x="186" y="43"/>
                  </a:lnTo>
                  <a:cubicBezTo>
                    <a:pt x="166" y="15"/>
                    <a:pt x="135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2589621" y="2211502"/>
              <a:ext cx="29678" cy="36433"/>
            </a:xfrm>
            <a:custGeom>
              <a:avLst/>
              <a:gdLst/>
              <a:ahLst/>
              <a:cxnLst/>
              <a:rect l="l" t="t" r="r" b="b"/>
              <a:pathLst>
                <a:path w="659" h="809" extrusionOk="0">
                  <a:moveTo>
                    <a:pt x="117" y="0"/>
                  </a:moveTo>
                  <a:cubicBezTo>
                    <a:pt x="96" y="0"/>
                    <a:pt x="75" y="7"/>
                    <a:pt x="56" y="19"/>
                  </a:cubicBezTo>
                  <a:cubicBezTo>
                    <a:pt x="10" y="52"/>
                    <a:pt x="1" y="116"/>
                    <a:pt x="33" y="162"/>
                  </a:cubicBezTo>
                  <a:lnTo>
                    <a:pt x="209" y="405"/>
                  </a:lnTo>
                  <a:lnTo>
                    <a:pt x="33" y="646"/>
                  </a:lnTo>
                  <a:cubicBezTo>
                    <a:pt x="22" y="664"/>
                    <a:pt x="16" y="686"/>
                    <a:pt x="16" y="706"/>
                  </a:cubicBezTo>
                  <a:cubicBezTo>
                    <a:pt x="16" y="737"/>
                    <a:pt x="31" y="769"/>
                    <a:pt x="58" y="790"/>
                  </a:cubicBezTo>
                  <a:cubicBezTo>
                    <a:pt x="76" y="803"/>
                    <a:pt x="97" y="808"/>
                    <a:pt x="118" y="808"/>
                  </a:cubicBezTo>
                  <a:cubicBezTo>
                    <a:pt x="148" y="808"/>
                    <a:pt x="180" y="793"/>
                    <a:pt x="201" y="766"/>
                  </a:cubicBezTo>
                  <a:lnTo>
                    <a:pt x="640" y="162"/>
                  </a:lnTo>
                  <a:cubicBezTo>
                    <a:pt x="653" y="145"/>
                    <a:pt x="659" y="123"/>
                    <a:pt x="659" y="102"/>
                  </a:cubicBezTo>
                  <a:cubicBezTo>
                    <a:pt x="659" y="72"/>
                    <a:pt x="643" y="40"/>
                    <a:pt x="616" y="19"/>
                  </a:cubicBezTo>
                  <a:cubicBezTo>
                    <a:pt x="598" y="7"/>
                    <a:pt x="577" y="0"/>
                    <a:pt x="556" y="0"/>
                  </a:cubicBezTo>
                  <a:cubicBezTo>
                    <a:pt x="525" y="0"/>
                    <a:pt x="494" y="15"/>
                    <a:pt x="474" y="42"/>
                  </a:cubicBezTo>
                  <a:lnTo>
                    <a:pt x="337" y="232"/>
                  </a:lnTo>
                  <a:lnTo>
                    <a:pt x="198" y="42"/>
                  </a:lnTo>
                  <a:cubicBezTo>
                    <a:pt x="179" y="15"/>
                    <a:pt x="149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2404662" y="2211457"/>
              <a:ext cx="313669" cy="313714"/>
            </a:xfrm>
            <a:custGeom>
              <a:avLst/>
              <a:gdLst/>
              <a:ahLst/>
              <a:cxnLst/>
              <a:rect l="l" t="t" r="r" b="b"/>
              <a:pathLst>
                <a:path w="6965" h="6966" extrusionOk="0">
                  <a:moveTo>
                    <a:pt x="3481" y="1"/>
                  </a:moveTo>
                  <a:cubicBezTo>
                    <a:pt x="3443" y="1"/>
                    <a:pt x="3407" y="23"/>
                    <a:pt x="3390" y="57"/>
                  </a:cubicBezTo>
                  <a:lnTo>
                    <a:pt x="3284" y="270"/>
                  </a:lnTo>
                  <a:cubicBezTo>
                    <a:pt x="3258" y="320"/>
                    <a:pt x="3279" y="381"/>
                    <a:pt x="3330" y="407"/>
                  </a:cubicBezTo>
                  <a:cubicBezTo>
                    <a:pt x="3345" y="414"/>
                    <a:pt x="3360" y="418"/>
                    <a:pt x="3376" y="418"/>
                  </a:cubicBezTo>
                  <a:cubicBezTo>
                    <a:pt x="3413" y="418"/>
                    <a:pt x="3449" y="397"/>
                    <a:pt x="3467" y="361"/>
                  </a:cubicBezTo>
                  <a:lnTo>
                    <a:pt x="3482" y="332"/>
                  </a:lnTo>
                  <a:lnTo>
                    <a:pt x="3730" y="825"/>
                  </a:lnTo>
                  <a:lnTo>
                    <a:pt x="3236" y="825"/>
                  </a:lnTo>
                  <a:lnTo>
                    <a:pt x="3253" y="793"/>
                  </a:lnTo>
                  <a:cubicBezTo>
                    <a:pt x="3279" y="743"/>
                    <a:pt x="3258" y="682"/>
                    <a:pt x="3206" y="656"/>
                  </a:cubicBezTo>
                  <a:cubicBezTo>
                    <a:pt x="3191" y="648"/>
                    <a:pt x="3175" y="644"/>
                    <a:pt x="3160" y="644"/>
                  </a:cubicBezTo>
                  <a:cubicBezTo>
                    <a:pt x="3123" y="644"/>
                    <a:pt x="3087" y="665"/>
                    <a:pt x="3069" y="701"/>
                  </a:cubicBezTo>
                  <a:lnTo>
                    <a:pt x="2980" y="881"/>
                  </a:lnTo>
                  <a:cubicBezTo>
                    <a:pt x="2963" y="912"/>
                    <a:pt x="2965" y="950"/>
                    <a:pt x="2983" y="980"/>
                  </a:cubicBezTo>
                  <a:cubicBezTo>
                    <a:pt x="3002" y="1010"/>
                    <a:pt x="3035" y="1030"/>
                    <a:pt x="3070" y="1030"/>
                  </a:cubicBezTo>
                  <a:lnTo>
                    <a:pt x="3380" y="1030"/>
                  </a:lnTo>
                  <a:lnTo>
                    <a:pt x="3380" y="1375"/>
                  </a:lnTo>
                  <a:lnTo>
                    <a:pt x="3331" y="1375"/>
                  </a:lnTo>
                  <a:cubicBezTo>
                    <a:pt x="3275" y="1375"/>
                    <a:pt x="3230" y="1420"/>
                    <a:pt x="3230" y="1477"/>
                  </a:cubicBezTo>
                  <a:cubicBezTo>
                    <a:pt x="3230" y="1532"/>
                    <a:pt x="3275" y="1578"/>
                    <a:pt x="3331" y="1578"/>
                  </a:cubicBezTo>
                  <a:lnTo>
                    <a:pt x="3380" y="1578"/>
                  </a:lnTo>
                  <a:lnTo>
                    <a:pt x="3380" y="1870"/>
                  </a:lnTo>
                  <a:lnTo>
                    <a:pt x="3331" y="1870"/>
                  </a:lnTo>
                  <a:cubicBezTo>
                    <a:pt x="3275" y="1870"/>
                    <a:pt x="3230" y="1915"/>
                    <a:pt x="3230" y="1972"/>
                  </a:cubicBezTo>
                  <a:cubicBezTo>
                    <a:pt x="3230" y="2027"/>
                    <a:pt x="3275" y="2073"/>
                    <a:pt x="3331" y="2073"/>
                  </a:cubicBezTo>
                  <a:lnTo>
                    <a:pt x="3380" y="2073"/>
                  </a:lnTo>
                  <a:lnTo>
                    <a:pt x="3380" y="2364"/>
                  </a:lnTo>
                  <a:lnTo>
                    <a:pt x="3331" y="2364"/>
                  </a:lnTo>
                  <a:cubicBezTo>
                    <a:pt x="3275" y="2364"/>
                    <a:pt x="3230" y="2410"/>
                    <a:pt x="3230" y="2467"/>
                  </a:cubicBezTo>
                  <a:cubicBezTo>
                    <a:pt x="3230" y="2522"/>
                    <a:pt x="3275" y="2568"/>
                    <a:pt x="3331" y="2568"/>
                  </a:cubicBezTo>
                  <a:lnTo>
                    <a:pt x="3380" y="2568"/>
                  </a:lnTo>
                  <a:lnTo>
                    <a:pt x="3380" y="2859"/>
                  </a:lnTo>
                  <a:lnTo>
                    <a:pt x="3331" y="2859"/>
                  </a:lnTo>
                  <a:cubicBezTo>
                    <a:pt x="3275" y="2859"/>
                    <a:pt x="3230" y="2905"/>
                    <a:pt x="3230" y="2962"/>
                  </a:cubicBezTo>
                  <a:cubicBezTo>
                    <a:pt x="3230" y="3017"/>
                    <a:pt x="3275" y="3063"/>
                    <a:pt x="3331" y="3063"/>
                  </a:cubicBezTo>
                  <a:lnTo>
                    <a:pt x="3380" y="3063"/>
                  </a:lnTo>
                  <a:lnTo>
                    <a:pt x="3380" y="3354"/>
                  </a:lnTo>
                  <a:lnTo>
                    <a:pt x="3331" y="3354"/>
                  </a:lnTo>
                  <a:cubicBezTo>
                    <a:pt x="3275" y="3354"/>
                    <a:pt x="3230" y="3400"/>
                    <a:pt x="3230" y="3456"/>
                  </a:cubicBezTo>
                  <a:cubicBezTo>
                    <a:pt x="3230" y="3512"/>
                    <a:pt x="3275" y="3558"/>
                    <a:pt x="3331" y="3558"/>
                  </a:cubicBezTo>
                  <a:lnTo>
                    <a:pt x="3380" y="3558"/>
                  </a:lnTo>
                  <a:lnTo>
                    <a:pt x="3380" y="3849"/>
                  </a:lnTo>
                  <a:lnTo>
                    <a:pt x="3331" y="3849"/>
                  </a:lnTo>
                  <a:cubicBezTo>
                    <a:pt x="3275" y="3849"/>
                    <a:pt x="3230" y="3895"/>
                    <a:pt x="3230" y="3951"/>
                  </a:cubicBezTo>
                  <a:cubicBezTo>
                    <a:pt x="3230" y="4007"/>
                    <a:pt x="3275" y="4052"/>
                    <a:pt x="3331" y="4052"/>
                  </a:cubicBezTo>
                  <a:lnTo>
                    <a:pt x="3380" y="4052"/>
                  </a:lnTo>
                  <a:lnTo>
                    <a:pt x="3380" y="4344"/>
                  </a:lnTo>
                  <a:lnTo>
                    <a:pt x="3331" y="4344"/>
                  </a:lnTo>
                  <a:cubicBezTo>
                    <a:pt x="3275" y="4344"/>
                    <a:pt x="3230" y="4390"/>
                    <a:pt x="3230" y="4446"/>
                  </a:cubicBezTo>
                  <a:cubicBezTo>
                    <a:pt x="3230" y="4502"/>
                    <a:pt x="3275" y="4547"/>
                    <a:pt x="3331" y="4547"/>
                  </a:cubicBezTo>
                  <a:lnTo>
                    <a:pt x="3380" y="4547"/>
                  </a:lnTo>
                  <a:lnTo>
                    <a:pt x="3380" y="4839"/>
                  </a:lnTo>
                  <a:lnTo>
                    <a:pt x="3331" y="4839"/>
                  </a:lnTo>
                  <a:cubicBezTo>
                    <a:pt x="3275" y="4839"/>
                    <a:pt x="3230" y="4885"/>
                    <a:pt x="3230" y="4941"/>
                  </a:cubicBezTo>
                  <a:cubicBezTo>
                    <a:pt x="3230" y="4997"/>
                    <a:pt x="3275" y="5042"/>
                    <a:pt x="3331" y="5042"/>
                  </a:cubicBezTo>
                  <a:lnTo>
                    <a:pt x="3380" y="5042"/>
                  </a:lnTo>
                  <a:lnTo>
                    <a:pt x="3380" y="5632"/>
                  </a:lnTo>
                  <a:cubicBezTo>
                    <a:pt x="2774" y="5586"/>
                    <a:pt x="2210" y="5140"/>
                    <a:pt x="1785" y="4362"/>
                  </a:cubicBezTo>
                  <a:cubicBezTo>
                    <a:pt x="1317" y="3505"/>
                    <a:pt x="1058" y="2315"/>
                    <a:pt x="1058" y="1012"/>
                  </a:cubicBezTo>
                  <a:cubicBezTo>
                    <a:pt x="1058" y="957"/>
                    <a:pt x="1012" y="911"/>
                    <a:pt x="957" y="911"/>
                  </a:cubicBezTo>
                  <a:cubicBezTo>
                    <a:pt x="900" y="911"/>
                    <a:pt x="854" y="957"/>
                    <a:pt x="854" y="1012"/>
                  </a:cubicBezTo>
                  <a:cubicBezTo>
                    <a:pt x="854" y="2349"/>
                    <a:pt x="1122" y="3574"/>
                    <a:pt x="1607" y="4460"/>
                  </a:cubicBezTo>
                  <a:cubicBezTo>
                    <a:pt x="2071" y="5308"/>
                    <a:pt x="2698" y="5792"/>
                    <a:pt x="3382" y="5835"/>
                  </a:cubicBezTo>
                  <a:lnTo>
                    <a:pt x="3382" y="6350"/>
                  </a:lnTo>
                  <a:lnTo>
                    <a:pt x="3091" y="6350"/>
                  </a:lnTo>
                  <a:lnTo>
                    <a:pt x="3091" y="6301"/>
                  </a:lnTo>
                  <a:cubicBezTo>
                    <a:pt x="3091" y="6244"/>
                    <a:pt x="3045" y="6198"/>
                    <a:pt x="2988" y="6198"/>
                  </a:cubicBezTo>
                  <a:cubicBezTo>
                    <a:pt x="2933" y="6198"/>
                    <a:pt x="2887" y="6244"/>
                    <a:pt x="2887" y="6301"/>
                  </a:cubicBezTo>
                  <a:lnTo>
                    <a:pt x="2887" y="6350"/>
                  </a:lnTo>
                  <a:lnTo>
                    <a:pt x="2596" y="6350"/>
                  </a:lnTo>
                  <a:lnTo>
                    <a:pt x="2596" y="6301"/>
                  </a:lnTo>
                  <a:cubicBezTo>
                    <a:pt x="2596" y="6244"/>
                    <a:pt x="2550" y="6198"/>
                    <a:pt x="2493" y="6198"/>
                  </a:cubicBezTo>
                  <a:cubicBezTo>
                    <a:pt x="2438" y="6198"/>
                    <a:pt x="2392" y="6244"/>
                    <a:pt x="2392" y="6301"/>
                  </a:cubicBezTo>
                  <a:lnTo>
                    <a:pt x="2392" y="6350"/>
                  </a:lnTo>
                  <a:lnTo>
                    <a:pt x="2101" y="6350"/>
                  </a:lnTo>
                  <a:lnTo>
                    <a:pt x="2101" y="6301"/>
                  </a:lnTo>
                  <a:cubicBezTo>
                    <a:pt x="2101" y="6244"/>
                    <a:pt x="2055" y="6198"/>
                    <a:pt x="1999" y="6198"/>
                  </a:cubicBezTo>
                  <a:cubicBezTo>
                    <a:pt x="1943" y="6198"/>
                    <a:pt x="1897" y="6244"/>
                    <a:pt x="1897" y="6301"/>
                  </a:cubicBezTo>
                  <a:lnTo>
                    <a:pt x="1897" y="6350"/>
                  </a:lnTo>
                  <a:lnTo>
                    <a:pt x="1606" y="6350"/>
                  </a:lnTo>
                  <a:lnTo>
                    <a:pt x="1606" y="6301"/>
                  </a:lnTo>
                  <a:cubicBezTo>
                    <a:pt x="1606" y="6244"/>
                    <a:pt x="1560" y="6198"/>
                    <a:pt x="1504" y="6198"/>
                  </a:cubicBezTo>
                  <a:cubicBezTo>
                    <a:pt x="1448" y="6198"/>
                    <a:pt x="1402" y="6244"/>
                    <a:pt x="1402" y="6301"/>
                  </a:cubicBezTo>
                  <a:lnTo>
                    <a:pt x="1402" y="6350"/>
                  </a:lnTo>
                  <a:lnTo>
                    <a:pt x="1111" y="6350"/>
                  </a:lnTo>
                  <a:lnTo>
                    <a:pt x="1111" y="6301"/>
                  </a:lnTo>
                  <a:cubicBezTo>
                    <a:pt x="1111" y="6244"/>
                    <a:pt x="1065" y="6198"/>
                    <a:pt x="1009" y="6198"/>
                  </a:cubicBezTo>
                  <a:cubicBezTo>
                    <a:pt x="953" y="6198"/>
                    <a:pt x="908" y="6244"/>
                    <a:pt x="908" y="6301"/>
                  </a:cubicBezTo>
                  <a:lnTo>
                    <a:pt x="908" y="6350"/>
                  </a:lnTo>
                  <a:lnTo>
                    <a:pt x="103" y="6350"/>
                  </a:lnTo>
                  <a:cubicBezTo>
                    <a:pt x="46" y="6350"/>
                    <a:pt x="0" y="6395"/>
                    <a:pt x="0" y="6451"/>
                  </a:cubicBezTo>
                  <a:cubicBezTo>
                    <a:pt x="0" y="6507"/>
                    <a:pt x="46" y="6553"/>
                    <a:pt x="103" y="6553"/>
                  </a:cubicBezTo>
                  <a:lnTo>
                    <a:pt x="908" y="6553"/>
                  </a:lnTo>
                  <a:lnTo>
                    <a:pt x="908" y="6602"/>
                  </a:lnTo>
                  <a:cubicBezTo>
                    <a:pt x="908" y="6657"/>
                    <a:pt x="953" y="6704"/>
                    <a:pt x="1009" y="6704"/>
                  </a:cubicBezTo>
                  <a:cubicBezTo>
                    <a:pt x="1065" y="6704"/>
                    <a:pt x="1111" y="6657"/>
                    <a:pt x="1111" y="6602"/>
                  </a:cubicBezTo>
                  <a:lnTo>
                    <a:pt x="1111" y="6553"/>
                  </a:lnTo>
                  <a:lnTo>
                    <a:pt x="1402" y="6553"/>
                  </a:lnTo>
                  <a:lnTo>
                    <a:pt x="1402" y="6602"/>
                  </a:lnTo>
                  <a:cubicBezTo>
                    <a:pt x="1402" y="6657"/>
                    <a:pt x="1448" y="6704"/>
                    <a:pt x="1504" y="6704"/>
                  </a:cubicBezTo>
                  <a:cubicBezTo>
                    <a:pt x="1560" y="6704"/>
                    <a:pt x="1606" y="6657"/>
                    <a:pt x="1606" y="6602"/>
                  </a:cubicBezTo>
                  <a:lnTo>
                    <a:pt x="1606" y="6553"/>
                  </a:lnTo>
                  <a:lnTo>
                    <a:pt x="1897" y="6553"/>
                  </a:lnTo>
                  <a:lnTo>
                    <a:pt x="1897" y="6602"/>
                  </a:lnTo>
                  <a:cubicBezTo>
                    <a:pt x="1897" y="6657"/>
                    <a:pt x="1943" y="6704"/>
                    <a:pt x="1999" y="6704"/>
                  </a:cubicBezTo>
                  <a:cubicBezTo>
                    <a:pt x="2055" y="6704"/>
                    <a:pt x="2101" y="6657"/>
                    <a:pt x="2101" y="6602"/>
                  </a:cubicBezTo>
                  <a:lnTo>
                    <a:pt x="2101" y="6553"/>
                  </a:lnTo>
                  <a:lnTo>
                    <a:pt x="2392" y="6553"/>
                  </a:lnTo>
                  <a:lnTo>
                    <a:pt x="2392" y="6602"/>
                  </a:lnTo>
                  <a:cubicBezTo>
                    <a:pt x="2392" y="6657"/>
                    <a:pt x="2438" y="6704"/>
                    <a:pt x="2493" y="6704"/>
                  </a:cubicBezTo>
                  <a:cubicBezTo>
                    <a:pt x="2550" y="6704"/>
                    <a:pt x="2596" y="6657"/>
                    <a:pt x="2596" y="6602"/>
                  </a:cubicBezTo>
                  <a:lnTo>
                    <a:pt x="2596" y="6553"/>
                  </a:lnTo>
                  <a:lnTo>
                    <a:pt x="2887" y="6553"/>
                  </a:lnTo>
                  <a:lnTo>
                    <a:pt x="2887" y="6602"/>
                  </a:lnTo>
                  <a:cubicBezTo>
                    <a:pt x="2887" y="6657"/>
                    <a:pt x="2933" y="6704"/>
                    <a:pt x="2988" y="6704"/>
                  </a:cubicBezTo>
                  <a:cubicBezTo>
                    <a:pt x="3045" y="6704"/>
                    <a:pt x="3091" y="6657"/>
                    <a:pt x="3091" y="6602"/>
                  </a:cubicBezTo>
                  <a:lnTo>
                    <a:pt x="3091" y="6553"/>
                  </a:lnTo>
                  <a:lnTo>
                    <a:pt x="3382" y="6553"/>
                  </a:lnTo>
                  <a:lnTo>
                    <a:pt x="3382" y="6863"/>
                  </a:lnTo>
                  <a:cubicBezTo>
                    <a:pt x="3382" y="6919"/>
                    <a:pt x="3428" y="6965"/>
                    <a:pt x="3483" y="6965"/>
                  </a:cubicBezTo>
                  <a:cubicBezTo>
                    <a:pt x="3540" y="6965"/>
                    <a:pt x="3585" y="6919"/>
                    <a:pt x="3585" y="6863"/>
                  </a:cubicBezTo>
                  <a:lnTo>
                    <a:pt x="3585" y="6550"/>
                  </a:lnTo>
                  <a:lnTo>
                    <a:pt x="3877" y="6550"/>
                  </a:lnTo>
                  <a:lnTo>
                    <a:pt x="3877" y="6599"/>
                  </a:lnTo>
                  <a:cubicBezTo>
                    <a:pt x="3877" y="6654"/>
                    <a:pt x="3923" y="6700"/>
                    <a:pt x="3978" y="6700"/>
                  </a:cubicBezTo>
                  <a:cubicBezTo>
                    <a:pt x="4035" y="6700"/>
                    <a:pt x="4080" y="6654"/>
                    <a:pt x="4080" y="6599"/>
                  </a:cubicBezTo>
                  <a:lnTo>
                    <a:pt x="4080" y="6550"/>
                  </a:lnTo>
                  <a:lnTo>
                    <a:pt x="4371" y="6550"/>
                  </a:lnTo>
                  <a:lnTo>
                    <a:pt x="4371" y="6599"/>
                  </a:lnTo>
                  <a:cubicBezTo>
                    <a:pt x="4371" y="6654"/>
                    <a:pt x="4417" y="6700"/>
                    <a:pt x="4473" y="6700"/>
                  </a:cubicBezTo>
                  <a:cubicBezTo>
                    <a:pt x="4530" y="6700"/>
                    <a:pt x="4575" y="6654"/>
                    <a:pt x="4575" y="6599"/>
                  </a:cubicBezTo>
                  <a:lnTo>
                    <a:pt x="4575" y="6550"/>
                  </a:lnTo>
                  <a:lnTo>
                    <a:pt x="4866" y="6550"/>
                  </a:lnTo>
                  <a:lnTo>
                    <a:pt x="4866" y="6599"/>
                  </a:lnTo>
                  <a:cubicBezTo>
                    <a:pt x="4866" y="6654"/>
                    <a:pt x="4912" y="6700"/>
                    <a:pt x="4968" y="6700"/>
                  </a:cubicBezTo>
                  <a:cubicBezTo>
                    <a:pt x="5023" y="6700"/>
                    <a:pt x="5070" y="6654"/>
                    <a:pt x="5070" y="6599"/>
                  </a:cubicBezTo>
                  <a:lnTo>
                    <a:pt x="5070" y="6550"/>
                  </a:lnTo>
                  <a:lnTo>
                    <a:pt x="5360" y="6550"/>
                  </a:lnTo>
                  <a:lnTo>
                    <a:pt x="5360" y="6599"/>
                  </a:lnTo>
                  <a:cubicBezTo>
                    <a:pt x="5360" y="6654"/>
                    <a:pt x="5407" y="6700"/>
                    <a:pt x="5463" y="6700"/>
                  </a:cubicBezTo>
                  <a:cubicBezTo>
                    <a:pt x="5518" y="6700"/>
                    <a:pt x="5565" y="6654"/>
                    <a:pt x="5565" y="6599"/>
                  </a:cubicBezTo>
                  <a:lnTo>
                    <a:pt x="5565" y="6550"/>
                  </a:lnTo>
                  <a:lnTo>
                    <a:pt x="5937" y="6550"/>
                  </a:lnTo>
                  <a:lnTo>
                    <a:pt x="5937" y="6860"/>
                  </a:lnTo>
                  <a:cubicBezTo>
                    <a:pt x="5937" y="6895"/>
                    <a:pt x="5955" y="6927"/>
                    <a:pt x="5986" y="6947"/>
                  </a:cubicBezTo>
                  <a:cubicBezTo>
                    <a:pt x="6002" y="6955"/>
                    <a:pt x="6022" y="6961"/>
                    <a:pt x="6039" y="6961"/>
                  </a:cubicBezTo>
                  <a:cubicBezTo>
                    <a:pt x="6054" y="6961"/>
                    <a:pt x="6071" y="6958"/>
                    <a:pt x="6086" y="6950"/>
                  </a:cubicBezTo>
                  <a:lnTo>
                    <a:pt x="6909" y="6539"/>
                  </a:lnTo>
                  <a:cubicBezTo>
                    <a:pt x="6943" y="6520"/>
                    <a:pt x="6965" y="6486"/>
                    <a:pt x="6965" y="6448"/>
                  </a:cubicBezTo>
                  <a:cubicBezTo>
                    <a:pt x="6964" y="6409"/>
                    <a:pt x="6942" y="6374"/>
                    <a:pt x="6907" y="6356"/>
                  </a:cubicBezTo>
                  <a:lnTo>
                    <a:pt x="6696" y="6252"/>
                  </a:lnTo>
                  <a:cubicBezTo>
                    <a:pt x="6681" y="6244"/>
                    <a:pt x="6666" y="6240"/>
                    <a:pt x="6650" y="6240"/>
                  </a:cubicBezTo>
                  <a:cubicBezTo>
                    <a:pt x="6613" y="6240"/>
                    <a:pt x="6578" y="6261"/>
                    <a:pt x="6559" y="6297"/>
                  </a:cubicBezTo>
                  <a:cubicBezTo>
                    <a:pt x="6533" y="6349"/>
                    <a:pt x="6554" y="6409"/>
                    <a:pt x="6605" y="6436"/>
                  </a:cubicBezTo>
                  <a:lnTo>
                    <a:pt x="6632" y="6449"/>
                  </a:lnTo>
                  <a:lnTo>
                    <a:pt x="6138" y="6697"/>
                  </a:lnTo>
                  <a:lnTo>
                    <a:pt x="6138" y="6203"/>
                  </a:lnTo>
                  <a:lnTo>
                    <a:pt x="6174" y="6220"/>
                  </a:lnTo>
                  <a:cubicBezTo>
                    <a:pt x="6189" y="6228"/>
                    <a:pt x="6204" y="6232"/>
                    <a:pt x="6220" y="6232"/>
                  </a:cubicBezTo>
                  <a:cubicBezTo>
                    <a:pt x="6257" y="6232"/>
                    <a:pt x="6293" y="6211"/>
                    <a:pt x="6311" y="6175"/>
                  </a:cubicBezTo>
                  <a:cubicBezTo>
                    <a:pt x="6337" y="6123"/>
                    <a:pt x="6317" y="6063"/>
                    <a:pt x="6265" y="6036"/>
                  </a:cubicBezTo>
                  <a:lnTo>
                    <a:pt x="6082" y="5946"/>
                  </a:lnTo>
                  <a:cubicBezTo>
                    <a:pt x="6067" y="5939"/>
                    <a:pt x="6051" y="5935"/>
                    <a:pt x="6035" y="5935"/>
                  </a:cubicBezTo>
                  <a:cubicBezTo>
                    <a:pt x="6017" y="5935"/>
                    <a:pt x="5999" y="5940"/>
                    <a:pt x="5983" y="5949"/>
                  </a:cubicBezTo>
                  <a:cubicBezTo>
                    <a:pt x="5952" y="5969"/>
                    <a:pt x="5934" y="6002"/>
                    <a:pt x="5934" y="6036"/>
                  </a:cubicBezTo>
                  <a:lnTo>
                    <a:pt x="5934" y="6346"/>
                  </a:lnTo>
                  <a:lnTo>
                    <a:pt x="5563" y="6346"/>
                  </a:lnTo>
                  <a:lnTo>
                    <a:pt x="5563" y="6297"/>
                  </a:lnTo>
                  <a:cubicBezTo>
                    <a:pt x="5563" y="6242"/>
                    <a:pt x="5516" y="6196"/>
                    <a:pt x="5461" y="6196"/>
                  </a:cubicBezTo>
                  <a:cubicBezTo>
                    <a:pt x="5404" y="6196"/>
                    <a:pt x="5358" y="6242"/>
                    <a:pt x="5358" y="6297"/>
                  </a:cubicBezTo>
                  <a:lnTo>
                    <a:pt x="5358" y="6346"/>
                  </a:lnTo>
                  <a:lnTo>
                    <a:pt x="5068" y="6346"/>
                  </a:lnTo>
                  <a:lnTo>
                    <a:pt x="5068" y="6297"/>
                  </a:lnTo>
                  <a:cubicBezTo>
                    <a:pt x="5068" y="6242"/>
                    <a:pt x="5021" y="6196"/>
                    <a:pt x="4966" y="6196"/>
                  </a:cubicBezTo>
                  <a:cubicBezTo>
                    <a:pt x="4910" y="6196"/>
                    <a:pt x="4863" y="6242"/>
                    <a:pt x="4863" y="6297"/>
                  </a:cubicBezTo>
                  <a:lnTo>
                    <a:pt x="4863" y="6346"/>
                  </a:lnTo>
                  <a:lnTo>
                    <a:pt x="4573" y="6346"/>
                  </a:lnTo>
                  <a:lnTo>
                    <a:pt x="4573" y="6297"/>
                  </a:lnTo>
                  <a:cubicBezTo>
                    <a:pt x="4573" y="6242"/>
                    <a:pt x="4526" y="6196"/>
                    <a:pt x="4471" y="6196"/>
                  </a:cubicBezTo>
                  <a:cubicBezTo>
                    <a:pt x="4415" y="6196"/>
                    <a:pt x="4369" y="6242"/>
                    <a:pt x="4369" y="6297"/>
                  </a:cubicBezTo>
                  <a:lnTo>
                    <a:pt x="4369" y="6346"/>
                  </a:lnTo>
                  <a:lnTo>
                    <a:pt x="4078" y="6346"/>
                  </a:lnTo>
                  <a:lnTo>
                    <a:pt x="4078" y="6297"/>
                  </a:lnTo>
                  <a:cubicBezTo>
                    <a:pt x="4078" y="6242"/>
                    <a:pt x="4031" y="6196"/>
                    <a:pt x="3976" y="6196"/>
                  </a:cubicBezTo>
                  <a:cubicBezTo>
                    <a:pt x="3920" y="6196"/>
                    <a:pt x="3874" y="6242"/>
                    <a:pt x="3874" y="6297"/>
                  </a:cubicBezTo>
                  <a:lnTo>
                    <a:pt x="3874" y="6346"/>
                  </a:lnTo>
                  <a:lnTo>
                    <a:pt x="3583" y="6346"/>
                  </a:lnTo>
                  <a:lnTo>
                    <a:pt x="3583" y="5833"/>
                  </a:lnTo>
                  <a:cubicBezTo>
                    <a:pt x="4266" y="5790"/>
                    <a:pt x="4894" y="5305"/>
                    <a:pt x="5357" y="4458"/>
                  </a:cubicBezTo>
                  <a:cubicBezTo>
                    <a:pt x="5842" y="3572"/>
                    <a:pt x="6110" y="2347"/>
                    <a:pt x="6110" y="1010"/>
                  </a:cubicBezTo>
                  <a:cubicBezTo>
                    <a:pt x="6110" y="955"/>
                    <a:pt x="6064" y="908"/>
                    <a:pt x="6009" y="908"/>
                  </a:cubicBezTo>
                  <a:cubicBezTo>
                    <a:pt x="5952" y="908"/>
                    <a:pt x="5907" y="955"/>
                    <a:pt x="5907" y="1010"/>
                  </a:cubicBezTo>
                  <a:cubicBezTo>
                    <a:pt x="5907" y="2312"/>
                    <a:pt x="5648" y="3502"/>
                    <a:pt x="5179" y="4360"/>
                  </a:cubicBezTo>
                  <a:cubicBezTo>
                    <a:pt x="4754" y="5138"/>
                    <a:pt x="4190" y="5584"/>
                    <a:pt x="3583" y="5629"/>
                  </a:cubicBezTo>
                  <a:lnTo>
                    <a:pt x="3583" y="5040"/>
                  </a:lnTo>
                  <a:lnTo>
                    <a:pt x="3632" y="5040"/>
                  </a:lnTo>
                  <a:cubicBezTo>
                    <a:pt x="3688" y="5040"/>
                    <a:pt x="3733" y="4993"/>
                    <a:pt x="3733" y="4938"/>
                  </a:cubicBezTo>
                  <a:cubicBezTo>
                    <a:pt x="3733" y="4882"/>
                    <a:pt x="3688" y="4836"/>
                    <a:pt x="3632" y="4836"/>
                  </a:cubicBezTo>
                  <a:lnTo>
                    <a:pt x="3583" y="4836"/>
                  </a:lnTo>
                  <a:lnTo>
                    <a:pt x="3583" y="4545"/>
                  </a:lnTo>
                  <a:lnTo>
                    <a:pt x="3632" y="4545"/>
                  </a:lnTo>
                  <a:cubicBezTo>
                    <a:pt x="3688" y="4545"/>
                    <a:pt x="3733" y="4500"/>
                    <a:pt x="3733" y="4443"/>
                  </a:cubicBezTo>
                  <a:cubicBezTo>
                    <a:pt x="3733" y="4388"/>
                    <a:pt x="3688" y="4341"/>
                    <a:pt x="3632" y="4341"/>
                  </a:cubicBezTo>
                  <a:lnTo>
                    <a:pt x="3583" y="4341"/>
                  </a:lnTo>
                  <a:lnTo>
                    <a:pt x="3583" y="4050"/>
                  </a:lnTo>
                  <a:lnTo>
                    <a:pt x="3632" y="4050"/>
                  </a:lnTo>
                  <a:cubicBezTo>
                    <a:pt x="3688" y="4050"/>
                    <a:pt x="3733" y="4005"/>
                    <a:pt x="3733" y="3948"/>
                  </a:cubicBezTo>
                  <a:cubicBezTo>
                    <a:pt x="3733" y="3893"/>
                    <a:pt x="3688" y="3847"/>
                    <a:pt x="3632" y="3847"/>
                  </a:cubicBezTo>
                  <a:lnTo>
                    <a:pt x="3583" y="3847"/>
                  </a:lnTo>
                  <a:lnTo>
                    <a:pt x="3583" y="3555"/>
                  </a:lnTo>
                  <a:lnTo>
                    <a:pt x="3632" y="3555"/>
                  </a:lnTo>
                  <a:cubicBezTo>
                    <a:pt x="3688" y="3555"/>
                    <a:pt x="3733" y="3510"/>
                    <a:pt x="3733" y="3453"/>
                  </a:cubicBezTo>
                  <a:cubicBezTo>
                    <a:pt x="3733" y="3398"/>
                    <a:pt x="3688" y="3352"/>
                    <a:pt x="3632" y="3352"/>
                  </a:cubicBezTo>
                  <a:lnTo>
                    <a:pt x="3583" y="3352"/>
                  </a:lnTo>
                  <a:lnTo>
                    <a:pt x="3583" y="3061"/>
                  </a:lnTo>
                  <a:lnTo>
                    <a:pt x="3632" y="3061"/>
                  </a:lnTo>
                  <a:cubicBezTo>
                    <a:pt x="3688" y="3061"/>
                    <a:pt x="3733" y="3015"/>
                    <a:pt x="3733" y="2958"/>
                  </a:cubicBezTo>
                  <a:cubicBezTo>
                    <a:pt x="3733" y="2903"/>
                    <a:pt x="3688" y="2857"/>
                    <a:pt x="3632" y="2857"/>
                  </a:cubicBezTo>
                  <a:lnTo>
                    <a:pt x="3583" y="2857"/>
                  </a:lnTo>
                  <a:lnTo>
                    <a:pt x="3583" y="2566"/>
                  </a:lnTo>
                  <a:lnTo>
                    <a:pt x="3632" y="2566"/>
                  </a:lnTo>
                  <a:cubicBezTo>
                    <a:pt x="3688" y="2566"/>
                    <a:pt x="3733" y="2520"/>
                    <a:pt x="3733" y="2463"/>
                  </a:cubicBezTo>
                  <a:cubicBezTo>
                    <a:pt x="3733" y="2408"/>
                    <a:pt x="3688" y="2362"/>
                    <a:pt x="3632" y="2362"/>
                  </a:cubicBezTo>
                  <a:lnTo>
                    <a:pt x="3583" y="2362"/>
                  </a:lnTo>
                  <a:lnTo>
                    <a:pt x="3583" y="2071"/>
                  </a:lnTo>
                  <a:lnTo>
                    <a:pt x="3632" y="2071"/>
                  </a:lnTo>
                  <a:cubicBezTo>
                    <a:pt x="3688" y="2071"/>
                    <a:pt x="3733" y="2025"/>
                    <a:pt x="3733" y="1969"/>
                  </a:cubicBezTo>
                  <a:cubicBezTo>
                    <a:pt x="3733" y="1913"/>
                    <a:pt x="3688" y="1867"/>
                    <a:pt x="3632" y="1867"/>
                  </a:cubicBezTo>
                  <a:lnTo>
                    <a:pt x="3583" y="1867"/>
                  </a:lnTo>
                  <a:lnTo>
                    <a:pt x="3583" y="1576"/>
                  </a:lnTo>
                  <a:lnTo>
                    <a:pt x="3632" y="1576"/>
                  </a:lnTo>
                  <a:cubicBezTo>
                    <a:pt x="3688" y="1576"/>
                    <a:pt x="3733" y="1530"/>
                    <a:pt x="3733" y="1474"/>
                  </a:cubicBezTo>
                  <a:cubicBezTo>
                    <a:pt x="3733" y="1418"/>
                    <a:pt x="3688" y="1372"/>
                    <a:pt x="3632" y="1372"/>
                  </a:cubicBezTo>
                  <a:lnTo>
                    <a:pt x="3583" y="1372"/>
                  </a:lnTo>
                  <a:lnTo>
                    <a:pt x="3583" y="1030"/>
                  </a:lnTo>
                  <a:lnTo>
                    <a:pt x="3893" y="1030"/>
                  </a:lnTo>
                  <a:cubicBezTo>
                    <a:pt x="3928" y="1030"/>
                    <a:pt x="3961" y="1011"/>
                    <a:pt x="3980" y="980"/>
                  </a:cubicBezTo>
                  <a:cubicBezTo>
                    <a:pt x="3999" y="950"/>
                    <a:pt x="4000" y="912"/>
                    <a:pt x="3984" y="881"/>
                  </a:cubicBezTo>
                  <a:lnTo>
                    <a:pt x="3572" y="57"/>
                  </a:lnTo>
                  <a:cubicBezTo>
                    <a:pt x="3554" y="23"/>
                    <a:pt x="3519" y="1"/>
                    <a:pt x="3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0" name="Google Shape;1200;p36"/>
          <p:cNvGrpSpPr/>
          <p:nvPr/>
        </p:nvGrpSpPr>
        <p:grpSpPr>
          <a:xfrm>
            <a:off x="7952756" y="1297336"/>
            <a:ext cx="861970" cy="860370"/>
            <a:chOff x="1537648" y="2150209"/>
            <a:chExt cx="436794" cy="435984"/>
          </a:xfrm>
        </p:grpSpPr>
        <p:sp>
          <p:nvSpPr>
            <p:cNvPr id="1201" name="Google Shape;1201;p36"/>
            <p:cNvSpPr/>
            <p:nvPr/>
          </p:nvSpPr>
          <p:spPr>
            <a:xfrm>
              <a:off x="1537648" y="2150209"/>
              <a:ext cx="436794" cy="435984"/>
            </a:xfrm>
            <a:custGeom>
              <a:avLst/>
              <a:gdLst/>
              <a:ahLst/>
              <a:cxnLst/>
              <a:rect l="l" t="t" r="r" b="b"/>
              <a:pathLst>
                <a:path w="9699" h="9681" extrusionOk="0">
                  <a:moveTo>
                    <a:pt x="1461" y="0"/>
                  </a:moveTo>
                  <a:cubicBezTo>
                    <a:pt x="655" y="0"/>
                    <a:pt x="1" y="656"/>
                    <a:pt x="1" y="1462"/>
                  </a:cubicBezTo>
                  <a:lnTo>
                    <a:pt x="1" y="8220"/>
                  </a:lnTo>
                  <a:cubicBezTo>
                    <a:pt x="1" y="9026"/>
                    <a:pt x="655" y="9681"/>
                    <a:pt x="1463" y="9681"/>
                  </a:cubicBezTo>
                  <a:lnTo>
                    <a:pt x="2561" y="9681"/>
                  </a:lnTo>
                  <a:cubicBezTo>
                    <a:pt x="2664" y="9681"/>
                    <a:pt x="2764" y="9670"/>
                    <a:pt x="2862" y="9650"/>
                  </a:cubicBezTo>
                  <a:cubicBezTo>
                    <a:pt x="2960" y="9670"/>
                    <a:pt x="3061" y="9681"/>
                    <a:pt x="3165" y="9681"/>
                  </a:cubicBezTo>
                  <a:lnTo>
                    <a:pt x="6837" y="9681"/>
                  </a:lnTo>
                  <a:cubicBezTo>
                    <a:pt x="6918" y="9681"/>
                    <a:pt x="6999" y="9674"/>
                    <a:pt x="7076" y="9662"/>
                  </a:cubicBezTo>
                  <a:cubicBezTo>
                    <a:pt x="7153" y="9674"/>
                    <a:pt x="7234" y="9681"/>
                    <a:pt x="7315" y="9681"/>
                  </a:cubicBezTo>
                  <a:lnTo>
                    <a:pt x="8219" y="9681"/>
                  </a:lnTo>
                  <a:cubicBezTo>
                    <a:pt x="8491" y="9681"/>
                    <a:pt x="8756" y="9607"/>
                    <a:pt x="8987" y="9463"/>
                  </a:cubicBezTo>
                  <a:cubicBezTo>
                    <a:pt x="9219" y="9321"/>
                    <a:pt x="9405" y="9117"/>
                    <a:pt x="9525" y="8875"/>
                  </a:cubicBezTo>
                  <a:cubicBezTo>
                    <a:pt x="9646" y="8633"/>
                    <a:pt x="9698" y="8361"/>
                    <a:pt x="9676" y="8090"/>
                  </a:cubicBezTo>
                  <a:cubicBezTo>
                    <a:pt x="9651" y="7820"/>
                    <a:pt x="9553" y="7562"/>
                    <a:pt x="9389" y="7344"/>
                  </a:cubicBezTo>
                  <a:lnTo>
                    <a:pt x="4336" y="586"/>
                  </a:lnTo>
                  <a:cubicBezTo>
                    <a:pt x="4062" y="220"/>
                    <a:pt x="3624" y="0"/>
                    <a:pt x="3166" y="0"/>
                  </a:cubicBezTo>
                  <a:cubicBezTo>
                    <a:pt x="3064" y="0"/>
                    <a:pt x="2964" y="11"/>
                    <a:pt x="2863" y="32"/>
                  </a:cubicBezTo>
                  <a:cubicBezTo>
                    <a:pt x="2766" y="11"/>
                    <a:pt x="2665" y="0"/>
                    <a:pt x="2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1680139" y="2216050"/>
              <a:ext cx="227652" cy="304347"/>
            </a:xfrm>
            <a:custGeom>
              <a:avLst/>
              <a:gdLst/>
              <a:ahLst/>
              <a:cxnLst/>
              <a:rect l="l" t="t" r="r" b="b"/>
              <a:pathLst>
                <a:path w="5055" h="6758" extrusionOk="0">
                  <a:moveTo>
                    <a:pt x="1099" y="3304"/>
                  </a:moveTo>
                  <a:lnTo>
                    <a:pt x="2861" y="5659"/>
                  </a:lnTo>
                  <a:lnTo>
                    <a:pt x="1099" y="5659"/>
                  </a:lnTo>
                  <a:lnTo>
                    <a:pt x="1099" y="3304"/>
                  </a:lnTo>
                  <a:close/>
                  <a:moveTo>
                    <a:pt x="1" y="0"/>
                  </a:moveTo>
                  <a:lnTo>
                    <a:pt x="1" y="6758"/>
                  </a:lnTo>
                  <a:lnTo>
                    <a:pt x="5054" y="67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1680139" y="2216050"/>
              <a:ext cx="227652" cy="304347"/>
            </a:xfrm>
            <a:custGeom>
              <a:avLst/>
              <a:gdLst/>
              <a:ahLst/>
              <a:cxnLst/>
              <a:rect l="l" t="t" r="r" b="b"/>
              <a:pathLst>
                <a:path w="5055" h="6758" extrusionOk="0">
                  <a:moveTo>
                    <a:pt x="1" y="0"/>
                  </a:moveTo>
                  <a:lnTo>
                    <a:pt x="1" y="451"/>
                  </a:lnTo>
                  <a:lnTo>
                    <a:pt x="4717" y="6758"/>
                  </a:lnTo>
                  <a:lnTo>
                    <a:pt x="5054" y="67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1603489" y="2216050"/>
              <a:ext cx="49538" cy="304347"/>
            </a:xfrm>
            <a:custGeom>
              <a:avLst/>
              <a:gdLst/>
              <a:ahLst/>
              <a:cxnLst/>
              <a:rect l="l" t="t" r="r" b="b"/>
              <a:pathLst>
                <a:path w="1100" h="6758" extrusionOk="0">
                  <a:moveTo>
                    <a:pt x="1" y="0"/>
                  </a:moveTo>
                  <a:lnTo>
                    <a:pt x="1" y="6758"/>
                  </a:lnTo>
                  <a:lnTo>
                    <a:pt x="1099" y="6758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1641228" y="2216050"/>
              <a:ext cx="11799" cy="304347"/>
            </a:xfrm>
            <a:custGeom>
              <a:avLst/>
              <a:gdLst/>
              <a:ahLst/>
              <a:cxnLst/>
              <a:rect l="l" t="t" r="r" b="b"/>
              <a:pathLst>
                <a:path w="262" h="6758" extrusionOk="0">
                  <a:moveTo>
                    <a:pt x="0" y="0"/>
                  </a:moveTo>
                  <a:lnTo>
                    <a:pt x="0" y="6758"/>
                  </a:lnTo>
                  <a:lnTo>
                    <a:pt x="261" y="6758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1603489" y="2216050"/>
              <a:ext cx="49629" cy="31615"/>
            </a:xfrm>
            <a:custGeom>
              <a:avLst/>
              <a:gdLst/>
              <a:ahLst/>
              <a:cxnLst/>
              <a:rect l="l" t="t" r="r" b="b"/>
              <a:pathLst>
                <a:path w="1102" h="702" extrusionOk="0">
                  <a:moveTo>
                    <a:pt x="1" y="0"/>
                  </a:moveTo>
                  <a:lnTo>
                    <a:pt x="1" y="495"/>
                  </a:lnTo>
                  <a:lnTo>
                    <a:pt x="344" y="495"/>
                  </a:lnTo>
                  <a:cubicBezTo>
                    <a:pt x="344" y="609"/>
                    <a:pt x="437" y="702"/>
                    <a:pt x="551" y="702"/>
                  </a:cubicBezTo>
                  <a:cubicBezTo>
                    <a:pt x="665" y="702"/>
                    <a:pt x="758" y="609"/>
                    <a:pt x="758" y="495"/>
                  </a:cubicBezTo>
                  <a:lnTo>
                    <a:pt x="1101" y="495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1641228" y="2216050"/>
              <a:ext cx="11799" cy="22292"/>
            </a:xfrm>
            <a:custGeom>
              <a:avLst/>
              <a:gdLst/>
              <a:ahLst/>
              <a:cxnLst/>
              <a:rect l="l" t="t" r="r" b="b"/>
              <a:pathLst>
                <a:path w="262" h="495" extrusionOk="0">
                  <a:moveTo>
                    <a:pt x="0" y="0"/>
                  </a:moveTo>
                  <a:lnTo>
                    <a:pt x="0" y="495"/>
                  </a:lnTo>
                  <a:lnTo>
                    <a:pt x="261" y="495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1725084" y="2360252"/>
              <a:ext cx="88764" cy="115245"/>
            </a:xfrm>
            <a:custGeom>
              <a:avLst/>
              <a:gdLst/>
              <a:ahLst/>
              <a:cxnLst/>
              <a:rect l="l" t="t" r="r" b="b"/>
              <a:pathLst>
                <a:path w="1971" h="2559" extrusionOk="0">
                  <a:moveTo>
                    <a:pt x="202" y="409"/>
                  </a:moveTo>
                  <a:lnTo>
                    <a:pt x="1659" y="2356"/>
                  </a:lnTo>
                  <a:lnTo>
                    <a:pt x="202" y="2356"/>
                  </a:lnTo>
                  <a:lnTo>
                    <a:pt x="202" y="409"/>
                  </a:lnTo>
                  <a:close/>
                  <a:moveTo>
                    <a:pt x="102" y="0"/>
                  </a:moveTo>
                  <a:cubicBezTo>
                    <a:pt x="91" y="0"/>
                    <a:pt x="80" y="2"/>
                    <a:pt x="70" y="6"/>
                  </a:cubicBezTo>
                  <a:cubicBezTo>
                    <a:pt x="27" y="19"/>
                    <a:pt x="0" y="58"/>
                    <a:pt x="0" y="102"/>
                  </a:cubicBezTo>
                  <a:lnTo>
                    <a:pt x="0" y="2457"/>
                  </a:lnTo>
                  <a:cubicBezTo>
                    <a:pt x="0" y="2513"/>
                    <a:pt x="47" y="2558"/>
                    <a:pt x="102" y="2558"/>
                  </a:cubicBezTo>
                  <a:lnTo>
                    <a:pt x="1863" y="2558"/>
                  </a:lnTo>
                  <a:cubicBezTo>
                    <a:pt x="1901" y="2558"/>
                    <a:pt x="1936" y="2537"/>
                    <a:pt x="1954" y="2503"/>
                  </a:cubicBezTo>
                  <a:cubicBezTo>
                    <a:pt x="1971" y="2469"/>
                    <a:pt x="1968" y="2427"/>
                    <a:pt x="1945" y="2395"/>
                  </a:cubicBezTo>
                  <a:lnTo>
                    <a:pt x="183" y="40"/>
                  </a:lnTo>
                  <a:cubicBezTo>
                    <a:pt x="164" y="15"/>
                    <a:pt x="133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1675590" y="2211502"/>
              <a:ext cx="237154" cy="313714"/>
            </a:xfrm>
            <a:custGeom>
              <a:avLst/>
              <a:gdLst/>
              <a:ahLst/>
              <a:cxnLst/>
              <a:rect l="l" t="t" r="r" b="b"/>
              <a:pathLst>
                <a:path w="5266" h="6966" extrusionOk="0">
                  <a:moveTo>
                    <a:pt x="103" y="0"/>
                  </a:moveTo>
                  <a:cubicBezTo>
                    <a:pt x="92" y="0"/>
                    <a:pt x="81" y="2"/>
                    <a:pt x="70" y="5"/>
                  </a:cubicBezTo>
                  <a:cubicBezTo>
                    <a:pt x="28" y="19"/>
                    <a:pt x="1" y="59"/>
                    <a:pt x="1" y="102"/>
                  </a:cubicBezTo>
                  <a:lnTo>
                    <a:pt x="1" y="6860"/>
                  </a:lnTo>
                  <a:cubicBezTo>
                    <a:pt x="1" y="6915"/>
                    <a:pt x="47" y="6962"/>
                    <a:pt x="103" y="6962"/>
                  </a:cubicBezTo>
                  <a:lnTo>
                    <a:pt x="3775" y="6962"/>
                  </a:lnTo>
                  <a:cubicBezTo>
                    <a:pt x="3830" y="6962"/>
                    <a:pt x="3877" y="6915"/>
                    <a:pt x="3877" y="6860"/>
                  </a:cubicBezTo>
                  <a:cubicBezTo>
                    <a:pt x="3877" y="6803"/>
                    <a:pt x="3830" y="6758"/>
                    <a:pt x="3775" y="6758"/>
                  </a:cubicBezTo>
                  <a:lnTo>
                    <a:pt x="205" y="6758"/>
                  </a:lnTo>
                  <a:lnTo>
                    <a:pt x="205" y="6302"/>
                  </a:lnTo>
                  <a:lnTo>
                    <a:pt x="377" y="6302"/>
                  </a:lnTo>
                  <a:cubicBezTo>
                    <a:pt x="433" y="6302"/>
                    <a:pt x="479" y="6256"/>
                    <a:pt x="479" y="6201"/>
                  </a:cubicBezTo>
                  <a:cubicBezTo>
                    <a:pt x="479" y="6144"/>
                    <a:pt x="433" y="6099"/>
                    <a:pt x="377" y="6099"/>
                  </a:cubicBezTo>
                  <a:lnTo>
                    <a:pt x="205" y="6099"/>
                  </a:lnTo>
                  <a:lnTo>
                    <a:pt x="205" y="5698"/>
                  </a:lnTo>
                  <a:lnTo>
                    <a:pt x="515" y="5698"/>
                  </a:lnTo>
                  <a:cubicBezTo>
                    <a:pt x="571" y="5698"/>
                    <a:pt x="616" y="5653"/>
                    <a:pt x="616" y="5597"/>
                  </a:cubicBezTo>
                  <a:cubicBezTo>
                    <a:pt x="616" y="5541"/>
                    <a:pt x="571" y="5495"/>
                    <a:pt x="515" y="5495"/>
                  </a:cubicBezTo>
                  <a:lnTo>
                    <a:pt x="205" y="5495"/>
                  </a:lnTo>
                  <a:lnTo>
                    <a:pt x="205" y="5093"/>
                  </a:lnTo>
                  <a:lnTo>
                    <a:pt x="377" y="5093"/>
                  </a:lnTo>
                  <a:cubicBezTo>
                    <a:pt x="433" y="5093"/>
                    <a:pt x="479" y="5048"/>
                    <a:pt x="479" y="4991"/>
                  </a:cubicBezTo>
                  <a:cubicBezTo>
                    <a:pt x="479" y="4936"/>
                    <a:pt x="433" y="4890"/>
                    <a:pt x="377" y="4890"/>
                  </a:cubicBezTo>
                  <a:lnTo>
                    <a:pt x="205" y="4890"/>
                  </a:lnTo>
                  <a:lnTo>
                    <a:pt x="205" y="4490"/>
                  </a:lnTo>
                  <a:lnTo>
                    <a:pt x="515" y="4490"/>
                  </a:lnTo>
                  <a:cubicBezTo>
                    <a:pt x="571" y="4490"/>
                    <a:pt x="616" y="4444"/>
                    <a:pt x="616" y="4388"/>
                  </a:cubicBezTo>
                  <a:cubicBezTo>
                    <a:pt x="616" y="4332"/>
                    <a:pt x="571" y="4286"/>
                    <a:pt x="515" y="4286"/>
                  </a:cubicBezTo>
                  <a:lnTo>
                    <a:pt x="205" y="4286"/>
                  </a:lnTo>
                  <a:lnTo>
                    <a:pt x="205" y="3886"/>
                  </a:lnTo>
                  <a:lnTo>
                    <a:pt x="377" y="3886"/>
                  </a:lnTo>
                  <a:cubicBezTo>
                    <a:pt x="433" y="3886"/>
                    <a:pt x="479" y="3840"/>
                    <a:pt x="479" y="3784"/>
                  </a:cubicBezTo>
                  <a:cubicBezTo>
                    <a:pt x="479" y="3728"/>
                    <a:pt x="433" y="3683"/>
                    <a:pt x="377" y="3683"/>
                  </a:cubicBezTo>
                  <a:lnTo>
                    <a:pt x="205" y="3683"/>
                  </a:lnTo>
                  <a:lnTo>
                    <a:pt x="205" y="3283"/>
                  </a:lnTo>
                  <a:lnTo>
                    <a:pt x="515" y="3283"/>
                  </a:lnTo>
                  <a:cubicBezTo>
                    <a:pt x="571" y="3283"/>
                    <a:pt x="616" y="3237"/>
                    <a:pt x="616" y="3180"/>
                  </a:cubicBezTo>
                  <a:cubicBezTo>
                    <a:pt x="616" y="3125"/>
                    <a:pt x="571" y="3079"/>
                    <a:pt x="515" y="3079"/>
                  </a:cubicBezTo>
                  <a:lnTo>
                    <a:pt x="205" y="3079"/>
                  </a:lnTo>
                  <a:lnTo>
                    <a:pt x="205" y="2679"/>
                  </a:lnTo>
                  <a:lnTo>
                    <a:pt x="377" y="2679"/>
                  </a:lnTo>
                  <a:cubicBezTo>
                    <a:pt x="433" y="2679"/>
                    <a:pt x="479" y="2633"/>
                    <a:pt x="479" y="2577"/>
                  </a:cubicBezTo>
                  <a:cubicBezTo>
                    <a:pt x="479" y="2521"/>
                    <a:pt x="433" y="2475"/>
                    <a:pt x="377" y="2475"/>
                  </a:cubicBezTo>
                  <a:lnTo>
                    <a:pt x="205" y="2475"/>
                  </a:lnTo>
                  <a:lnTo>
                    <a:pt x="205" y="2075"/>
                  </a:lnTo>
                  <a:lnTo>
                    <a:pt x="515" y="2075"/>
                  </a:lnTo>
                  <a:cubicBezTo>
                    <a:pt x="571" y="2075"/>
                    <a:pt x="616" y="2030"/>
                    <a:pt x="616" y="1973"/>
                  </a:cubicBezTo>
                  <a:cubicBezTo>
                    <a:pt x="616" y="1917"/>
                    <a:pt x="571" y="1872"/>
                    <a:pt x="515" y="1872"/>
                  </a:cubicBezTo>
                  <a:lnTo>
                    <a:pt x="205" y="1872"/>
                  </a:lnTo>
                  <a:lnTo>
                    <a:pt x="205" y="1472"/>
                  </a:lnTo>
                  <a:lnTo>
                    <a:pt x="377" y="1472"/>
                  </a:lnTo>
                  <a:cubicBezTo>
                    <a:pt x="433" y="1472"/>
                    <a:pt x="479" y="1426"/>
                    <a:pt x="479" y="1369"/>
                  </a:cubicBezTo>
                  <a:cubicBezTo>
                    <a:pt x="479" y="1314"/>
                    <a:pt x="433" y="1268"/>
                    <a:pt x="377" y="1268"/>
                  </a:cubicBezTo>
                  <a:lnTo>
                    <a:pt x="205" y="1268"/>
                  </a:lnTo>
                  <a:lnTo>
                    <a:pt x="205" y="412"/>
                  </a:lnTo>
                  <a:lnTo>
                    <a:pt x="4954" y="6762"/>
                  </a:lnTo>
                  <a:lnTo>
                    <a:pt x="4253" y="6762"/>
                  </a:lnTo>
                  <a:cubicBezTo>
                    <a:pt x="4198" y="6762"/>
                    <a:pt x="4151" y="6808"/>
                    <a:pt x="4151" y="6864"/>
                  </a:cubicBezTo>
                  <a:cubicBezTo>
                    <a:pt x="4151" y="6920"/>
                    <a:pt x="4198" y="6965"/>
                    <a:pt x="4253" y="6965"/>
                  </a:cubicBezTo>
                  <a:lnTo>
                    <a:pt x="5157" y="6965"/>
                  </a:lnTo>
                  <a:cubicBezTo>
                    <a:pt x="5195" y="6965"/>
                    <a:pt x="5231" y="6944"/>
                    <a:pt x="5249" y="6910"/>
                  </a:cubicBezTo>
                  <a:cubicBezTo>
                    <a:pt x="5266" y="6876"/>
                    <a:pt x="5261" y="6828"/>
                    <a:pt x="5238" y="6799"/>
                  </a:cubicBezTo>
                  <a:lnTo>
                    <a:pt x="184" y="41"/>
                  </a:lnTo>
                  <a:cubicBezTo>
                    <a:pt x="165" y="14"/>
                    <a:pt x="135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1598896" y="2211412"/>
              <a:ext cx="58681" cy="313534"/>
            </a:xfrm>
            <a:custGeom>
              <a:avLst/>
              <a:gdLst/>
              <a:ahLst/>
              <a:cxnLst/>
              <a:rect l="l" t="t" r="r" b="b"/>
              <a:pathLst>
                <a:path w="1303" h="6962" extrusionOk="0">
                  <a:moveTo>
                    <a:pt x="1096" y="205"/>
                  </a:moveTo>
                  <a:lnTo>
                    <a:pt x="1096" y="496"/>
                  </a:lnTo>
                  <a:lnTo>
                    <a:pt x="856" y="496"/>
                  </a:lnTo>
                  <a:cubicBezTo>
                    <a:pt x="801" y="496"/>
                    <a:pt x="755" y="542"/>
                    <a:pt x="755" y="598"/>
                  </a:cubicBezTo>
                  <a:cubicBezTo>
                    <a:pt x="755" y="655"/>
                    <a:pt x="708" y="702"/>
                    <a:pt x="650" y="702"/>
                  </a:cubicBezTo>
                  <a:cubicBezTo>
                    <a:pt x="592" y="702"/>
                    <a:pt x="545" y="657"/>
                    <a:pt x="545" y="598"/>
                  </a:cubicBezTo>
                  <a:cubicBezTo>
                    <a:pt x="545" y="542"/>
                    <a:pt x="500" y="496"/>
                    <a:pt x="443" y="496"/>
                  </a:cubicBezTo>
                  <a:lnTo>
                    <a:pt x="202" y="496"/>
                  </a:lnTo>
                  <a:lnTo>
                    <a:pt x="202" y="205"/>
                  </a:lnTo>
                  <a:close/>
                  <a:moveTo>
                    <a:pt x="101" y="1"/>
                  </a:moveTo>
                  <a:cubicBezTo>
                    <a:pt x="46" y="1"/>
                    <a:pt x="0" y="48"/>
                    <a:pt x="0" y="103"/>
                  </a:cubicBezTo>
                  <a:lnTo>
                    <a:pt x="0" y="6861"/>
                  </a:lnTo>
                  <a:cubicBezTo>
                    <a:pt x="0" y="6916"/>
                    <a:pt x="46" y="6962"/>
                    <a:pt x="101" y="6962"/>
                  </a:cubicBezTo>
                  <a:lnTo>
                    <a:pt x="1201" y="6962"/>
                  </a:lnTo>
                  <a:cubicBezTo>
                    <a:pt x="1257" y="6962"/>
                    <a:pt x="1302" y="6916"/>
                    <a:pt x="1302" y="6861"/>
                  </a:cubicBezTo>
                  <a:lnTo>
                    <a:pt x="1302" y="5829"/>
                  </a:lnTo>
                  <a:cubicBezTo>
                    <a:pt x="1302" y="5773"/>
                    <a:pt x="1257" y="5726"/>
                    <a:pt x="1201" y="5726"/>
                  </a:cubicBezTo>
                  <a:cubicBezTo>
                    <a:pt x="1145" y="5726"/>
                    <a:pt x="1099" y="5773"/>
                    <a:pt x="1099" y="5829"/>
                  </a:cubicBezTo>
                  <a:lnTo>
                    <a:pt x="1099" y="6759"/>
                  </a:lnTo>
                  <a:lnTo>
                    <a:pt x="204" y="6759"/>
                  </a:lnTo>
                  <a:lnTo>
                    <a:pt x="204" y="6303"/>
                  </a:lnTo>
                  <a:lnTo>
                    <a:pt x="377" y="6303"/>
                  </a:lnTo>
                  <a:cubicBezTo>
                    <a:pt x="432" y="6303"/>
                    <a:pt x="479" y="6257"/>
                    <a:pt x="479" y="6201"/>
                  </a:cubicBezTo>
                  <a:cubicBezTo>
                    <a:pt x="479" y="6145"/>
                    <a:pt x="432" y="6099"/>
                    <a:pt x="377" y="6099"/>
                  </a:cubicBezTo>
                  <a:lnTo>
                    <a:pt x="204" y="6099"/>
                  </a:lnTo>
                  <a:lnTo>
                    <a:pt x="204" y="5699"/>
                  </a:lnTo>
                  <a:lnTo>
                    <a:pt x="514" y="5699"/>
                  </a:lnTo>
                  <a:cubicBezTo>
                    <a:pt x="570" y="5699"/>
                    <a:pt x="616" y="5653"/>
                    <a:pt x="616" y="5597"/>
                  </a:cubicBezTo>
                  <a:cubicBezTo>
                    <a:pt x="616" y="5541"/>
                    <a:pt x="570" y="5496"/>
                    <a:pt x="514" y="5496"/>
                  </a:cubicBezTo>
                  <a:lnTo>
                    <a:pt x="204" y="5496"/>
                  </a:lnTo>
                  <a:lnTo>
                    <a:pt x="204" y="5095"/>
                  </a:lnTo>
                  <a:lnTo>
                    <a:pt x="377" y="5095"/>
                  </a:lnTo>
                  <a:cubicBezTo>
                    <a:pt x="432" y="5095"/>
                    <a:pt x="479" y="5050"/>
                    <a:pt x="479" y="4993"/>
                  </a:cubicBezTo>
                  <a:cubicBezTo>
                    <a:pt x="479" y="4938"/>
                    <a:pt x="432" y="4892"/>
                    <a:pt x="377" y="4892"/>
                  </a:cubicBezTo>
                  <a:lnTo>
                    <a:pt x="204" y="4892"/>
                  </a:lnTo>
                  <a:lnTo>
                    <a:pt x="204" y="4492"/>
                  </a:lnTo>
                  <a:lnTo>
                    <a:pt x="514" y="4492"/>
                  </a:lnTo>
                  <a:cubicBezTo>
                    <a:pt x="570" y="4492"/>
                    <a:pt x="616" y="4446"/>
                    <a:pt x="616" y="4390"/>
                  </a:cubicBezTo>
                  <a:cubicBezTo>
                    <a:pt x="616" y="4334"/>
                    <a:pt x="570" y="4288"/>
                    <a:pt x="514" y="4288"/>
                  </a:cubicBezTo>
                  <a:lnTo>
                    <a:pt x="204" y="4288"/>
                  </a:lnTo>
                  <a:lnTo>
                    <a:pt x="204" y="3888"/>
                  </a:lnTo>
                  <a:lnTo>
                    <a:pt x="377" y="3888"/>
                  </a:lnTo>
                  <a:cubicBezTo>
                    <a:pt x="432" y="3888"/>
                    <a:pt x="479" y="3842"/>
                    <a:pt x="479" y="3786"/>
                  </a:cubicBezTo>
                  <a:cubicBezTo>
                    <a:pt x="479" y="3730"/>
                    <a:pt x="432" y="3685"/>
                    <a:pt x="377" y="3685"/>
                  </a:cubicBezTo>
                  <a:lnTo>
                    <a:pt x="204" y="3685"/>
                  </a:lnTo>
                  <a:lnTo>
                    <a:pt x="204" y="3285"/>
                  </a:lnTo>
                  <a:lnTo>
                    <a:pt x="514" y="3285"/>
                  </a:lnTo>
                  <a:cubicBezTo>
                    <a:pt x="570" y="3285"/>
                    <a:pt x="616" y="3239"/>
                    <a:pt x="616" y="3182"/>
                  </a:cubicBezTo>
                  <a:cubicBezTo>
                    <a:pt x="616" y="3127"/>
                    <a:pt x="570" y="3081"/>
                    <a:pt x="514" y="3081"/>
                  </a:cubicBezTo>
                  <a:lnTo>
                    <a:pt x="204" y="3081"/>
                  </a:lnTo>
                  <a:lnTo>
                    <a:pt x="204" y="2681"/>
                  </a:lnTo>
                  <a:lnTo>
                    <a:pt x="377" y="2681"/>
                  </a:lnTo>
                  <a:cubicBezTo>
                    <a:pt x="432" y="2681"/>
                    <a:pt x="479" y="2635"/>
                    <a:pt x="479" y="2579"/>
                  </a:cubicBezTo>
                  <a:cubicBezTo>
                    <a:pt x="479" y="2523"/>
                    <a:pt x="432" y="2477"/>
                    <a:pt x="377" y="2477"/>
                  </a:cubicBezTo>
                  <a:lnTo>
                    <a:pt x="204" y="2477"/>
                  </a:lnTo>
                  <a:lnTo>
                    <a:pt x="204" y="2077"/>
                  </a:lnTo>
                  <a:lnTo>
                    <a:pt x="514" y="2077"/>
                  </a:lnTo>
                  <a:cubicBezTo>
                    <a:pt x="570" y="2077"/>
                    <a:pt x="616" y="2032"/>
                    <a:pt x="616" y="1975"/>
                  </a:cubicBezTo>
                  <a:cubicBezTo>
                    <a:pt x="616" y="1919"/>
                    <a:pt x="570" y="1874"/>
                    <a:pt x="514" y="1874"/>
                  </a:cubicBezTo>
                  <a:lnTo>
                    <a:pt x="204" y="1874"/>
                  </a:lnTo>
                  <a:lnTo>
                    <a:pt x="204" y="1474"/>
                  </a:lnTo>
                  <a:lnTo>
                    <a:pt x="377" y="1474"/>
                  </a:lnTo>
                  <a:cubicBezTo>
                    <a:pt x="432" y="1474"/>
                    <a:pt x="479" y="1428"/>
                    <a:pt x="479" y="1371"/>
                  </a:cubicBezTo>
                  <a:cubicBezTo>
                    <a:pt x="479" y="1316"/>
                    <a:pt x="432" y="1270"/>
                    <a:pt x="377" y="1270"/>
                  </a:cubicBezTo>
                  <a:lnTo>
                    <a:pt x="204" y="1270"/>
                  </a:lnTo>
                  <a:lnTo>
                    <a:pt x="204" y="705"/>
                  </a:lnTo>
                  <a:lnTo>
                    <a:pt x="360" y="705"/>
                  </a:lnTo>
                  <a:cubicBezTo>
                    <a:pt x="403" y="824"/>
                    <a:pt x="517" y="911"/>
                    <a:pt x="652" y="911"/>
                  </a:cubicBezTo>
                  <a:cubicBezTo>
                    <a:pt x="786" y="911"/>
                    <a:pt x="900" y="825"/>
                    <a:pt x="942" y="705"/>
                  </a:cubicBezTo>
                  <a:lnTo>
                    <a:pt x="1099" y="705"/>
                  </a:lnTo>
                  <a:lnTo>
                    <a:pt x="1099" y="5354"/>
                  </a:lnTo>
                  <a:cubicBezTo>
                    <a:pt x="1099" y="5410"/>
                    <a:pt x="1145" y="5456"/>
                    <a:pt x="1201" y="5456"/>
                  </a:cubicBezTo>
                  <a:cubicBezTo>
                    <a:pt x="1257" y="5456"/>
                    <a:pt x="1302" y="5410"/>
                    <a:pt x="1302" y="5354"/>
                  </a:cubicBezTo>
                  <a:lnTo>
                    <a:pt x="1302" y="109"/>
                  </a:lnTo>
                  <a:cubicBezTo>
                    <a:pt x="1302" y="48"/>
                    <a:pt x="1257" y="1"/>
                    <a:pt x="1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1" name="Google Shape;1211;p36"/>
          <p:cNvGrpSpPr/>
          <p:nvPr/>
        </p:nvGrpSpPr>
        <p:grpSpPr>
          <a:xfrm>
            <a:off x="882854" y="3634881"/>
            <a:ext cx="768757" cy="861856"/>
            <a:chOff x="757191" y="2148318"/>
            <a:chExt cx="390093" cy="437335"/>
          </a:xfrm>
        </p:grpSpPr>
        <p:sp>
          <p:nvSpPr>
            <p:cNvPr id="1212" name="Google Shape;1212;p36"/>
            <p:cNvSpPr/>
            <p:nvPr/>
          </p:nvSpPr>
          <p:spPr>
            <a:xfrm>
              <a:off x="757191" y="2148318"/>
              <a:ext cx="390093" cy="437335"/>
            </a:xfrm>
            <a:custGeom>
              <a:avLst/>
              <a:gdLst/>
              <a:ahLst/>
              <a:cxnLst/>
              <a:rect l="l" t="t" r="r" b="b"/>
              <a:pathLst>
                <a:path w="8662" h="9711" extrusionOk="0">
                  <a:moveTo>
                    <a:pt x="4308" y="0"/>
                  </a:moveTo>
                  <a:cubicBezTo>
                    <a:pt x="3008" y="0"/>
                    <a:pt x="1710" y="137"/>
                    <a:pt x="825" y="1192"/>
                  </a:cubicBezTo>
                  <a:lnTo>
                    <a:pt x="371" y="1731"/>
                  </a:lnTo>
                  <a:cubicBezTo>
                    <a:pt x="121" y="2031"/>
                    <a:pt x="1" y="2408"/>
                    <a:pt x="33" y="2797"/>
                  </a:cubicBezTo>
                  <a:cubicBezTo>
                    <a:pt x="68" y="3186"/>
                    <a:pt x="251" y="3538"/>
                    <a:pt x="550" y="3789"/>
                  </a:cubicBezTo>
                  <a:lnTo>
                    <a:pt x="1140" y="4284"/>
                  </a:lnTo>
                  <a:lnTo>
                    <a:pt x="1159" y="4300"/>
                  </a:lnTo>
                  <a:lnTo>
                    <a:pt x="1145" y="4320"/>
                  </a:lnTo>
                  <a:cubicBezTo>
                    <a:pt x="1025" y="4476"/>
                    <a:pt x="940" y="4650"/>
                    <a:pt x="891" y="4835"/>
                  </a:cubicBezTo>
                  <a:cubicBezTo>
                    <a:pt x="423" y="5079"/>
                    <a:pt x="103" y="5569"/>
                    <a:pt x="103" y="6131"/>
                  </a:cubicBezTo>
                  <a:cubicBezTo>
                    <a:pt x="103" y="6866"/>
                    <a:pt x="650" y="7476"/>
                    <a:pt x="1357" y="7578"/>
                  </a:cubicBezTo>
                  <a:cubicBezTo>
                    <a:pt x="1344" y="7652"/>
                    <a:pt x="1339" y="7728"/>
                    <a:pt x="1339" y="7806"/>
                  </a:cubicBezTo>
                  <a:cubicBezTo>
                    <a:pt x="1339" y="8234"/>
                    <a:pt x="1509" y="8650"/>
                    <a:pt x="1806" y="8957"/>
                  </a:cubicBezTo>
                  <a:cubicBezTo>
                    <a:pt x="2164" y="9326"/>
                    <a:pt x="2670" y="9405"/>
                    <a:pt x="3144" y="9550"/>
                  </a:cubicBezTo>
                  <a:cubicBezTo>
                    <a:pt x="3396" y="9627"/>
                    <a:pt x="3666" y="9710"/>
                    <a:pt x="3933" y="9710"/>
                  </a:cubicBezTo>
                  <a:cubicBezTo>
                    <a:pt x="4004" y="9710"/>
                    <a:pt x="4075" y="9704"/>
                    <a:pt x="4145" y="9691"/>
                  </a:cubicBezTo>
                  <a:cubicBezTo>
                    <a:pt x="4507" y="9624"/>
                    <a:pt x="4828" y="9402"/>
                    <a:pt x="5202" y="9385"/>
                  </a:cubicBezTo>
                  <a:cubicBezTo>
                    <a:pt x="5217" y="9385"/>
                    <a:pt x="5232" y="9384"/>
                    <a:pt x="5246" y="9384"/>
                  </a:cubicBezTo>
                  <a:cubicBezTo>
                    <a:pt x="5474" y="9384"/>
                    <a:pt x="5698" y="9456"/>
                    <a:pt x="5925" y="9456"/>
                  </a:cubicBezTo>
                  <a:cubicBezTo>
                    <a:pt x="5933" y="9456"/>
                    <a:pt x="5941" y="9456"/>
                    <a:pt x="5948" y="9456"/>
                  </a:cubicBezTo>
                  <a:cubicBezTo>
                    <a:pt x="6688" y="9441"/>
                    <a:pt x="7283" y="8704"/>
                    <a:pt x="7283" y="7997"/>
                  </a:cubicBezTo>
                  <a:lnTo>
                    <a:pt x="7283" y="7573"/>
                  </a:lnTo>
                  <a:cubicBezTo>
                    <a:pt x="7283" y="7575"/>
                    <a:pt x="7285" y="7576"/>
                    <a:pt x="7290" y="7576"/>
                  </a:cubicBezTo>
                  <a:cubicBezTo>
                    <a:pt x="7352" y="7576"/>
                    <a:pt x="7823" y="7375"/>
                    <a:pt x="7865" y="7347"/>
                  </a:cubicBezTo>
                  <a:cubicBezTo>
                    <a:pt x="8417" y="6981"/>
                    <a:pt x="8662" y="6242"/>
                    <a:pt x="8418" y="5621"/>
                  </a:cubicBezTo>
                  <a:cubicBezTo>
                    <a:pt x="8381" y="5528"/>
                    <a:pt x="8336" y="5437"/>
                    <a:pt x="8319" y="5339"/>
                  </a:cubicBezTo>
                  <a:cubicBezTo>
                    <a:pt x="8299" y="5214"/>
                    <a:pt x="8327" y="5088"/>
                    <a:pt x="8348" y="4964"/>
                  </a:cubicBezTo>
                  <a:cubicBezTo>
                    <a:pt x="8425" y="4516"/>
                    <a:pt x="8455" y="3943"/>
                    <a:pt x="8267" y="3516"/>
                  </a:cubicBezTo>
                  <a:cubicBezTo>
                    <a:pt x="8251" y="3480"/>
                    <a:pt x="8027" y="3132"/>
                    <a:pt x="8017" y="3132"/>
                  </a:cubicBezTo>
                  <a:cubicBezTo>
                    <a:pt x="8017" y="3132"/>
                    <a:pt x="8017" y="3132"/>
                    <a:pt x="8017" y="3132"/>
                  </a:cubicBezTo>
                  <a:lnTo>
                    <a:pt x="8017" y="3132"/>
                  </a:lnTo>
                  <a:cubicBezTo>
                    <a:pt x="8194" y="2891"/>
                    <a:pt x="8299" y="2593"/>
                    <a:pt x="8299" y="2272"/>
                  </a:cubicBezTo>
                  <a:cubicBezTo>
                    <a:pt x="8299" y="2272"/>
                    <a:pt x="8299" y="2272"/>
                    <a:pt x="8299" y="2272"/>
                  </a:cubicBezTo>
                  <a:cubicBezTo>
                    <a:pt x="8302" y="2272"/>
                    <a:pt x="8302" y="1504"/>
                    <a:pt x="8302" y="1504"/>
                  </a:cubicBezTo>
                  <a:cubicBezTo>
                    <a:pt x="8302" y="844"/>
                    <a:pt x="7895" y="345"/>
                    <a:pt x="7274" y="143"/>
                  </a:cubicBezTo>
                  <a:cubicBezTo>
                    <a:pt x="6931" y="32"/>
                    <a:pt x="6568" y="12"/>
                    <a:pt x="6205" y="12"/>
                  </a:cubicBezTo>
                  <a:cubicBezTo>
                    <a:pt x="6103" y="12"/>
                    <a:pt x="6001" y="13"/>
                    <a:pt x="5899" y="15"/>
                  </a:cubicBezTo>
                  <a:cubicBezTo>
                    <a:pt x="5818" y="16"/>
                    <a:pt x="5736" y="17"/>
                    <a:pt x="5653" y="17"/>
                  </a:cubicBezTo>
                  <a:cubicBezTo>
                    <a:pt x="5216" y="17"/>
                    <a:pt x="4762" y="0"/>
                    <a:pt x="43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824384" y="2215960"/>
              <a:ext cx="245216" cy="188021"/>
            </a:xfrm>
            <a:custGeom>
              <a:avLst/>
              <a:gdLst/>
              <a:ahLst/>
              <a:cxnLst/>
              <a:rect l="l" t="t" r="r" b="b"/>
              <a:pathLst>
                <a:path w="5445" h="4175" extrusionOk="0">
                  <a:moveTo>
                    <a:pt x="1801" y="1"/>
                  </a:moveTo>
                  <a:cubicBezTo>
                    <a:pt x="1280" y="1"/>
                    <a:pt x="789" y="229"/>
                    <a:pt x="455" y="627"/>
                  </a:cubicBezTo>
                  <a:lnTo>
                    <a:pt x="0" y="1167"/>
                  </a:lnTo>
                  <a:lnTo>
                    <a:pt x="590" y="1662"/>
                  </a:lnTo>
                  <a:lnTo>
                    <a:pt x="1043" y="1122"/>
                  </a:lnTo>
                  <a:cubicBezTo>
                    <a:pt x="1227" y="904"/>
                    <a:pt x="1493" y="778"/>
                    <a:pt x="1778" y="770"/>
                  </a:cubicBezTo>
                  <a:lnTo>
                    <a:pt x="1778" y="1221"/>
                  </a:lnTo>
                  <a:cubicBezTo>
                    <a:pt x="1778" y="2014"/>
                    <a:pt x="1512" y="2797"/>
                    <a:pt x="1030" y="3426"/>
                  </a:cubicBezTo>
                  <a:lnTo>
                    <a:pt x="814" y="3707"/>
                  </a:lnTo>
                  <a:lnTo>
                    <a:pt x="1424" y="4174"/>
                  </a:lnTo>
                  <a:lnTo>
                    <a:pt x="1640" y="3894"/>
                  </a:lnTo>
                  <a:cubicBezTo>
                    <a:pt x="2225" y="3130"/>
                    <a:pt x="2547" y="2182"/>
                    <a:pt x="2547" y="1220"/>
                  </a:cubicBezTo>
                  <a:lnTo>
                    <a:pt x="2547" y="768"/>
                  </a:lnTo>
                  <a:lnTo>
                    <a:pt x="3248" y="768"/>
                  </a:lnTo>
                  <a:lnTo>
                    <a:pt x="3248" y="3075"/>
                  </a:lnTo>
                  <a:cubicBezTo>
                    <a:pt x="3248" y="3681"/>
                    <a:pt x="3741" y="4173"/>
                    <a:pt x="4346" y="4173"/>
                  </a:cubicBezTo>
                  <a:cubicBezTo>
                    <a:pt x="4952" y="4173"/>
                    <a:pt x="5445" y="3679"/>
                    <a:pt x="5445" y="3075"/>
                  </a:cubicBezTo>
                  <a:lnTo>
                    <a:pt x="5445" y="2608"/>
                  </a:lnTo>
                  <a:lnTo>
                    <a:pt x="4675" y="2608"/>
                  </a:lnTo>
                  <a:lnTo>
                    <a:pt x="4675" y="2611"/>
                  </a:lnTo>
                  <a:lnTo>
                    <a:pt x="4675" y="3078"/>
                  </a:lnTo>
                  <a:cubicBezTo>
                    <a:pt x="4675" y="3260"/>
                    <a:pt x="4527" y="3406"/>
                    <a:pt x="4346" y="3406"/>
                  </a:cubicBezTo>
                  <a:cubicBezTo>
                    <a:pt x="4164" y="3406"/>
                    <a:pt x="4017" y="3259"/>
                    <a:pt x="4017" y="3078"/>
                  </a:cubicBezTo>
                  <a:lnTo>
                    <a:pt x="4017" y="770"/>
                  </a:lnTo>
                  <a:lnTo>
                    <a:pt x="5349" y="770"/>
                  </a:lnTo>
                  <a:lnTo>
                    <a:pt x="5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1013260" y="2333547"/>
              <a:ext cx="56249" cy="70525"/>
            </a:xfrm>
            <a:custGeom>
              <a:avLst/>
              <a:gdLst/>
              <a:ahLst/>
              <a:cxnLst/>
              <a:rect l="l" t="t" r="r" b="b"/>
              <a:pathLst>
                <a:path w="1249" h="1566" extrusionOk="0">
                  <a:moveTo>
                    <a:pt x="947" y="0"/>
                  </a:moveTo>
                  <a:lnTo>
                    <a:pt x="947" y="467"/>
                  </a:lnTo>
                  <a:cubicBezTo>
                    <a:pt x="947" y="1022"/>
                    <a:pt x="534" y="1481"/>
                    <a:pt x="0" y="1555"/>
                  </a:cubicBezTo>
                  <a:cubicBezTo>
                    <a:pt x="48" y="1561"/>
                    <a:pt x="99" y="1566"/>
                    <a:pt x="150" y="1566"/>
                  </a:cubicBezTo>
                  <a:cubicBezTo>
                    <a:pt x="757" y="1566"/>
                    <a:pt x="1249" y="1072"/>
                    <a:pt x="1249" y="467"/>
                  </a:cubicBezTo>
                  <a:lnTo>
                    <a:pt x="1249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991599" y="2216050"/>
              <a:ext cx="73677" cy="153389"/>
            </a:xfrm>
            <a:custGeom>
              <a:avLst/>
              <a:gdLst/>
              <a:ahLst/>
              <a:cxnLst/>
              <a:rect l="l" t="t" r="r" b="b"/>
              <a:pathLst>
                <a:path w="1636" h="3406" extrusionOk="0">
                  <a:moveTo>
                    <a:pt x="1333" y="0"/>
                  </a:moveTo>
                  <a:lnTo>
                    <a:pt x="1333" y="358"/>
                  </a:lnTo>
                  <a:cubicBezTo>
                    <a:pt x="1333" y="434"/>
                    <a:pt x="1272" y="495"/>
                    <a:pt x="1196" y="495"/>
                  </a:cubicBezTo>
                  <a:lnTo>
                    <a:pt x="276" y="495"/>
                  </a:lnTo>
                  <a:cubicBezTo>
                    <a:pt x="123" y="495"/>
                    <a:pt x="0" y="619"/>
                    <a:pt x="0" y="769"/>
                  </a:cubicBezTo>
                  <a:lnTo>
                    <a:pt x="0" y="3068"/>
                  </a:lnTo>
                  <a:cubicBezTo>
                    <a:pt x="0" y="3241"/>
                    <a:pt x="131" y="3391"/>
                    <a:pt x="304" y="3404"/>
                  </a:cubicBezTo>
                  <a:cubicBezTo>
                    <a:pt x="313" y="3405"/>
                    <a:pt x="322" y="3406"/>
                    <a:pt x="331" y="3406"/>
                  </a:cubicBezTo>
                  <a:cubicBezTo>
                    <a:pt x="385" y="3406"/>
                    <a:pt x="436" y="3392"/>
                    <a:pt x="481" y="3369"/>
                  </a:cubicBezTo>
                  <a:cubicBezTo>
                    <a:pt x="375" y="3314"/>
                    <a:pt x="303" y="3203"/>
                    <a:pt x="303" y="3077"/>
                  </a:cubicBezTo>
                  <a:lnTo>
                    <a:pt x="303" y="769"/>
                  </a:lnTo>
                  <a:lnTo>
                    <a:pt x="1635" y="769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879912" y="2250592"/>
              <a:ext cx="59221" cy="153524"/>
            </a:xfrm>
            <a:custGeom>
              <a:avLst/>
              <a:gdLst/>
              <a:ahLst/>
              <a:cxnLst/>
              <a:rect l="l" t="t" r="r" b="b"/>
              <a:pathLst>
                <a:path w="1315" h="3409" extrusionOk="0">
                  <a:moveTo>
                    <a:pt x="1150" y="1"/>
                  </a:moveTo>
                  <a:cubicBezTo>
                    <a:pt x="1074" y="1"/>
                    <a:pt x="1012" y="62"/>
                    <a:pt x="1012" y="138"/>
                  </a:cubicBezTo>
                  <a:lnTo>
                    <a:pt x="1011" y="456"/>
                  </a:lnTo>
                  <a:cubicBezTo>
                    <a:pt x="1011" y="1416"/>
                    <a:pt x="689" y="2366"/>
                    <a:pt x="104" y="3128"/>
                  </a:cubicBezTo>
                  <a:lnTo>
                    <a:pt x="0" y="3263"/>
                  </a:lnTo>
                  <a:lnTo>
                    <a:pt x="191" y="3409"/>
                  </a:lnTo>
                  <a:lnTo>
                    <a:pt x="407" y="3127"/>
                  </a:lnTo>
                  <a:cubicBezTo>
                    <a:pt x="992" y="2364"/>
                    <a:pt x="1314" y="1415"/>
                    <a:pt x="1314" y="453"/>
                  </a:cubicBezTo>
                  <a:lnTo>
                    <a:pt x="1314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950842" y="2211412"/>
              <a:ext cx="119028" cy="65391"/>
            </a:xfrm>
            <a:custGeom>
              <a:avLst/>
              <a:gdLst/>
              <a:ahLst/>
              <a:cxnLst/>
              <a:rect l="l" t="t" r="r" b="b"/>
              <a:pathLst>
                <a:path w="2643" h="1452" extrusionOk="0">
                  <a:moveTo>
                    <a:pt x="103" y="1"/>
                  </a:moveTo>
                  <a:cubicBezTo>
                    <a:pt x="46" y="1"/>
                    <a:pt x="0" y="48"/>
                    <a:pt x="0" y="103"/>
                  </a:cubicBezTo>
                  <a:cubicBezTo>
                    <a:pt x="0" y="161"/>
                    <a:pt x="45" y="205"/>
                    <a:pt x="103" y="205"/>
                  </a:cubicBezTo>
                  <a:lnTo>
                    <a:pt x="2438" y="205"/>
                  </a:lnTo>
                  <a:lnTo>
                    <a:pt x="2438" y="771"/>
                  </a:lnTo>
                  <a:lnTo>
                    <a:pt x="1208" y="771"/>
                  </a:lnTo>
                  <a:cubicBezTo>
                    <a:pt x="1152" y="771"/>
                    <a:pt x="1105" y="817"/>
                    <a:pt x="1105" y="873"/>
                  </a:cubicBezTo>
                  <a:lnTo>
                    <a:pt x="1105" y="1350"/>
                  </a:lnTo>
                  <a:cubicBezTo>
                    <a:pt x="1105" y="1406"/>
                    <a:pt x="1152" y="1452"/>
                    <a:pt x="1208" y="1452"/>
                  </a:cubicBezTo>
                  <a:cubicBezTo>
                    <a:pt x="1263" y="1452"/>
                    <a:pt x="1310" y="1406"/>
                    <a:pt x="1310" y="1350"/>
                  </a:cubicBezTo>
                  <a:lnTo>
                    <a:pt x="1310" y="974"/>
                  </a:lnTo>
                  <a:lnTo>
                    <a:pt x="2540" y="974"/>
                  </a:lnTo>
                  <a:cubicBezTo>
                    <a:pt x="2596" y="974"/>
                    <a:pt x="2642" y="929"/>
                    <a:pt x="2642" y="873"/>
                  </a:cubicBezTo>
                  <a:lnTo>
                    <a:pt x="2642" y="103"/>
                  </a:lnTo>
                  <a:cubicBezTo>
                    <a:pt x="2642" y="48"/>
                    <a:pt x="2596" y="1"/>
                    <a:pt x="2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1000651" y="2289232"/>
              <a:ext cx="73542" cy="84756"/>
            </a:xfrm>
            <a:custGeom>
              <a:avLst/>
              <a:gdLst/>
              <a:ahLst/>
              <a:cxnLst/>
              <a:rect l="l" t="t" r="r" b="b"/>
              <a:pathLst>
                <a:path w="1633" h="1882" extrusionOk="0">
                  <a:moveTo>
                    <a:pt x="103" y="0"/>
                  </a:moveTo>
                  <a:cubicBezTo>
                    <a:pt x="47" y="0"/>
                    <a:pt x="1" y="46"/>
                    <a:pt x="1" y="102"/>
                  </a:cubicBezTo>
                  <a:lnTo>
                    <a:pt x="1" y="1451"/>
                  </a:lnTo>
                  <a:cubicBezTo>
                    <a:pt x="1" y="1688"/>
                    <a:pt x="194" y="1882"/>
                    <a:pt x="432" y="1882"/>
                  </a:cubicBezTo>
                  <a:cubicBezTo>
                    <a:pt x="669" y="1882"/>
                    <a:pt x="863" y="1688"/>
                    <a:pt x="863" y="1451"/>
                  </a:cubicBezTo>
                  <a:lnTo>
                    <a:pt x="863" y="1087"/>
                  </a:lnTo>
                  <a:lnTo>
                    <a:pt x="1429" y="1087"/>
                  </a:lnTo>
                  <a:lnTo>
                    <a:pt x="1429" y="1163"/>
                  </a:lnTo>
                  <a:cubicBezTo>
                    <a:pt x="1429" y="1218"/>
                    <a:pt x="1474" y="1264"/>
                    <a:pt x="1530" y="1264"/>
                  </a:cubicBezTo>
                  <a:cubicBezTo>
                    <a:pt x="1586" y="1264"/>
                    <a:pt x="1632" y="1218"/>
                    <a:pt x="1632" y="1163"/>
                  </a:cubicBezTo>
                  <a:lnTo>
                    <a:pt x="1632" y="984"/>
                  </a:lnTo>
                  <a:cubicBezTo>
                    <a:pt x="1632" y="928"/>
                    <a:pt x="1586" y="882"/>
                    <a:pt x="1530" y="882"/>
                  </a:cubicBezTo>
                  <a:lnTo>
                    <a:pt x="761" y="882"/>
                  </a:lnTo>
                  <a:cubicBezTo>
                    <a:pt x="705" y="882"/>
                    <a:pt x="659" y="928"/>
                    <a:pt x="659" y="984"/>
                  </a:cubicBezTo>
                  <a:lnTo>
                    <a:pt x="659" y="1451"/>
                  </a:lnTo>
                  <a:cubicBezTo>
                    <a:pt x="659" y="1576"/>
                    <a:pt x="557" y="1677"/>
                    <a:pt x="432" y="1677"/>
                  </a:cubicBezTo>
                  <a:cubicBezTo>
                    <a:pt x="307" y="1677"/>
                    <a:pt x="205" y="1576"/>
                    <a:pt x="205" y="1451"/>
                  </a:cubicBezTo>
                  <a:lnTo>
                    <a:pt x="205" y="102"/>
                  </a:lnTo>
                  <a:cubicBezTo>
                    <a:pt x="205" y="46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819655" y="2211412"/>
              <a:ext cx="254178" cy="197253"/>
            </a:xfrm>
            <a:custGeom>
              <a:avLst/>
              <a:gdLst/>
              <a:ahLst/>
              <a:cxnLst/>
              <a:rect l="l" t="t" r="r" b="b"/>
              <a:pathLst>
                <a:path w="5644" h="4380" extrusionOk="0">
                  <a:moveTo>
                    <a:pt x="1904" y="1"/>
                  </a:moveTo>
                  <a:cubicBezTo>
                    <a:pt x="1354" y="1"/>
                    <a:pt x="835" y="243"/>
                    <a:pt x="481" y="664"/>
                  </a:cubicBezTo>
                  <a:lnTo>
                    <a:pt x="27" y="1205"/>
                  </a:lnTo>
                  <a:cubicBezTo>
                    <a:pt x="9" y="1224"/>
                    <a:pt x="1" y="1252"/>
                    <a:pt x="4" y="1279"/>
                  </a:cubicBezTo>
                  <a:cubicBezTo>
                    <a:pt x="6" y="1306"/>
                    <a:pt x="19" y="1331"/>
                    <a:pt x="39" y="1348"/>
                  </a:cubicBezTo>
                  <a:lnTo>
                    <a:pt x="628" y="1843"/>
                  </a:lnTo>
                  <a:cubicBezTo>
                    <a:pt x="648" y="1860"/>
                    <a:pt x="671" y="1868"/>
                    <a:pt x="694" y="1868"/>
                  </a:cubicBezTo>
                  <a:cubicBezTo>
                    <a:pt x="723" y="1868"/>
                    <a:pt x="751" y="1855"/>
                    <a:pt x="771" y="1831"/>
                  </a:cubicBezTo>
                  <a:lnTo>
                    <a:pt x="1224" y="1292"/>
                  </a:lnTo>
                  <a:cubicBezTo>
                    <a:pt x="1366" y="1123"/>
                    <a:pt x="1565" y="1015"/>
                    <a:pt x="1779" y="984"/>
                  </a:cubicBezTo>
                  <a:lnTo>
                    <a:pt x="1779" y="1326"/>
                  </a:lnTo>
                  <a:cubicBezTo>
                    <a:pt x="1779" y="2096"/>
                    <a:pt x="1521" y="2856"/>
                    <a:pt x="1052" y="3467"/>
                  </a:cubicBezTo>
                  <a:lnTo>
                    <a:pt x="836" y="3748"/>
                  </a:lnTo>
                  <a:cubicBezTo>
                    <a:pt x="820" y="3770"/>
                    <a:pt x="813" y="3797"/>
                    <a:pt x="815" y="3823"/>
                  </a:cubicBezTo>
                  <a:cubicBezTo>
                    <a:pt x="820" y="3850"/>
                    <a:pt x="833" y="3875"/>
                    <a:pt x="854" y="3890"/>
                  </a:cubicBezTo>
                  <a:lnTo>
                    <a:pt x="1466" y="4358"/>
                  </a:lnTo>
                  <a:cubicBezTo>
                    <a:pt x="1483" y="4372"/>
                    <a:pt x="1505" y="4380"/>
                    <a:pt x="1528" y="4380"/>
                  </a:cubicBezTo>
                  <a:cubicBezTo>
                    <a:pt x="1532" y="4380"/>
                    <a:pt x="1538" y="4380"/>
                    <a:pt x="1542" y="4379"/>
                  </a:cubicBezTo>
                  <a:cubicBezTo>
                    <a:pt x="1569" y="4374"/>
                    <a:pt x="1593" y="4361"/>
                    <a:pt x="1609" y="4340"/>
                  </a:cubicBezTo>
                  <a:lnTo>
                    <a:pt x="1826" y="4058"/>
                  </a:lnTo>
                  <a:cubicBezTo>
                    <a:pt x="2424" y="3278"/>
                    <a:pt x="2755" y="2307"/>
                    <a:pt x="2755" y="1323"/>
                  </a:cubicBezTo>
                  <a:lnTo>
                    <a:pt x="2755" y="973"/>
                  </a:lnTo>
                  <a:lnTo>
                    <a:pt x="3251" y="973"/>
                  </a:lnTo>
                  <a:lnTo>
                    <a:pt x="3251" y="3178"/>
                  </a:lnTo>
                  <a:cubicBezTo>
                    <a:pt x="3251" y="3840"/>
                    <a:pt x="3789" y="4379"/>
                    <a:pt x="4451" y="4379"/>
                  </a:cubicBezTo>
                  <a:cubicBezTo>
                    <a:pt x="5035" y="4379"/>
                    <a:pt x="5534" y="3961"/>
                    <a:pt x="5634" y="3385"/>
                  </a:cubicBezTo>
                  <a:cubicBezTo>
                    <a:pt x="5643" y="3329"/>
                    <a:pt x="5606" y="3276"/>
                    <a:pt x="5551" y="3267"/>
                  </a:cubicBezTo>
                  <a:cubicBezTo>
                    <a:pt x="5545" y="3266"/>
                    <a:pt x="5539" y="3266"/>
                    <a:pt x="5533" y="3266"/>
                  </a:cubicBezTo>
                  <a:cubicBezTo>
                    <a:pt x="5485" y="3266"/>
                    <a:pt x="5441" y="3300"/>
                    <a:pt x="5432" y="3350"/>
                  </a:cubicBezTo>
                  <a:cubicBezTo>
                    <a:pt x="5350" y="3827"/>
                    <a:pt x="4936" y="4175"/>
                    <a:pt x="4451" y="4175"/>
                  </a:cubicBezTo>
                  <a:cubicBezTo>
                    <a:pt x="3902" y="4175"/>
                    <a:pt x="3454" y="3727"/>
                    <a:pt x="3454" y="3178"/>
                  </a:cubicBezTo>
                  <a:lnTo>
                    <a:pt x="3454" y="871"/>
                  </a:lnTo>
                  <a:cubicBezTo>
                    <a:pt x="3454" y="815"/>
                    <a:pt x="3408" y="769"/>
                    <a:pt x="3353" y="769"/>
                  </a:cubicBezTo>
                  <a:lnTo>
                    <a:pt x="2652" y="769"/>
                  </a:lnTo>
                  <a:cubicBezTo>
                    <a:pt x="2597" y="769"/>
                    <a:pt x="2550" y="815"/>
                    <a:pt x="2550" y="871"/>
                  </a:cubicBezTo>
                  <a:lnTo>
                    <a:pt x="2550" y="1323"/>
                  </a:lnTo>
                  <a:cubicBezTo>
                    <a:pt x="2550" y="2262"/>
                    <a:pt x="2235" y="3189"/>
                    <a:pt x="1664" y="3934"/>
                  </a:cubicBezTo>
                  <a:lnTo>
                    <a:pt x="1510" y="4134"/>
                  </a:lnTo>
                  <a:lnTo>
                    <a:pt x="1061" y="3790"/>
                  </a:lnTo>
                  <a:lnTo>
                    <a:pt x="1216" y="3590"/>
                  </a:lnTo>
                  <a:cubicBezTo>
                    <a:pt x="1712" y="2944"/>
                    <a:pt x="1985" y="2139"/>
                    <a:pt x="1985" y="1323"/>
                  </a:cubicBezTo>
                  <a:lnTo>
                    <a:pt x="1985" y="872"/>
                  </a:lnTo>
                  <a:cubicBezTo>
                    <a:pt x="1985" y="845"/>
                    <a:pt x="1974" y="818"/>
                    <a:pt x="1953" y="799"/>
                  </a:cubicBezTo>
                  <a:cubicBezTo>
                    <a:pt x="1935" y="782"/>
                    <a:pt x="1910" y="771"/>
                    <a:pt x="1884" y="771"/>
                  </a:cubicBezTo>
                  <a:cubicBezTo>
                    <a:pt x="1883" y="771"/>
                    <a:pt x="1881" y="771"/>
                    <a:pt x="1880" y="771"/>
                  </a:cubicBezTo>
                  <a:cubicBezTo>
                    <a:pt x="1566" y="777"/>
                    <a:pt x="1271" y="919"/>
                    <a:pt x="1069" y="1159"/>
                  </a:cubicBezTo>
                  <a:lnTo>
                    <a:pt x="680" y="1621"/>
                  </a:lnTo>
                  <a:lnTo>
                    <a:pt x="249" y="1259"/>
                  </a:lnTo>
                  <a:lnTo>
                    <a:pt x="636" y="797"/>
                  </a:lnTo>
                  <a:cubicBezTo>
                    <a:pt x="951" y="422"/>
                    <a:pt x="1414" y="205"/>
                    <a:pt x="1904" y="205"/>
                  </a:cubicBezTo>
                  <a:lnTo>
                    <a:pt x="2535" y="205"/>
                  </a:lnTo>
                  <a:cubicBezTo>
                    <a:pt x="2591" y="205"/>
                    <a:pt x="2637" y="159"/>
                    <a:pt x="2637" y="103"/>
                  </a:cubicBezTo>
                  <a:cubicBezTo>
                    <a:pt x="2637" y="48"/>
                    <a:pt x="2591" y="1"/>
                    <a:pt x="2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823033" y="2419969"/>
              <a:ext cx="256654" cy="9187"/>
            </a:xfrm>
            <a:custGeom>
              <a:avLst/>
              <a:gdLst/>
              <a:ahLst/>
              <a:cxnLst/>
              <a:rect l="l" t="t" r="r" b="b"/>
              <a:pathLst>
                <a:path w="5699" h="204" extrusionOk="0">
                  <a:moveTo>
                    <a:pt x="103" y="0"/>
                  </a:moveTo>
                  <a:cubicBezTo>
                    <a:pt x="47" y="0"/>
                    <a:pt x="1" y="46"/>
                    <a:pt x="1" y="101"/>
                  </a:cubicBezTo>
                  <a:cubicBezTo>
                    <a:pt x="1" y="158"/>
                    <a:pt x="47" y="203"/>
                    <a:pt x="103" y="203"/>
                  </a:cubicBezTo>
                  <a:lnTo>
                    <a:pt x="5597" y="203"/>
                  </a:lnTo>
                  <a:cubicBezTo>
                    <a:pt x="5652" y="203"/>
                    <a:pt x="5699" y="158"/>
                    <a:pt x="5699" y="101"/>
                  </a:cubicBezTo>
                  <a:cubicBezTo>
                    <a:pt x="5699" y="46"/>
                    <a:pt x="5654" y="0"/>
                    <a:pt x="5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878786" y="2444693"/>
              <a:ext cx="38865" cy="68453"/>
            </a:xfrm>
            <a:custGeom>
              <a:avLst/>
              <a:gdLst/>
              <a:ahLst/>
              <a:cxnLst/>
              <a:rect l="l" t="t" r="r" b="b"/>
              <a:pathLst>
                <a:path w="863" h="1520" extrusionOk="0">
                  <a:moveTo>
                    <a:pt x="294" y="0"/>
                  </a:moveTo>
                  <a:cubicBezTo>
                    <a:pt x="132" y="0"/>
                    <a:pt x="0" y="132"/>
                    <a:pt x="0" y="294"/>
                  </a:cubicBezTo>
                  <a:cubicBezTo>
                    <a:pt x="0" y="349"/>
                    <a:pt x="46" y="395"/>
                    <a:pt x="102" y="395"/>
                  </a:cubicBezTo>
                  <a:cubicBezTo>
                    <a:pt x="158" y="395"/>
                    <a:pt x="204" y="349"/>
                    <a:pt x="204" y="294"/>
                  </a:cubicBezTo>
                  <a:cubicBezTo>
                    <a:pt x="204" y="243"/>
                    <a:pt x="245" y="204"/>
                    <a:pt x="294" y="204"/>
                  </a:cubicBezTo>
                  <a:lnTo>
                    <a:pt x="568" y="204"/>
                  </a:lnTo>
                  <a:cubicBezTo>
                    <a:pt x="618" y="204"/>
                    <a:pt x="657" y="245"/>
                    <a:pt x="657" y="294"/>
                  </a:cubicBezTo>
                  <a:lnTo>
                    <a:pt x="657" y="568"/>
                  </a:lnTo>
                  <a:cubicBezTo>
                    <a:pt x="657" y="618"/>
                    <a:pt x="617" y="658"/>
                    <a:pt x="568" y="658"/>
                  </a:cubicBezTo>
                  <a:lnTo>
                    <a:pt x="377" y="658"/>
                  </a:lnTo>
                  <a:cubicBezTo>
                    <a:pt x="321" y="658"/>
                    <a:pt x="275" y="704"/>
                    <a:pt x="275" y="760"/>
                  </a:cubicBezTo>
                  <a:cubicBezTo>
                    <a:pt x="275" y="816"/>
                    <a:pt x="321" y="862"/>
                    <a:pt x="377" y="862"/>
                  </a:cubicBezTo>
                  <a:lnTo>
                    <a:pt x="568" y="862"/>
                  </a:lnTo>
                  <a:cubicBezTo>
                    <a:pt x="618" y="862"/>
                    <a:pt x="657" y="903"/>
                    <a:pt x="657" y="952"/>
                  </a:cubicBezTo>
                  <a:lnTo>
                    <a:pt x="657" y="1226"/>
                  </a:lnTo>
                  <a:cubicBezTo>
                    <a:pt x="657" y="1276"/>
                    <a:pt x="617" y="1316"/>
                    <a:pt x="568" y="1316"/>
                  </a:cubicBezTo>
                  <a:lnTo>
                    <a:pt x="294" y="1316"/>
                  </a:lnTo>
                  <a:cubicBezTo>
                    <a:pt x="243" y="1316"/>
                    <a:pt x="204" y="1275"/>
                    <a:pt x="204" y="1226"/>
                  </a:cubicBezTo>
                  <a:cubicBezTo>
                    <a:pt x="204" y="1171"/>
                    <a:pt x="158" y="1124"/>
                    <a:pt x="102" y="1124"/>
                  </a:cubicBezTo>
                  <a:cubicBezTo>
                    <a:pt x="46" y="1124"/>
                    <a:pt x="0" y="1171"/>
                    <a:pt x="0" y="1226"/>
                  </a:cubicBezTo>
                  <a:cubicBezTo>
                    <a:pt x="0" y="1388"/>
                    <a:pt x="132" y="1520"/>
                    <a:pt x="294" y="1520"/>
                  </a:cubicBezTo>
                  <a:lnTo>
                    <a:pt x="568" y="1520"/>
                  </a:lnTo>
                  <a:cubicBezTo>
                    <a:pt x="730" y="1520"/>
                    <a:pt x="862" y="1388"/>
                    <a:pt x="862" y="1226"/>
                  </a:cubicBezTo>
                  <a:lnTo>
                    <a:pt x="862" y="952"/>
                  </a:lnTo>
                  <a:cubicBezTo>
                    <a:pt x="862" y="878"/>
                    <a:pt x="835" y="812"/>
                    <a:pt x="790" y="760"/>
                  </a:cubicBezTo>
                  <a:cubicBezTo>
                    <a:pt x="835" y="708"/>
                    <a:pt x="862" y="642"/>
                    <a:pt x="862" y="568"/>
                  </a:cubicBezTo>
                  <a:lnTo>
                    <a:pt x="862" y="294"/>
                  </a:lnTo>
                  <a:cubicBezTo>
                    <a:pt x="863" y="132"/>
                    <a:pt x="731" y="0"/>
                    <a:pt x="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985159" y="2444693"/>
              <a:ext cx="38910" cy="68633"/>
            </a:xfrm>
            <a:custGeom>
              <a:avLst/>
              <a:gdLst/>
              <a:ahLst/>
              <a:cxnLst/>
              <a:rect l="l" t="t" r="r" b="b"/>
              <a:pathLst>
                <a:path w="864" h="1524" extrusionOk="0">
                  <a:moveTo>
                    <a:pt x="761" y="0"/>
                  </a:moveTo>
                  <a:cubicBezTo>
                    <a:pt x="706" y="0"/>
                    <a:pt x="659" y="46"/>
                    <a:pt x="659" y="101"/>
                  </a:cubicBezTo>
                  <a:lnTo>
                    <a:pt x="659" y="659"/>
                  </a:lnTo>
                  <a:lnTo>
                    <a:pt x="295" y="659"/>
                  </a:lnTo>
                  <a:cubicBezTo>
                    <a:pt x="245" y="659"/>
                    <a:pt x="205" y="618"/>
                    <a:pt x="205" y="569"/>
                  </a:cubicBezTo>
                  <a:lnTo>
                    <a:pt x="205" y="103"/>
                  </a:lnTo>
                  <a:cubicBezTo>
                    <a:pt x="205" y="47"/>
                    <a:pt x="159" y="1"/>
                    <a:pt x="103" y="1"/>
                  </a:cubicBezTo>
                  <a:cubicBezTo>
                    <a:pt x="48" y="1"/>
                    <a:pt x="1" y="47"/>
                    <a:pt x="1" y="103"/>
                  </a:cubicBezTo>
                  <a:lnTo>
                    <a:pt x="1" y="569"/>
                  </a:lnTo>
                  <a:cubicBezTo>
                    <a:pt x="1" y="731"/>
                    <a:pt x="132" y="863"/>
                    <a:pt x="295" y="863"/>
                  </a:cubicBezTo>
                  <a:lnTo>
                    <a:pt x="659" y="863"/>
                  </a:lnTo>
                  <a:lnTo>
                    <a:pt x="659" y="1421"/>
                  </a:lnTo>
                  <a:cubicBezTo>
                    <a:pt x="659" y="1476"/>
                    <a:pt x="706" y="1523"/>
                    <a:pt x="761" y="1523"/>
                  </a:cubicBezTo>
                  <a:cubicBezTo>
                    <a:pt x="817" y="1523"/>
                    <a:pt x="863" y="1476"/>
                    <a:pt x="863" y="1421"/>
                  </a:cubicBezTo>
                  <a:lnTo>
                    <a:pt x="863" y="762"/>
                  </a:lnTo>
                  <a:lnTo>
                    <a:pt x="863" y="101"/>
                  </a:lnTo>
                  <a:cubicBezTo>
                    <a:pt x="863" y="45"/>
                    <a:pt x="818" y="0"/>
                    <a:pt x="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946879" y="2444693"/>
              <a:ext cx="24049" cy="68498"/>
            </a:xfrm>
            <a:custGeom>
              <a:avLst/>
              <a:gdLst/>
              <a:ahLst/>
              <a:cxnLst/>
              <a:rect l="l" t="t" r="r" b="b"/>
              <a:pathLst>
                <a:path w="534" h="1521" extrusionOk="0">
                  <a:moveTo>
                    <a:pt x="431" y="0"/>
                  </a:moveTo>
                  <a:cubicBezTo>
                    <a:pt x="376" y="0"/>
                    <a:pt x="329" y="46"/>
                    <a:pt x="329" y="101"/>
                  </a:cubicBezTo>
                  <a:lnTo>
                    <a:pt x="329" y="156"/>
                  </a:lnTo>
                  <a:cubicBezTo>
                    <a:pt x="329" y="281"/>
                    <a:pt x="227" y="383"/>
                    <a:pt x="101" y="383"/>
                  </a:cubicBezTo>
                  <a:cubicBezTo>
                    <a:pt x="46" y="383"/>
                    <a:pt x="0" y="429"/>
                    <a:pt x="0" y="485"/>
                  </a:cubicBezTo>
                  <a:cubicBezTo>
                    <a:pt x="0" y="541"/>
                    <a:pt x="46" y="587"/>
                    <a:pt x="101" y="587"/>
                  </a:cubicBezTo>
                  <a:cubicBezTo>
                    <a:pt x="185" y="587"/>
                    <a:pt x="264" y="563"/>
                    <a:pt x="329" y="521"/>
                  </a:cubicBezTo>
                  <a:lnTo>
                    <a:pt x="329" y="1420"/>
                  </a:lnTo>
                  <a:cubicBezTo>
                    <a:pt x="329" y="1475"/>
                    <a:pt x="376" y="1521"/>
                    <a:pt x="431" y="1521"/>
                  </a:cubicBezTo>
                  <a:cubicBezTo>
                    <a:pt x="487" y="1521"/>
                    <a:pt x="533" y="1475"/>
                    <a:pt x="533" y="1420"/>
                  </a:cubicBezTo>
                  <a:lnTo>
                    <a:pt x="533" y="100"/>
                  </a:lnTo>
                  <a:cubicBezTo>
                    <a:pt x="533" y="45"/>
                    <a:pt x="487" y="0"/>
                    <a:pt x="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930306" y="2494772"/>
              <a:ext cx="15942" cy="30173"/>
            </a:xfrm>
            <a:custGeom>
              <a:avLst/>
              <a:gdLst/>
              <a:ahLst/>
              <a:cxnLst/>
              <a:rect l="l" t="t" r="r" b="b"/>
              <a:pathLst>
                <a:path w="354" h="670" extrusionOk="0">
                  <a:moveTo>
                    <a:pt x="112" y="0"/>
                  </a:moveTo>
                  <a:cubicBezTo>
                    <a:pt x="86" y="0"/>
                    <a:pt x="60" y="11"/>
                    <a:pt x="40" y="31"/>
                  </a:cubicBezTo>
                  <a:cubicBezTo>
                    <a:pt x="1" y="71"/>
                    <a:pt x="1" y="136"/>
                    <a:pt x="40" y="175"/>
                  </a:cubicBezTo>
                  <a:cubicBezTo>
                    <a:pt x="83" y="219"/>
                    <a:pt x="107" y="276"/>
                    <a:pt x="107" y="336"/>
                  </a:cubicBezTo>
                  <a:cubicBezTo>
                    <a:pt x="107" y="397"/>
                    <a:pt x="83" y="455"/>
                    <a:pt x="40" y="496"/>
                  </a:cubicBezTo>
                  <a:cubicBezTo>
                    <a:pt x="1" y="536"/>
                    <a:pt x="1" y="601"/>
                    <a:pt x="40" y="641"/>
                  </a:cubicBezTo>
                  <a:cubicBezTo>
                    <a:pt x="61" y="661"/>
                    <a:pt x="87" y="670"/>
                    <a:pt x="113" y="670"/>
                  </a:cubicBezTo>
                  <a:cubicBezTo>
                    <a:pt x="138" y="670"/>
                    <a:pt x="164" y="661"/>
                    <a:pt x="185" y="641"/>
                  </a:cubicBezTo>
                  <a:cubicBezTo>
                    <a:pt x="353" y="472"/>
                    <a:pt x="353" y="199"/>
                    <a:pt x="185" y="30"/>
                  </a:cubicBezTo>
                  <a:cubicBezTo>
                    <a:pt x="164" y="10"/>
                    <a:pt x="138" y="0"/>
                    <a:pt x="1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36"/>
          <p:cNvGrpSpPr/>
          <p:nvPr/>
        </p:nvGrpSpPr>
        <p:grpSpPr>
          <a:xfrm>
            <a:off x="7194018" y="3672846"/>
            <a:ext cx="603175" cy="861881"/>
            <a:chOff x="1598670" y="1607627"/>
            <a:chExt cx="305653" cy="436749"/>
          </a:xfrm>
        </p:grpSpPr>
        <p:sp>
          <p:nvSpPr>
            <p:cNvPr id="1226" name="Google Shape;1226;p36"/>
            <p:cNvSpPr/>
            <p:nvPr/>
          </p:nvSpPr>
          <p:spPr>
            <a:xfrm>
              <a:off x="1598670" y="1607627"/>
              <a:ext cx="305653" cy="436749"/>
            </a:xfrm>
            <a:custGeom>
              <a:avLst/>
              <a:gdLst/>
              <a:ahLst/>
              <a:cxnLst/>
              <a:rect l="l" t="t" r="r" b="b"/>
              <a:pathLst>
                <a:path w="6787" h="9698" extrusionOk="0">
                  <a:moveTo>
                    <a:pt x="2250" y="0"/>
                  </a:moveTo>
                  <a:cubicBezTo>
                    <a:pt x="1914" y="0"/>
                    <a:pt x="1585" y="116"/>
                    <a:pt x="1324" y="331"/>
                  </a:cubicBezTo>
                  <a:cubicBezTo>
                    <a:pt x="1324" y="331"/>
                    <a:pt x="735" y="811"/>
                    <a:pt x="720" y="823"/>
                  </a:cubicBezTo>
                  <a:cubicBezTo>
                    <a:pt x="1" y="1413"/>
                    <a:pt x="279" y="2161"/>
                    <a:pt x="227" y="2952"/>
                  </a:cubicBezTo>
                  <a:cubicBezTo>
                    <a:pt x="217" y="3099"/>
                    <a:pt x="198" y="3241"/>
                    <a:pt x="185" y="3385"/>
                  </a:cubicBezTo>
                  <a:cubicBezTo>
                    <a:pt x="176" y="3476"/>
                    <a:pt x="170" y="3567"/>
                    <a:pt x="171" y="3657"/>
                  </a:cubicBezTo>
                  <a:cubicBezTo>
                    <a:pt x="175" y="4143"/>
                    <a:pt x="383" y="4618"/>
                    <a:pt x="722" y="4962"/>
                  </a:cubicBezTo>
                  <a:cubicBezTo>
                    <a:pt x="1027" y="5272"/>
                    <a:pt x="1458" y="5652"/>
                    <a:pt x="1887" y="5760"/>
                  </a:cubicBezTo>
                  <a:lnTo>
                    <a:pt x="1887" y="8219"/>
                  </a:lnTo>
                  <a:cubicBezTo>
                    <a:pt x="1887" y="8828"/>
                    <a:pt x="2276" y="9404"/>
                    <a:pt x="2863" y="9588"/>
                  </a:cubicBezTo>
                  <a:cubicBezTo>
                    <a:pt x="3182" y="9687"/>
                    <a:pt x="3523" y="9692"/>
                    <a:pt x="3857" y="9697"/>
                  </a:cubicBezTo>
                  <a:cubicBezTo>
                    <a:pt x="3913" y="9697"/>
                    <a:pt x="3969" y="9698"/>
                    <a:pt x="4026" y="9698"/>
                  </a:cubicBezTo>
                  <a:cubicBezTo>
                    <a:pt x="4494" y="9698"/>
                    <a:pt x="4982" y="9661"/>
                    <a:pt x="5347" y="9377"/>
                  </a:cubicBezTo>
                  <a:cubicBezTo>
                    <a:pt x="5631" y="9155"/>
                    <a:pt x="5798" y="8810"/>
                    <a:pt x="5871" y="8457"/>
                  </a:cubicBezTo>
                  <a:cubicBezTo>
                    <a:pt x="5945" y="8103"/>
                    <a:pt x="5935" y="7739"/>
                    <a:pt x="5925" y="7379"/>
                  </a:cubicBezTo>
                  <a:cubicBezTo>
                    <a:pt x="5912" y="6907"/>
                    <a:pt x="5900" y="6436"/>
                    <a:pt x="5886" y="5965"/>
                  </a:cubicBezTo>
                  <a:cubicBezTo>
                    <a:pt x="5881" y="5778"/>
                    <a:pt x="5878" y="5590"/>
                    <a:pt x="5933" y="5411"/>
                  </a:cubicBezTo>
                  <a:cubicBezTo>
                    <a:pt x="6029" y="5100"/>
                    <a:pt x="6328" y="5041"/>
                    <a:pt x="6504" y="4797"/>
                  </a:cubicBezTo>
                  <a:cubicBezTo>
                    <a:pt x="6685" y="4543"/>
                    <a:pt x="6787" y="4246"/>
                    <a:pt x="6787" y="3933"/>
                  </a:cubicBezTo>
                  <a:lnTo>
                    <a:pt x="6787" y="3384"/>
                  </a:lnTo>
                  <a:cubicBezTo>
                    <a:pt x="6787" y="3189"/>
                    <a:pt x="6749" y="3004"/>
                    <a:pt x="6679" y="2835"/>
                  </a:cubicBezTo>
                  <a:cubicBezTo>
                    <a:pt x="6749" y="2665"/>
                    <a:pt x="6787" y="2480"/>
                    <a:pt x="6787" y="2285"/>
                  </a:cubicBezTo>
                  <a:lnTo>
                    <a:pt x="6787" y="1462"/>
                  </a:lnTo>
                  <a:cubicBezTo>
                    <a:pt x="6787" y="655"/>
                    <a:pt x="6131" y="0"/>
                    <a:pt x="53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1749448" y="1836721"/>
              <a:ext cx="49538" cy="141005"/>
            </a:xfrm>
            <a:custGeom>
              <a:avLst/>
              <a:gdLst/>
              <a:ahLst/>
              <a:cxnLst/>
              <a:rect l="l" t="t" r="r" b="b"/>
              <a:pathLst>
                <a:path w="1100" h="3131" extrusionOk="0">
                  <a:moveTo>
                    <a:pt x="1" y="0"/>
                  </a:moveTo>
                  <a:lnTo>
                    <a:pt x="1" y="3130"/>
                  </a:lnTo>
                  <a:lnTo>
                    <a:pt x="1099" y="3130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1749448" y="1710577"/>
              <a:ext cx="49538" cy="49493"/>
            </a:xfrm>
            <a:custGeom>
              <a:avLst/>
              <a:gdLst/>
              <a:ahLst/>
              <a:cxnLst/>
              <a:rect l="l" t="t" r="r" b="b"/>
              <a:pathLst>
                <a:path w="1100" h="1099" extrusionOk="0">
                  <a:moveTo>
                    <a:pt x="1" y="0"/>
                  </a:moveTo>
                  <a:lnTo>
                    <a:pt x="1" y="1099"/>
                  </a:lnTo>
                  <a:lnTo>
                    <a:pt x="1099" y="1099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1749448" y="1710577"/>
              <a:ext cx="49538" cy="49493"/>
            </a:xfrm>
            <a:custGeom>
              <a:avLst/>
              <a:gdLst/>
              <a:ahLst/>
              <a:cxnLst/>
              <a:rect l="l" t="t" r="r" b="b"/>
              <a:pathLst>
                <a:path w="1100" h="1099" extrusionOk="0">
                  <a:moveTo>
                    <a:pt x="1" y="0"/>
                  </a:moveTo>
                  <a:lnTo>
                    <a:pt x="1" y="261"/>
                  </a:lnTo>
                  <a:lnTo>
                    <a:pt x="700" y="261"/>
                  </a:lnTo>
                  <a:cubicBezTo>
                    <a:pt x="776" y="261"/>
                    <a:pt x="838" y="323"/>
                    <a:pt x="838" y="400"/>
                  </a:cubicBezTo>
                  <a:lnTo>
                    <a:pt x="838" y="1099"/>
                  </a:lnTo>
                  <a:lnTo>
                    <a:pt x="1099" y="1099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1749448" y="1836721"/>
              <a:ext cx="49538" cy="141005"/>
            </a:xfrm>
            <a:custGeom>
              <a:avLst/>
              <a:gdLst/>
              <a:ahLst/>
              <a:cxnLst/>
              <a:rect l="l" t="t" r="r" b="b"/>
              <a:pathLst>
                <a:path w="1100" h="3131" extrusionOk="0">
                  <a:moveTo>
                    <a:pt x="1" y="0"/>
                  </a:moveTo>
                  <a:lnTo>
                    <a:pt x="1" y="261"/>
                  </a:lnTo>
                  <a:lnTo>
                    <a:pt x="700" y="261"/>
                  </a:lnTo>
                  <a:cubicBezTo>
                    <a:pt x="776" y="261"/>
                    <a:pt x="838" y="323"/>
                    <a:pt x="838" y="399"/>
                  </a:cubicBezTo>
                  <a:lnTo>
                    <a:pt x="838" y="3130"/>
                  </a:lnTo>
                  <a:lnTo>
                    <a:pt x="1099" y="3130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1674623" y="1674439"/>
              <a:ext cx="165729" cy="37109"/>
            </a:xfrm>
            <a:custGeom>
              <a:avLst/>
              <a:gdLst/>
              <a:ahLst/>
              <a:cxnLst/>
              <a:rect l="l" t="t" r="r" b="b"/>
              <a:pathLst>
                <a:path w="3680" h="824" extrusionOk="0">
                  <a:moveTo>
                    <a:pt x="604" y="0"/>
                  </a:moveTo>
                  <a:lnTo>
                    <a:pt x="1" y="495"/>
                  </a:lnTo>
                  <a:lnTo>
                    <a:pt x="1" y="823"/>
                  </a:lnTo>
                  <a:lnTo>
                    <a:pt x="3679" y="823"/>
                  </a:lnTo>
                  <a:lnTo>
                    <a:pt x="36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1824251" y="1673514"/>
              <a:ext cx="14276" cy="37109"/>
            </a:xfrm>
            <a:custGeom>
              <a:avLst/>
              <a:gdLst/>
              <a:ahLst/>
              <a:cxnLst/>
              <a:rect l="l" t="t" r="r" b="b"/>
              <a:pathLst>
                <a:path w="317" h="824" extrusionOk="0">
                  <a:moveTo>
                    <a:pt x="1" y="0"/>
                  </a:moveTo>
                  <a:lnTo>
                    <a:pt x="1" y="823"/>
                  </a:lnTo>
                  <a:lnTo>
                    <a:pt x="316" y="823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1672798" y="1760026"/>
              <a:ext cx="165729" cy="76740"/>
            </a:xfrm>
            <a:custGeom>
              <a:avLst/>
              <a:gdLst/>
              <a:ahLst/>
              <a:cxnLst/>
              <a:rect l="l" t="t" r="r" b="b"/>
              <a:pathLst>
                <a:path w="3680" h="1704" extrusionOk="0">
                  <a:moveTo>
                    <a:pt x="1" y="1"/>
                  </a:moveTo>
                  <a:lnTo>
                    <a:pt x="1" y="413"/>
                  </a:lnTo>
                  <a:lnTo>
                    <a:pt x="604" y="962"/>
                  </a:lnTo>
                  <a:lnTo>
                    <a:pt x="1703" y="962"/>
                  </a:lnTo>
                  <a:lnTo>
                    <a:pt x="1703" y="1703"/>
                  </a:lnTo>
                  <a:lnTo>
                    <a:pt x="2801" y="1703"/>
                  </a:lnTo>
                  <a:lnTo>
                    <a:pt x="2801" y="962"/>
                  </a:lnTo>
                  <a:lnTo>
                    <a:pt x="3212" y="962"/>
                  </a:lnTo>
                  <a:lnTo>
                    <a:pt x="3212" y="550"/>
                  </a:lnTo>
                  <a:lnTo>
                    <a:pt x="3679" y="550"/>
                  </a:lnTo>
                  <a:lnTo>
                    <a:pt x="36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1784710" y="1760026"/>
              <a:ext cx="53817" cy="76740"/>
            </a:xfrm>
            <a:custGeom>
              <a:avLst/>
              <a:gdLst/>
              <a:ahLst/>
              <a:cxnLst/>
              <a:rect l="l" t="t" r="r" b="b"/>
              <a:pathLst>
                <a:path w="1195" h="1704" extrusionOk="0">
                  <a:moveTo>
                    <a:pt x="879" y="1"/>
                  </a:moveTo>
                  <a:lnTo>
                    <a:pt x="879" y="139"/>
                  </a:lnTo>
                  <a:cubicBezTo>
                    <a:pt x="879" y="215"/>
                    <a:pt x="818" y="276"/>
                    <a:pt x="742" y="276"/>
                  </a:cubicBezTo>
                  <a:lnTo>
                    <a:pt x="550" y="276"/>
                  </a:lnTo>
                  <a:cubicBezTo>
                    <a:pt x="474" y="276"/>
                    <a:pt x="412" y="337"/>
                    <a:pt x="412" y="413"/>
                  </a:cubicBezTo>
                  <a:lnTo>
                    <a:pt x="412" y="550"/>
                  </a:lnTo>
                  <a:cubicBezTo>
                    <a:pt x="412" y="626"/>
                    <a:pt x="351" y="687"/>
                    <a:pt x="275" y="687"/>
                  </a:cubicBezTo>
                  <a:lnTo>
                    <a:pt x="138" y="687"/>
                  </a:lnTo>
                  <a:cubicBezTo>
                    <a:pt x="62" y="687"/>
                    <a:pt x="1" y="749"/>
                    <a:pt x="1" y="825"/>
                  </a:cubicBezTo>
                  <a:lnTo>
                    <a:pt x="1" y="1703"/>
                  </a:lnTo>
                  <a:lnTo>
                    <a:pt x="316" y="1703"/>
                  </a:lnTo>
                  <a:lnTo>
                    <a:pt x="316" y="962"/>
                  </a:lnTo>
                  <a:lnTo>
                    <a:pt x="727" y="962"/>
                  </a:lnTo>
                  <a:lnTo>
                    <a:pt x="727" y="550"/>
                  </a:lnTo>
                  <a:lnTo>
                    <a:pt x="1194" y="550"/>
                  </a:lnTo>
                  <a:lnTo>
                    <a:pt x="1194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1668204" y="1668875"/>
              <a:ext cx="174916" cy="313579"/>
            </a:xfrm>
            <a:custGeom>
              <a:avLst/>
              <a:gdLst/>
              <a:ahLst/>
              <a:cxnLst/>
              <a:rect l="l" t="t" r="r" b="b"/>
              <a:pathLst>
                <a:path w="3884" h="6963" extrusionOk="0">
                  <a:moveTo>
                    <a:pt x="2801" y="1029"/>
                  </a:moveTo>
                  <a:lnTo>
                    <a:pt x="2801" y="1924"/>
                  </a:lnTo>
                  <a:lnTo>
                    <a:pt x="1906" y="1924"/>
                  </a:lnTo>
                  <a:lnTo>
                    <a:pt x="1906" y="1029"/>
                  </a:lnTo>
                  <a:close/>
                  <a:moveTo>
                    <a:pt x="706" y="1"/>
                  </a:moveTo>
                  <a:cubicBezTo>
                    <a:pt x="682" y="1"/>
                    <a:pt x="659" y="9"/>
                    <a:pt x="642" y="24"/>
                  </a:cubicBezTo>
                  <a:lnTo>
                    <a:pt x="38" y="518"/>
                  </a:lnTo>
                  <a:cubicBezTo>
                    <a:pt x="16" y="538"/>
                    <a:pt x="0" y="567"/>
                    <a:pt x="0" y="598"/>
                  </a:cubicBezTo>
                  <a:lnTo>
                    <a:pt x="0" y="926"/>
                  </a:lnTo>
                  <a:cubicBezTo>
                    <a:pt x="0" y="983"/>
                    <a:pt x="46" y="1029"/>
                    <a:pt x="103" y="1029"/>
                  </a:cubicBezTo>
                  <a:lnTo>
                    <a:pt x="661" y="1029"/>
                  </a:lnTo>
                  <a:cubicBezTo>
                    <a:pt x="717" y="1029"/>
                    <a:pt x="763" y="983"/>
                    <a:pt x="763" y="926"/>
                  </a:cubicBezTo>
                  <a:cubicBezTo>
                    <a:pt x="763" y="871"/>
                    <a:pt x="717" y="825"/>
                    <a:pt x="661" y="825"/>
                  </a:cubicBezTo>
                  <a:lnTo>
                    <a:pt x="204" y="825"/>
                  </a:lnTo>
                  <a:lnTo>
                    <a:pt x="204" y="646"/>
                  </a:lnTo>
                  <a:lnTo>
                    <a:pt x="742" y="205"/>
                  </a:lnTo>
                  <a:lnTo>
                    <a:pt x="3679" y="205"/>
                  </a:lnTo>
                  <a:lnTo>
                    <a:pt x="3679" y="825"/>
                  </a:lnTo>
                  <a:lnTo>
                    <a:pt x="1143" y="825"/>
                  </a:lnTo>
                  <a:cubicBezTo>
                    <a:pt x="1088" y="825"/>
                    <a:pt x="1041" y="871"/>
                    <a:pt x="1041" y="926"/>
                  </a:cubicBezTo>
                  <a:cubicBezTo>
                    <a:pt x="1041" y="983"/>
                    <a:pt x="1088" y="1029"/>
                    <a:pt x="1143" y="1029"/>
                  </a:cubicBezTo>
                  <a:lnTo>
                    <a:pt x="1703" y="1029"/>
                  </a:lnTo>
                  <a:lnTo>
                    <a:pt x="1703" y="1924"/>
                  </a:lnTo>
                  <a:lnTo>
                    <a:pt x="1165" y="1924"/>
                  </a:lnTo>
                  <a:cubicBezTo>
                    <a:pt x="1110" y="1924"/>
                    <a:pt x="1063" y="1969"/>
                    <a:pt x="1063" y="2025"/>
                  </a:cubicBezTo>
                  <a:cubicBezTo>
                    <a:pt x="1063" y="2081"/>
                    <a:pt x="1110" y="2127"/>
                    <a:pt x="1165" y="2127"/>
                  </a:cubicBezTo>
                  <a:lnTo>
                    <a:pt x="3679" y="2127"/>
                  </a:lnTo>
                  <a:lnTo>
                    <a:pt x="3679" y="2473"/>
                  </a:lnTo>
                  <a:lnTo>
                    <a:pt x="3314" y="2473"/>
                  </a:lnTo>
                  <a:cubicBezTo>
                    <a:pt x="3259" y="2473"/>
                    <a:pt x="3212" y="2519"/>
                    <a:pt x="3212" y="2574"/>
                  </a:cubicBezTo>
                  <a:lnTo>
                    <a:pt x="3212" y="2884"/>
                  </a:lnTo>
                  <a:lnTo>
                    <a:pt x="2902" y="2884"/>
                  </a:lnTo>
                  <a:cubicBezTo>
                    <a:pt x="2847" y="2884"/>
                    <a:pt x="2801" y="2931"/>
                    <a:pt x="2801" y="2986"/>
                  </a:cubicBezTo>
                  <a:lnTo>
                    <a:pt x="2801" y="3626"/>
                  </a:lnTo>
                  <a:lnTo>
                    <a:pt x="1906" y="3626"/>
                  </a:lnTo>
                  <a:lnTo>
                    <a:pt x="1906" y="2986"/>
                  </a:lnTo>
                  <a:cubicBezTo>
                    <a:pt x="1906" y="2931"/>
                    <a:pt x="1860" y="2884"/>
                    <a:pt x="1804" y="2884"/>
                  </a:cubicBezTo>
                  <a:lnTo>
                    <a:pt x="745" y="2884"/>
                  </a:lnTo>
                  <a:lnTo>
                    <a:pt x="204" y="2393"/>
                  </a:lnTo>
                  <a:lnTo>
                    <a:pt x="204" y="2127"/>
                  </a:lnTo>
                  <a:lnTo>
                    <a:pt x="682" y="2127"/>
                  </a:lnTo>
                  <a:cubicBezTo>
                    <a:pt x="738" y="2127"/>
                    <a:pt x="785" y="2081"/>
                    <a:pt x="785" y="2025"/>
                  </a:cubicBezTo>
                  <a:cubicBezTo>
                    <a:pt x="785" y="1969"/>
                    <a:pt x="738" y="1924"/>
                    <a:pt x="682" y="1924"/>
                  </a:cubicBezTo>
                  <a:lnTo>
                    <a:pt x="101" y="1924"/>
                  </a:lnTo>
                  <a:cubicBezTo>
                    <a:pt x="46" y="1924"/>
                    <a:pt x="0" y="1969"/>
                    <a:pt x="0" y="2025"/>
                  </a:cubicBezTo>
                  <a:lnTo>
                    <a:pt x="0" y="2437"/>
                  </a:lnTo>
                  <a:cubicBezTo>
                    <a:pt x="0" y="2465"/>
                    <a:pt x="12" y="2493"/>
                    <a:pt x="34" y="2513"/>
                  </a:cubicBezTo>
                  <a:lnTo>
                    <a:pt x="638" y="3063"/>
                  </a:lnTo>
                  <a:cubicBezTo>
                    <a:pt x="656" y="3080"/>
                    <a:pt x="681" y="3090"/>
                    <a:pt x="705" y="3090"/>
                  </a:cubicBezTo>
                  <a:lnTo>
                    <a:pt x="1703" y="3090"/>
                  </a:lnTo>
                  <a:lnTo>
                    <a:pt x="1703" y="6862"/>
                  </a:lnTo>
                  <a:cubicBezTo>
                    <a:pt x="1703" y="6917"/>
                    <a:pt x="1748" y="6963"/>
                    <a:pt x="1804" y="6963"/>
                  </a:cubicBezTo>
                  <a:lnTo>
                    <a:pt x="2902" y="6963"/>
                  </a:lnTo>
                  <a:cubicBezTo>
                    <a:pt x="2959" y="6963"/>
                    <a:pt x="3004" y="6917"/>
                    <a:pt x="3004" y="6862"/>
                  </a:cubicBezTo>
                  <a:lnTo>
                    <a:pt x="3004" y="4844"/>
                  </a:lnTo>
                  <a:cubicBezTo>
                    <a:pt x="3004" y="4788"/>
                    <a:pt x="2959" y="4742"/>
                    <a:pt x="2902" y="4742"/>
                  </a:cubicBezTo>
                  <a:cubicBezTo>
                    <a:pt x="2847" y="4742"/>
                    <a:pt x="2801" y="4788"/>
                    <a:pt x="2801" y="4844"/>
                  </a:cubicBezTo>
                  <a:lnTo>
                    <a:pt x="2801" y="6760"/>
                  </a:lnTo>
                  <a:lnTo>
                    <a:pt x="1906" y="6760"/>
                  </a:lnTo>
                  <a:lnTo>
                    <a:pt x="1906" y="3830"/>
                  </a:lnTo>
                  <a:lnTo>
                    <a:pt x="2801" y="3830"/>
                  </a:lnTo>
                  <a:lnTo>
                    <a:pt x="2801" y="4362"/>
                  </a:lnTo>
                  <a:cubicBezTo>
                    <a:pt x="2801" y="4418"/>
                    <a:pt x="2847" y="4465"/>
                    <a:pt x="2902" y="4465"/>
                  </a:cubicBezTo>
                  <a:cubicBezTo>
                    <a:pt x="2959" y="4465"/>
                    <a:pt x="3004" y="4418"/>
                    <a:pt x="3004" y="4362"/>
                  </a:cubicBezTo>
                  <a:lnTo>
                    <a:pt x="3004" y="3089"/>
                  </a:lnTo>
                  <a:lnTo>
                    <a:pt x="3314" y="3089"/>
                  </a:lnTo>
                  <a:cubicBezTo>
                    <a:pt x="3370" y="3089"/>
                    <a:pt x="3417" y="3042"/>
                    <a:pt x="3417" y="2986"/>
                  </a:cubicBezTo>
                  <a:lnTo>
                    <a:pt x="3417" y="2676"/>
                  </a:lnTo>
                  <a:lnTo>
                    <a:pt x="3781" y="2676"/>
                  </a:lnTo>
                  <a:cubicBezTo>
                    <a:pt x="3837" y="2676"/>
                    <a:pt x="3883" y="2631"/>
                    <a:pt x="3883" y="2574"/>
                  </a:cubicBezTo>
                  <a:lnTo>
                    <a:pt x="3883" y="2025"/>
                  </a:lnTo>
                  <a:cubicBezTo>
                    <a:pt x="3883" y="1969"/>
                    <a:pt x="3837" y="1924"/>
                    <a:pt x="3781" y="1924"/>
                  </a:cubicBezTo>
                  <a:lnTo>
                    <a:pt x="3004" y="1924"/>
                  </a:lnTo>
                  <a:lnTo>
                    <a:pt x="3004" y="1029"/>
                  </a:lnTo>
                  <a:lnTo>
                    <a:pt x="3781" y="1029"/>
                  </a:lnTo>
                  <a:cubicBezTo>
                    <a:pt x="3837" y="1029"/>
                    <a:pt x="3883" y="983"/>
                    <a:pt x="3883" y="926"/>
                  </a:cubicBezTo>
                  <a:lnTo>
                    <a:pt x="3883" y="103"/>
                  </a:lnTo>
                  <a:cubicBezTo>
                    <a:pt x="3883" y="48"/>
                    <a:pt x="3837" y="1"/>
                    <a:pt x="3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1763408" y="1722061"/>
              <a:ext cx="21617" cy="9277"/>
            </a:xfrm>
            <a:custGeom>
              <a:avLst/>
              <a:gdLst/>
              <a:ahLst/>
              <a:cxnLst/>
              <a:rect l="l" t="t" r="r" b="b"/>
              <a:pathLst>
                <a:path w="480" h="206" extrusionOk="0">
                  <a:moveTo>
                    <a:pt x="102" y="1"/>
                  </a:moveTo>
                  <a:cubicBezTo>
                    <a:pt x="46" y="1"/>
                    <a:pt x="1" y="48"/>
                    <a:pt x="1" y="103"/>
                  </a:cubicBezTo>
                  <a:cubicBezTo>
                    <a:pt x="1" y="159"/>
                    <a:pt x="45" y="205"/>
                    <a:pt x="102" y="205"/>
                  </a:cubicBezTo>
                  <a:lnTo>
                    <a:pt x="377" y="205"/>
                  </a:lnTo>
                  <a:cubicBezTo>
                    <a:pt x="433" y="205"/>
                    <a:pt x="479" y="159"/>
                    <a:pt x="479" y="103"/>
                  </a:cubicBezTo>
                  <a:cubicBezTo>
                    <a:pt x="479" y="48"/>
                    <a:pt x="433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1763408" y="1738139"/>
              <a:ext cx="21617" cy="9232"/>
            </a:xfrm>
            <a:custGeom>
              <a:avLst/>
              <a:gdLst/>
              <a:ahLst/>
              <a:cxnLst/>
              <a:rect l="l" t="t" r="r" b="b"/>
              <a:pathLst>
                <a:path w="480" h="205" extrusionOk="0">
                  <a:moveTo>
                    <a:pt x="102" y="1"/>
                  </a:moveTo>
                  <a:cubicBezTo>
                    <a:pt x="46" y="1"/>
                    <a:pt x="1" y="46"/>
                    <a:pt x="1" y="103"/>
                  </a:cubicBezTo>
                  <a:cubicBezTo>
                    <a:pt x="1" y="158"/>
                    <a:pt x="46" y="204"/>
                    <a:pt x="102" y="204"/>
                  </a:cubicBezTo>
                  <a:lnTo>
                    <a:pt x="377" y="204"/>
                  </a:lnTo>
                  <a:cubicBezTo>
                    <a:pt x="433" y="204"/>
                    <a:pt x="479" y="158"/>
                    <a:pt x="479" y="103"/>
                  </a:cubicBezTo>
                  <a:cubicBezTo>
                    <a:pt x="479" y="46"/>
                    <a:pt x="433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1763408" y="1848204"/>
              <a:ext cx="21617" cy="9277"/>
            </a:xfrm>
            <a:custGeom>
              <a:avLst/>
              <a:gdLst/>
              <a:ahLst/>
              <a:cxnLst/>
              <a:rect l="l" t="t" r="r" b="b"/>
              <a:pathLst>
                <a:path w="480" h="206" extrusionOk="0">
                  <a:moveTo>
                    <a:pt x="102" y="1"/>
                  </a:moveTo>
                  <a:cubicBezTo>
                    <a:pt x="46" y="1"/>
                    <a:pt x="1" y="48"/>
                    <a:pt x="1" y="103"/>
                  </a:cubicBezTo>
                  <a:cubicBezTo>
                    <a:pt x="1" y="158"/>
                    <a:pt x="46" y="205"/>
                    <a:pt x="102" y="205"/>
                  </a:cubicBezTo>
                  <a:lnTo>
                    <a:pt x="377" y="205"/>
                  </a:lnTo>
                  <a:cubicBezTo>
                    <a:pt x="433" y="205"/>
                    <a:pt x="479" y="158"/>
                    <a:pt x="479" y="103"/>
                  </a:cubicBezTo>
                  <a:cubicBezTo>
                    <a:pt x="479" y="48"/>
                    <a:pt x="433" y="1"/>
                    <a:pt x="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1763408" y="1864282"/>
              <a:ext cx="21617" cy="9187"/>
            </a:xfrm>
            <a:custGeom>
              <a:avLst/>
              <a:gdLst/>
              <a:ahLst/>
              <a:cxnLst/>
              <a:rect l="l" t="t" r="r" b="b"/>
              <a:pathLst>
                <a:path w="480" h="204" extrusionOk="0">
                  <a:moveTo>
                    <a:pt x="102" y="0"/>
                  </a:moveTo>
                  <a:cubicBezTo>
                    <a:pt x="46" y="0"/>
                    <a:pt x="1" y="46"/>
                    <a:pt x="1" y="103"/>
                  </a:cubicBezTo>
                  <a:cubicBezTo>
                    <a:pt x="1" y="158"/>
                    <a:pt x="46" y="204"/>
                    <a:pt x="102" y="204"/>
                  </a:cubicBezTo>
                  <a:lnTo>
                    <a:pt x="377" y="204"/>
                  </a:lnTo>
                  <a:cubicBezTo>
                    <a:pt x="433" y="204"/>
                    <a:pt x="479" y="158"/>
                    <a:pt x="479" y="103"/>
                  </a:cubicBezTo>
                  <a:cubicBezTo>
                    <a:pt x="479" y="46"/>
                    <a:pt x="433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1763408" y="1880404"/>
              <a:ext cx="21617" cy="9187"/>
            </a:xfrm>
            <a:custGeom>
              <a:avLst/>
              <a:gdLst/>
              <a:ahLst/>
              <a:cxnLst/>
              <a:rect l="l" t="t" r="r" b="b"/>
              <a:pathLst>
                <a:path w="480" h="204" extrusionOk="0">
                  <a:moveTo>
                    <a:pt x="102" y="0"/>
                  </a:moveTo>
                  <a:cubicBezTo>
                    <a:pt x="46" y="0"/>
                    <a:pt x="1" y="46"/>
                    <a:pt x="1" y="101"/>
                  </a:cubicBezTo>
                  <a:cubicBezTo>
                    <a:pt x="1" y="158"/>
                    <a:pt x="46" y="204"/>
                    <a:pt x="102" y="204"/>
                  </a:cubicBezTo>
                  <a:lnTo>
                    <a:pt x="377" y="204"/>
                  </a:lnTo>
                  <a:cubicBezTo>
                    <a:pt x="433" y="204"/>
                    <a:pt x="479" y="158"/>
                    <a:pt x="479" y="101"/>
                  </a:cubicBezTo>
                  <a:cubicBezTo>
                    <a:pt x="479" y="45"/>
                    <a:pt x="433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1763408" y="1902607"/>
              <a:ext cx="21617" cy="9232"/>
            </a:xfrm>
            <a:custGeom>
              <a:avLst/>
              <a:gdLst/>
              <a:ahLst/>
              <a:cxnLst/>
              <a:rect l="l" t="t" r="r" b="b"/>
              <a:pathLst>
                <a:path w="480" h="205" extrusionOk="0">
                  <a:moveTo>
                    <a:pt x="102" y="0"/>
                  </a:moveTo>
                  <a:cubicBezTo>
                    <a:pt x="46" y="0"/>
                    <a:pt x="1" y="47"/>
                    <a:pt x="1" y="102"/>
                  </a:cubicBezTo>
                  <a:cubicBezTo>
                    <a:pt x="1" y="158"/>
                    <a:pt x="46" y="205"/>
                    <a:pt x="102" y="205"/>
                  </a:cubicBezTo>
                  <a:lnTo>
                    <a:pt x="377" y="205"/>
                  </a:lnTo>
                  <a:cubicBezTo>
                    <a:pt x="433" y="205"/>
                    <a:pt x="479" y="158"/>
                    <a:pt x="479" y="102"/>
                  </a:cubicBezTo>
                  <a:cubicBezTo>
                    <a:pt x="479" y="47"/>
                    <a:pt x="433" y="0"/>
                    <a:pt x="3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2" name="Google Shape;1242;p36"/>
          <p:cNvSpPr txBox="1">
            <a:spLocks noGrp="1"/>
          </p:cNvSpPr>
          <p:nvPr>
            <p:ph type="subTitle" idx="1"/>
          </p:nvPr>
        </p:nvSpPr>
        <p:spPr>
          <a:xfrm rot="-838">
            <a:off x="7194025" y="540152"/>
            <a:ext cx="1230000" cy="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8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Soal</a:t>
            </a:r>
            <a:endParaRPr dirty="0"/>
          </a:p>
        </p:txBody>
      </p:sp>
      <p:grpSp>
        <p:nvGrpSpPr>
          <p:cNvPr id="1266" name="Google Shape;1266;p38"/>
          <p:cNvGrpSpPr/>
          <p:nvPr/>
        </p:nvGrpSpPr>
        <p:grpSpPr>
          <a:xfrm>
            <a:off x="6409148" y="540074"/>
            <a:ext cx="652330" cy="642932"/>
            <a:chOff x="3953235" y="1607808"/>
            <a:chExt cx="441838" cy="435443"/>
          </a:xfrm>
        </p:grpSpPr>
        <p:sp>
          <p:nvSpPr>
            <p:cNvPr id="1267" name="Google Shape;1267;p38"/>
            <p:cNvSpPr/>
            <p:nvPr/>
          </p:nvSpPr>
          <p:spPr>
            <a:xfrm>
              <a:off x="3953235" y="1607808"/>
              <a:ext cx="441838" cy="435443"/>
            </a:xfrm>
            <a:custGeom>
              <a:avLst/>
              <a:gdLst/>
              <a:ahLst/>
              <a:cxnLst/>
              <a:rect l="l" t="t" r="r" b="b"/>
              <a:pathLst>
                <a:path w="9811" h="9669" extrusionOk="0">
                  <a:moveTo>
                    <a:pt x="4886" y="0"/>
                  </a:moveTo>
                  <a:cubicBezTo>
                    <a:pt x="4452" y="0"/>
                    <a:pt x="4060" y="191"/>
                    <a:pt x="3793" y="492"/>
                  </a:cubicBezTo>
                  <a:cubicBezTo>
                    <a:pt x="3650" y="653"/>
                    <a:pt x="3152" y="707"/>
                    <a:pt x="2949" y="801"/>
                  </a:cubicBezTo>
                  <a:cubicBezTo>
                    <a:pt x="2643" y="942"/>
                    <a:pt x="2353" y="1122"/>
                    <a:pt x="2089" y="1332"/>
                  </a:cubicBezTo>
                  <a:cubicBezTo>
                    <a:pt x="1562" y="1754"/>
                    <a:pt x="1133" y="2300"/>
                    <a:pt x="865" y="2921"/>
                  </a:cubicBezTo>
                  <a:cubicBezTo>
                    <a:pt x="746" y="3194"/>
                    <a:pt x="658" y="3480"/>
                    <a:pt x="506" y="3737"/>
                  </a:cubicBezTo>
                  <a:cubicBezTo>
                    <a:pt x="371" y="3965"/>
                    <a:pt x="186" y="4167"/>
                    <a:pt x="100" y="4417"/>
                  </a:cubicBezTo>
                  <a:cubicBezTo>
                    <a:pt x="0" y="4708"/>
                    <a:pt x="46" y="5022"/>
                    <a:pt x="134" y="5310"/>
                  </a:cubicBezTo>
                  <a:cubicBezTo>
                    <a:pt x="172" y="5434"/>
                    <a:pt x="219" y="5539"/>
                    <a:pt x="289" y="5648"/>
                  </a:cubicBezTo>
                  <a:cubicBezTo>
                    <a:pt x="343" y="5719"/>
                    <a:pt x="519" y="5853"/>
                    <a:pt x="538" y="5930"/>
                  </a:cubicBezTo>
                  <a:cubicBezTo>
                    <a:pt x="905" y="7400"/>
                    <a:pt x="2035" y="8622"/>
                    <a:pt x="3477" y="9093"/>
                  </a:cubicBezTo>
                  <a:cubicBezTo>
                    <a:pt x="3574" y="9124"/>
                    <a:pt x="3673" y="9153"/>
                    <a:pt x="3763" y="9200"/>
                  </a:cubicBezTo>
                  <a:cubicBezTo>
                    <a:pt x="4108" y="9384"/>
                    <a:pt x="4320" y="9621"/>
                    <a:pt x="4735" y="9661"/>
                  </a:cubicBezTo>
                  <a:cubicBezTo>
                    <a:pt x="4784" y="9666"/>
                    <a:pt x="4834" y="9668"/>
                    <a:pt x="4884" y="9668"/>
                  </a:cubicBezTo>
                  <a:cubicBezTo>
                    <a:pt x="5198" y="9668"/>
                    <a:pt x="5514" y="9571"/>
                    <a:pt x="5765" y="9378"/>
                  </a:cubicBezTo>
                  <a:cubicBezTo>
                    <a:pt x="5839" y="9322"/>
                    <a:pt x="5908" y="9254"/>
                    <a:pt x="5990" y="9206"/>
                  </a:cubicBezTo>
                  <a:cubicBezTo>
                    <a:pt x="6086" y="9151"/>
                    <a:pt x="6194" y="9122"/>
                    <a:pt x="6300" y="9089"/>
                  </a:cubicBezTo>
                  <a:cubicBezTo>
                    <a:pt x="7579" y="8688"/>
                    <a:pt x="8638" y="7640"/>
                    <a:pt x="9088" y="6382"/>
                  </a:cubicBezTo>
                  <a:cubicBezTo>
                    <a:pt x="9140" y="6235"/>
                    <a:pt x="9185" y="6083"/>
                    <a:pt x="9265" y="5948"/>
                  </a:cubicBezTo>
                  <a:cubicBezTo>
                    <a:pt x="9321" y="5855"/>
                    <a:pt x="9393" y="5773"/>
                    <a:pt x="9455" y="5685"/>
                  </a:cubicBezTo>
                  <a:cubicBezTo>
                    <a:pt x="9811" y="5178"/>
                    <a:pt x="9729" y="4344"/>
                    <a:pt x="9703" y="3758"/>
                  </a:cubicBezTo>
                  <a:cubicBezTo>
                    <a:pt x="9667" y="2932"/>
                    <a:pt x="9118" y="2198"/>
                    <a:pt x="8236" y="2198"/>
                  </a:cubicBezTo>
                  <a:cubicBezTo>
                    <a:pt x="8166" y="2198"/>
                    <a:pt x="8098" y="2203"/>
                    <a:pt x="8029" y="2212"/>
                  </a:cubicBezTo>
                  <a:cubicBezTo>
                    <a:pt x="8023" y="2211"/>
                    <a:pt x="8016" y="2211"/>
                    <a:pt x="8009" y="2209"/>
                  </a:cubicBezTo>
                  <a:lnTo>
                    <a:pt x="8033" y="2168"/>
                  </a:lnTo>
                  <a:cubicBezTo>
                    <a:pt x="8422" y="1463"/>
                    <a:pt x="8165" y="573"/>
                    <a:pt x="7461" y="182"/>
                  </a:cubicBezTo>
                  <a:cubicBezTo>
                    <a:pt x="7245" y="62"/>
                    <a:pt x="7000" y="0"/>
                    <a:pt x="6754" y="0"/>
                  </a:cubicBezTo>
                  <a:cubicBezTo>
                    <a:pt x="6408" y="0"/>
                    <a:pt x="6078" y="122"/>
                    <a:pt x="5820" y="338"/>
                  </a:cubicBezTo>
                  <a:cubicBezTo>
                    <a:pt x="5567" y="127"/>
                    <a:pt x="5240" y="0"/>
                    <a:pt x="48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8"/>
            <p:cNvSpPr/>
            <p:nvPr/>
          </p:nvSpPr>
          <p:spPr>
            <a:xfrm>
              <a:off x="4173276" y="1706569"/>
              <a:ext cx="65886" cy="119118"/>
            </a:xfrm>
            <a:custGeom>
              <a:avLst/>
              <a:gdLst/>
              <a:ahLst/>
              <a:cxnLst/>
              <a:rect l="l" t="t" r="r" b="b"/>
              <a:pathLst>
                <a:path w="1463" h="2645" extrusionOk="0">
                  <a:moveTo>
                    <a:pt x="1463" y="0"/>
                  </a:moveTo>
                  <a:lnTo>
                    <a:pt x="1" y="2644"/>
                  </a:lnTo>
                  <a:lnTo>
                    <a:pt x="1463" y="2644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8"/>
            <p:cNvSpPr/>
            <p:nvPr/>
          </p:nvSpPr>
          <p:spPr>
            <a:xfrm>
              <a:off x="4230246" y="1706569"/>
              <a:ext cx="8917" cy="119118"/>
            </a:xfrm>
            <a:custGeom>
              <a:avLst/>
              <a:gdLst/>
              <a:ahLst/>
              <a:cxnLst/>
              <a:rect l="l" t="t" r="r" b="b"/>
              <a:pathLst>
                <a:path w="198" h="2645" extrusionOk="0">
                  <a:moveTo>
                    <a:pt x="198" y="0"/>
                  </a:moveTo>
                  <a:lnTo>
                    <a:pt x="1" y="356"/>
                  </a:lnTo>
                  <a:lnTo>
                    <a:pt x="1" y="2644"/>
                  </a:lnTo>
                  <a:lnTo>
                    <a:pt x="198" y="2644"/>
                  </a:lnTo>
                  <a:lnTo>
                    <a:pt x="198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8"/>
            <p:cNvSpPr/>
            <p:nvPr/>
          </p:nvSpPr>
          <p:spPr>
            <a:xfrm>
              <a:off x="4173276" y="1798576"/>
              <a:ext cx="31029" cy="27111"/>
            </a:xfrm>
            <a:custGeom>
              <a:avLst/>
              <a:gdLst/>
              <a:ahLst/>
              <a:cxnLst/>
              <a:rect l="l" t="t" r="r" b="b"/>
              <a:pathLst>
                <a:path w="689" h="602" extrusionOk="0">
                  <a:moveTo>
                    <a:pt x="333" y="1"/>
                  </a:moveTo>
                  <a:lnTo>
                    <a:pt x="1" y="601"/>
                  </a:lnTo>
                  <a:lnTo>
                    <a:pt x="688" y="601"/>
                  </a:lnTo>
                  <a:cubicBezTo>
                    <a:pt x="688" y="344"/>
                    <a:pt x="545" y="117"/>
                    <a:pt x="333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8"/>
            <p:cNvSpPr/>
            <p:nvPr/>
          </p:nvSpPr>
          <p:spPr>
            <a:xfrm>
              <a:off x="4016554" y="1668785"/>
              <a:ext cx="313534" cy="313669"/>
            </a:xfrm>
            <a:custGeom>
              <a:avLst/>
              <a:gdLst/>
              <a:ahLst/>
              <a:cxnLst/>
              <a:rect l="l" t="t" r="r" b="b"/>
              <a:pathLst>
                <a:path w="6962" h="6965" extrusionOk="0">
                  <a:moveTo>
                    <a:pt x="3849" y="3030"/>
                  </a:moveTo>
                  <a:cubicBezTo>
                    <a:pt x="3958" y="3118"/>
                    <a:pt x="4032" y="3243"/>
                    <a:pt x="4056" y="3381"/>
                  </a:cubicBezTo>
                  <a:lnTo>
                    <a:pt x="3654" y="3381"/>
                  </a:lnTo>
                  <a:lnTo>
                    <a:pt x="3849" y="3030"/>
                  </a:lnTo>
                  <a:close/>
                  <a:moveTo>
                    <a:pt x="3380" y="3586"/>
                  </a:moveTo>
                  <a:lnTo>
                    <a:pt x="3380" y="6402"/>
                  </a:lnTo>
                  <a:cubicBezTo>
                    <a:pt x="1852" y="6348"/>
                    <a:pt x="617" y="5115"/>
                    <a:pt x="564" y="3586"/>
                  </a:cubicBezTo>
                  <a:close/>
                  <a:moveTo>
                    <a:pt x="6399" y="3586"/>
                  </a:moveTo>
                  <a:cubicBezTo>
                    <a:pt x="6346" y="5115"/>
                    <a:pt x="5112" y="6348"/>
                    <a:pt x="3583" y="6402"/>
                  </a:cubicBezTo>
                  <a:lnTo>
                    <a:pt x="3583" y="3586"/>
                  </a:lnTo>
                  <a:close/>
                  <a:moveTo>
                    <a:pt x="5350" y="1"/>
                  </a:moveTo>
                  <a:cubicBezTo>
                    <a:pt x="5315" y="1"/>
                    <a:pt x="5280" y="20"/>
                    <a:pt x="5261" y="53"/>
                  </a:cubicBezTo>
                  <a:lnTo>
                    <a:pt x="3583" y="3090"/>
                  </a:lnTo>
                  <a:lnTo>
                    <a:pt x="3583" y="106"/>
                  </a:lnTo>
                  <a:cubicBezTo>
                    <a:pt x="3583" y="51"/>
                    <a:pt x="3538" y="4"/>
                    <a:pt x="3481" y="4"/>
                  </a:cubicBezTo>
                  <a:cubicBezTo>
                    <a:pt x="3425" y="4"/>
                    <a:pt x="3380" y="51"/>
                    <a:pt x="3380" y="106"/>
                  </a:cubicBezTo>
                  <a:lnTo>
                    <a:pt x="3380" y="363"/>
                  </a:lnTo>
                  <a:cubicBezTo>
                    <a:pt x="2625" y="388"/>
                    <a:pt x="1908" y="681"/>
                    <a:pt x="1353" y="1198"/>
                  </a:cubicBezTo>
                  <a:cubicBezTo>
                    <a:pt x="1313" y="1236"/>
                    <a:pt x="1310" y="1301"/>
                    <a:pt x="1348" y="1342"/>
                  </a:cubicBezTo>
                  <a:cubicBezTo>
                    <a:pt x="1369" y="1363"/>
                    <a:pt x="1396" y="1374"/>
                    <a:pt x="1423" y="1374"/>
                  </a:cubicBezTo>
                  <a:cubicBezTo>
                    <a:pt x="1447" y="1374"/>
                    <a:pt x="1473" y="1366"/>
                    <a:pt x="1493" y="1347"/>
                  </a:cubicBezTo>
                  <a:cubicBezTo>
                    <a:pt x="2009" y="866"/>
                    <a:pt x="2675" y="591"/>
                    <a:pt x="3378" y="567"/>
                  </a:cubicBezTo>
                  <a:lnTo>
                    <a:pt x="3378" y="3383"/>
                  </a:lnTo>
                  <a:lnTo>
                    <a:pt x="563" y="3383"/>
                  </a:lnTo>
                  <a:cubicBezTo>
                    <a:pt x="582" y="2763"/>
                    <a:pt x="794" y="2178"/>
                    <a:pt x="1179" y="1688"/>
                  </a:cubicBezTo>
                  <a:cubicBezTo>
                    <a:pt x="1215" y="1643"/>
                    <a:pt x="1207" y="1579"/>
                    <a:pt x="1162" y="1545"/>
                  </a:cubicBezTo>
                  <a:cubicBezTo>
                    <a:pt x="1143" y="1530"/>
                    <a:pt x="1121" y="1523"/>
                    <a:pt x="1099" y="1523"/>
                  </a:cubicBezTo>
                  <a:cubicBezTo>
                    <a:pt x="1069" y="1523"/>
                    <a:pt x="1039" y="1537"/>
                    <a:pt x="1020" y="1562"/>
                  </a:cubicBezTo>
                  <a:cubicBezTo>
                    <a:pt x="607" y="2089"/>
                    <a:pt x="380" y="2717"/>
                    <a:pt x="359" y="3383"/>
                  </a:cubicBezTo>
                  <a:lnTo>
                    <a:pt x="103" y="3383"/>
                  </a:lnTo>
                  <a:cubicBezTo>
                    <a:pt x="47" y="3383"/>
                    <a:pt x="0" y="3429"/>
                    <a:pt x="0" y="3484"/>
                  </a:cubicBezTo>
                  <a:cubicBezTo>
                    <a:pt x="0" y="3541"/>
                    <a:pt x="47" y="3587"/>
                    <a:pt x="103" y="3587"/>
                  </a:cubicBezTo>
                  <a:lnTo>
                    <a:pt x="359" y="3587"/>
                  </a:lnTo>
                  <a:cubicBezTo>
                    <a:pt x="385" y="4384"/>
                    <a:pt x="706" y="5127"/>
                    <a:pt x="1273" y="5692"/>
                  </a:cubicBezTo>
                  <a:cubicBezTo>
                    <a:pt x="1839" y="6258"/>
                    <a:pt x="2584" y="6581"/>
                    <a:pt x="3379" y="6606"/>
                  </a:cubicBezTo>
                  <a:lnTo>
                    <a:pt x="3379" y="6863"/>
                  </a:lnTo>
                  <a:cubicBezTo>
                    <a:pt x="3379" y="6919"/>
                    <a:pt x="3425" y="6965"/>
                    <a:pt x="3481" y="6965"/>
                  </a:cubicBezTo>
                  <a:cubicBezTo>
                    <a:pt x="3538" y="6965"/>
                    <a:pt x="3583" y="6919"/>
                    <a:pt x="3583" y="6863"/>
                  </a:cubicBezTo>
                  <a:lnTo>
                    <a:pt x="3583" y="6606"/>
                  </a:lnTo>
                  <a:cubicBezTo>
                    <a:pt x="4380" y="6581"/>
                    <a:pt x="5123" y="6259"/>
                    <a:pt x="5689" y="5692"/>
                  </a:cubicBezTo>
                  <a:cubicBezTo>
                    <a:pt x="6255" y="5127"/>
                    <a:pt x="6576" y="4382"/>
                    <a:pt x="6603" y="3587"/>
                  </a:cubicBezTo>
                  <a:lnTo>
                    <a:pt x="6859" y="3587"/>
                  </a:lnTo>
                  <a:cubicBezTo>
                    <a:pt x="6916" y="3587"/>
                    <a:pt x="6962" y="3541"/>
                    <a:pt x="6962" y="3484"/>
                  </a:cubicBezTo>
                  <a:cubicBezTo>
                    <a:pt x="6962" y="3428"/>
                    <a:pt x="6916" y="3381"/>
                    <a:pt x="6860" y="3381"/>
                  </a:cubicBezTo>
                  <a:lnTo>
                    <a:pt x="5045" y="3381"/>
                  </a:lnTo>
                  <a:lnTo>
                    <a:pt x="5045" y="1988"/>
                  </a:lnTo>
                  <a:cubicBezTo>
                    <a:pt x="5045" y="1932"/>
                    <a:pt x="4998" y="1886"/>
                    <a:pt x="4943" y="1886"/>
                  </a:cubicBezTo>
                  <a:cubicBezTo>
                    <a:pt x="4887" y="1886"/>
                    <a:pt x="4841" y="1932"/>
                    <a:pt x="4841" y="1988"/>
                  </a:cubicBezTo>
                  <a:lnTo>
                    <a:pt x="4841" y="3381"/>
                  </a:lnTo>
                  <a:lnTo>
                    <a:pt x="4263" y="3381"/>
                  </a:lnTo>
                  <a:cubicBezTo>
                    <a:pt x="4236" y="3168"/>
                    <a:pt x="4122" y="2976"/>
                    <a:pt x="3949" y="2848"/>
                  </a:cubicBezTo>
                  <a:lnTo>
                    <a:pt x="4843" y="1233"/>
                  </a:lnTo>
                  <a:lnTo>
                    <a:pt x="4843" y="1510"/>
                  </a:lnTo>
                  <a:cubicBezTo>
                    <a:pt x="4843" y="1567"/>
                    <a:pt x="4888" y="1613"/>
                    <a:pt x="4944" y="1613"/>
                  </a:cubicBezTo>
                  <a:cubicBezTo>
                    <a:pt x="5000" y="1613"/>
                    <a:pt x="5046" y="1567"/>
                    <a:pt x="5046" y="1510"/>
                  </a:cubicBezTo>
                  <a:lnTo>
                    <a:pt x="5046" y="863"/>
                  </a:lnTo>
                  <a:lnTo>
                    <a:pt x="5439" y="153"/>
                  </a:lnTo>
                  <a:cubicBezTo>
                    <a:pt x="5466" y="104"/>
                    <a:pt x="5449" y="41"/>
                    <a:pt x="5400" y="14"/>
                  </a:cubicBezTo>
                  <a:cubicBezTo>
                    <a:pt x="5384" y="5"/>
                    <a:pt x="5367" y="1"/>
                    <a:pt x="5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8"/>
            <p:cNvSpPr/>
            <p:nvPr/>
          </p:nvSpPr>
          <p:spPr>
            <a:xfrm>
              <a:off x="4254069" y="1837126"/>
              <a:ext cx="27787" cy="46341"/>
            </a:xfrm>
            <a:custGeom>
              <a:avLst/>
              <a:gdLst/>
              <a:ahLst/>
              <a:cxnLst/>
              <a:rect l="l" t="t" r="r" b="b"/>
              <a:pathLst>
                <a:path w="617" h="1029" extrusionOk="0">
                  <a:moveTo>
                    <a:pt x="213" y="1"/>
                  </a:moveTo>
                  <a:cubicBezTo>
                    <a:pt x="96" y="1"/>
                    <a:pt x="1" y="96"/>
                    <a:pt x="1" y="213"/>
                  </a:cubicBezTo>
                  <a:lnTo>
                    <a:pt x="1" y="404"/>
                  </a:lnTo>
                  <a:cubicBezTo>
                    <a:pt x="1" y="522"/>
                    <a:pt x="96" y="617"/>
                    <a:pt x="213" y="617"/>
                  </a:cubicBezTo>
                  <a:lnTo>
                    <a:pt x="404" y="617"/>
                  </a:lnTo>
                  <a:cubicBezTo>
                    <a:pt x="408" y="617"/>
                    <a:pt x="413" y="621"/>
                    <a:pt x="413" y="625"/>
                  </a:cubicBezTo>
                  <a:lnTo>
                    <a:pt x="413" y="817"/>
                  </a:lnTo>
                  <a:cubicBezTo>
                    <a:pt x="413" y="821"/>
                    <a:pt x="409" y="825"/>
                    <a:pt x="404" y="825"/>
                  </a:cubicBezTo>
                  <a:lnTo>
                    <a:pt x="213" y="825"/>
                  </a:lnTo>
                  <a:cubicBezTo>
                    <a:pt x="208" y="825"/>
                    <a:pt x="205" y="821"/>
                    <a:pt x="205" y="817"/>
                  </a:cubicBezTo>
                  <a:cubicBezTo>
                    <a:pt x="205" y="761"/>
                    <a:pt x="158" y="714"/>
                    <a:pt x="103" y="714"/>
                  </a:cubicBezTo>
                  <a:cubicBezTo>
                    <a:pt x="46" y="714"/>
                    <a:pt x="1" y="761"/>
                    <a:pt x="1" y="817"/>
                  </a:cubicBezTo>
                  <a:cubicBezTo>
                    <a:pt x="1" y="934"/>
                    <a:pt x="96" y="1029"/>
                    <a:pt x="213" y="1029"/>
                  </a:cubicBezTo>
                  <a:lnTo>
                    <a:pt x="404" y="1029"/>
                  </a:lnTo>
                  <a:cubicBezTo>
                    <a:pt x="522" y="1029"/>
                    <a:pt x="616" y="934"/>
                    <a:pt x="616" y="817"/>
                  </a:cubicBezTo>
                  <a:lnTo>
                    <a:pt x="616" y="625"/>
                  </a:lnTo>
                  <a:cubicBezTo>
                    <a:pt x="616" y="508"/>
                    <a:pt x="522" y="413"/>
                    <a:pt x="404" y="413"/>
                  </a:cubicBezTo>
                  <a:lnTo>
                    <a:pt x="213" y="413"/>
                  </a:lnTo>
                  <a:cubicBezTo>
                    <a:pt x="208" y="413"/>
                    <a:pt x="205" y="409"/>
                    <a:pt x="205" y="404"/>
                  </a:cubicBezTo>
                  <a:lnTo>
                    <a:pt x="205" y="213"/>
                  </a:lnTo>
                  <a:cubicBezTo>
                    <a:pt x="205" y="209"/>
                    <a:pt x="208" y="204"/>
                    <a:pt x="213" y="204"/>
                  </a:cubicBezTo>
                  <a:lnTo>
                    <a:pt x="404" y="204"/>
                  </a:lnTo>
                  <a:cubicBezTo>
                    <a:pt x="408" y="204"/>
                    <a:pt x="413" y="209"/>
                    <a:pt x="413" y="213"/>
                  </a:cubicBezTo>
                  <a:cubicBezTo>
                    <a:pt x="413" y="268"/>
                    <a:pt x="458" y="315"/>
                    <a:pt x="515" y="315"/>
                  </a:cubicBezTo>
                  <a:cubicBezTo>
                    <a:pt x="570" y="315"/>
                    <a:pt x="616" y="268"/>
                    <a:pt x="616" y="213"/>
                  </a:cubicBezTo>
                  <a:cubicBezTo>
                    <a:pt x="616" y="96"/>
                    <a:pt x="522" y="1"/>
                    <a:pt x="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8"/>
            <p:cNvSpPr/>
            <p:nvPr/>
          </p:nvSpPr>
          <p:spPr>
            <a:xfrm>
              <a:off x="4184760" y="1837126"/>
              <a:ext cx="27877" cy="46386"/>
            </a:xfrm>
            <a:custGeom>
              <a:avLst/>
              <a:gdLst/>
              <a:ahLst/>
              <a:cxnLst/>
              <a:rect l="l" t="t" r="r" b="b"/>
              <a:pathLst>
                <a:path w="619" h="1030" extrusionOk="0">
                  <a:moveTo>
                    <a:pt x="309" y="1"/>
                  </a:moveTo>
                  <a:cubicBezTo>
                    <a:pt x="140" y="1"/>
                    <a:pt x="0" y="140"/>
                    <a:pt x="0" y="310"/>
                  </a:cubicBezTo>
                  <a:lnTo>
                    <a:pt x="0" y="722"/>
                  </a:lnTo>
                  <a:cubicBezTo>
                    <a:pt x="0" y="892"/>
                    <a:pt x="140" y="1030"/>
                    <a:pt x="309" y="1030"/>
                  </a:cubicBezTo>
                  <a:cubicBezTo>
                    <a:pt x="479" y="1030"/>
                    <a:pt x="618" y="892"/>
                    <a:pt x="618" y="722"/>
                  </a:cubicBezTo>
                  <a:cubicBezTo>
                    <a:pt x="618" y="665"/>
                    <a:pt x="572" y="620"/>
                    <a:pt x="516" y="620"/>
                  </a:cubicBezTo>
                  <a:cubicBezTo>
                    <a:pt x="459" y="620"/>
                    <a:pt x="414" y="665"/>
                    <a:pt x="414" y="722"/>
                  </a:cubicBezTo>
                  <a:cubicBezTo>
                    <a:pt x="414" y="779"/>
                    <a:pt x="368" y="826"/>
                    <a:pt x="309" y="826"/>
                  </a:cubicBezTo>
                  <a:cubicBezTo>
                    <a:pt x="252" y="826"/>
                    <a:pt x="205" y="780"/>
                    <a:pt x="205" y="722"/>
                  </a:cubicBezTo>
                  <a:lnTo>
                    <a:pt x="205" y="310"/>
                  </a:lnTo>
                  <a:cubicBezTo>
                    <a:pt x="206" y="251"/>
                    <a:pt x="252" y="205"/>
                    <a:pt x="309" y="205"/>
                  </a:cubicBezTo>
                  <a:cubicBezTo>
                    <a:pt x="366" y="205"/>
                    <a:pt x="414" y="251"/>
                    <a:pt x="414" y="310"/>
                  </a:cubicBezTo>
                  <a:cubicBezTo>
                    <a:pt x="414" y="365"/>
                    <a:pt x="459" y="412"/>
                    <a:pt x="516" y="412"/>
                  </a:cubicBezTo>
                  <a:cubicBezTo>
                    <a:pt x="572" y="412"/>
                    <a:pt x="618" y="365"/>
                    <a:pt x="618" y="310"/>
                  </a:cubicBezTo>
                  <a:cubicBezTo>
                    <a:pt x="618" y="140"/>
                    <a:pt x="479" y="1"/>
                    <a:pt x="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8"/>
            <p:cNvSpPr/>
            <p:nvPr/>
          </p:nvSpPr>
          <p:spPr>
            <a:xfrm>
              <a:off x="4219437" y="1837081"/>
              <a:ext cx="27832" cy="46386"/>
            </a:xfrm>
            <a:custGeom>
              <a:avLst/>
              <a:gdLst/>
              <a:ahLst/>
              <a:cxnLst/>
              <a:rect l="l" t="t" r="r" b="b"/>
              <a:pathLst>
                <a:path w="618" h="1030" extrusionOk="0">
                  <a:moveTo>
                    <a:pt x="307" y="204"/>
                  </a:moveTo>
                  <a:cubicBezTo>
                    <a:pt x="366" y="206"/>
                    <a:pt x="412" y="252"/>
                    <a:pt x="412" y="310"/>
                  </a:cubicBezTo>
                  <a:lnTo>
                    <a:pt x="412" y="721"/>
                  </a:lnTo>
                  <a:cubicBezTo>
                    <a:pt x="412" y="779"/>
                    <a:pt x="366" y="826"/>
                    <a:pt x="307" y="826"/>
                  </a:cubicBezTo>
                  <a:cubicBezTo>
                    <a:pt x="251" y="826"/>
                    <a:pt x="203" y="780"/>
                    <a:pt x="203" y="721"/>
                  </a:cubicBezTo>
                  <a:lnTo>
                    <a:pt x="203" y="310"/>
                  </a:lnTo>
                  <a:cubicBezTo>
                    <a:pt x="203" y="252"/>
                    <a:pt x="249" y="204"/>
                    <a:pt x="307" y="204"/>
                  </a:cubicBezTo>
                  <a:close/>
                  <a:moveTo>
                    <a:pt x="308" y="1"/>
                  </a:moveTo>
                  <a:cubicBezTo>
                    <a:pt x="139" y="2"/>
                    <a:pt x="1" y="141"/>
                    <a:pt x="1" y="310"/>
                  </a:cubicBezTo>
                  <a:lnTo>
                    <a:pt x="1" y="721"/>
                  </a:lnTo>
                  <a:cubicBezTo>
                    <a:pt x="1" y="892"/>
                    <a:pt x="139" y="1030"/>
                    <a:pt x="308" y="1030"/>
                  </a:cubicBezTo>
                  <a:cubicBezTo>
                    <a:pt x="479" y="1030"/>
                    <a:pt x="617" y="892"/>
                    <a:pt x="617" y="721"/>
                  </a:cubicBezTo>
                  <a:lnTo>
                    <a:pt x="617" y="310"/>
                  </a:lnTo>
                  <a:cubicBezTo>
                    <a:pt x="617" y="139"/>
                    <a:pt x="479" y="1"/>
                    <a:pt x="3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8"/>
            <p:cNvSpPr/>
            <p:nvPr/>
          </p:nvSpPr>
          <p:spPr>
            <a:xfrm>
              <a:off x="4250331" y="1767817"/>
              <a:ext cx="27787" cy="46341"/>
            </a:xfrm>
            <a:custGeom>
              <a:avLst/>
              <a:gdLst/>
              <a:ahLst/>
              <a:cxnLst/>
              <a:rect l="l" t="t" r="r" b="b"/>
              <a:pathLst>
                <a:path w="617" h="1029" extrusionOk="0">
                  <a:moveTo>
                    <a:pt x="213" y="1"/>
                  </a:moveTo>
                  <a:cubicBezTo>
                    <a:pt x="95" y="2"/>
                    <a:pt x="1" y="97"/>
                    <a:pt x="1" y="213"/>
                  </a:cubicBezTo>
                  <a:lnTo>
                    <a:pt x="1" y="404"/>
                  </a:lnTo>
                  <a:cubicBezTo>
                    <a:pt x="1" y="522"/>
                    <a:pt x="95" y="616"/>
                    <a:pt x="213" y="616"/>
                  </a:cubicBezTo>
                  <a:lnTo>
                    <a:pt x="404" y="616"/>
                  </a:lnTo>
                  <a:cubicBezTo>
                    <a:pt x="409" y="616"/>
                    <a:pt x="413" y="621"/>
                    <a:pt x="413" y="625"/>
                  </a:cubicBezTo>
                  <a:lnTo>
                    <a:pt x="413" y="817"/>
                  </a:lnTo>
                  <a:cubicBezTo>
                    <a:pt x="413" y="821"/>
                    <a:pt x="409" y="825"/>
                    <a:pt x="404" y="825"/>
                  </a:cubicBezTo>
                  <a:lnTo>
                    <a:pt x="213" y="825"/>
                  </a:lnTo>
                  <a:cubicBezTo>
                    <a:pt x="209" y="825"/>
                    <a:pt x="204" y="821"/>
                    <a:pt x="204" y="817"/>
                  </a:cubicBezTo>
                  <a:cubicBezTo>
                    <a:pt x="204" y="761"/>
                    <a:pt x="159" y="714"/>
                    <a:pt x="103" y="714"/>
                  </a:cubicBezTo>
                  <a:cubicBezTo>
                    <a:pt x="47" y="714"/>
                    <a:pt x="1" y="761"/>
                    <a:pt x="1" y="817"/>
                  </a:cubicBezTo>
                  <a:cubicBezTo>
                    <a:pt x="1" y="934"/>
                    <a:pt x="95" y="1029"/>
                    <a:pt x="213" y="1029"/>
                  </a:cubicBezTo>
                  <a:lnTo>
                    <a:pt x="404" y="1029"/>
                  </a:lnTo>
                  <a:cubicBezTo>
                    <a:pt x="522" y="1029"/>
                    <a:pt x="616" y="934"/>
                    <a:pt x="616" y="817"/>
                  </a:cubicBezTo>
                  <a:lnTo>
                    <a:pt x="616" y="625"/>
                  </a:lnTo>
                  <a:cubicBezTo>
                    <a:pt x="616" y="508"/>
                    <a:pt x="522" y="413"/>
                    <a:pt x="404" y="413"/>
                  </a:cubicBezTo>
                  <a:lnTo>
                    <a:pt x="213" y="413"/>
                  </a:lnTo>
                  <a:cubicBezTo>
                    <a:pt x="209" y="413"/>
                    <a:pt x="204" y="409"/>
                    <a:pt x="204" y="404"/>
                  </a:cubicBezTo>
                  <a:lnTo>
                    <a:pt x="204" y="213"/>
                  </a:lnTo>
                  <a:cubicBezTo>
                    <a:pt x="204" y="209"/>
                    <a:pt x="209" y="205"/>
                    <a:pt x="213" y="205"/>
                  </a:cubicBezTo>
                  <a:lnTo>
                    <a:pt x="404" y="205"/>
                  </a:lnTo>
                  <a:cubicBezTo>
                    <a:pt x="409" y="205"/>
                    <a:pt x="413" y="209"/>
                    <a:pt x="413" y="213"/>
                  </a:cubicBezTo>
                  <a:cubicBezTo>
                    <a:pt x="413" y="268"/>
                    <a:pt x="459" y="315"/>
                    <a:pt x="514" y="315"/>
                  </a:cubicBezTo>
                  <a:cubicBezTo>
                    <a:pt x="571" y="315"/>
                    <a:pt x="616" y="268"/>
                    <a:pt x="616" y="213"/>
                  </a:cubicBezTo>
                  <a:cubicBezTo>
                    <a:pt x="616" y="97"/>
                    <a:pt x="522" y="1"/>
                    <a:pt x="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8"/>
            <p:cNvSpPr/>
            <p:nvPr/>
          </p:nvSpPr>
          <p:spPr>
            <a:xfrm>
              <a:off x="4284963" y="1767862"/>
              <a:ext cx="9277" cy="46341"/>
            </a:xfrm>
            <a:custGeom>
              <a:avLst/>
              <a:gdLst/>
              <a:ahLst/>
              <a:cxnLst/>
              <a:rect l="l" t="t" r="r" b="b"/>
              <a:pathLst>
                <a:path w="206" h="1029" extrusionOk="0">
                  <a:moveTo>
                    <a:pt x="103" y="1"/>
                  </a:moveTo>
                  <a:cubicBezTo>
                    <a:pt x="48" y="1"/>
                    <a:pt x="1" y="48"/>
                    <a:pt x="1" y="103"/>
                  </a:cubicBezTo>
                  <a:lnTo>
                    <a:pt x="1" y="928"/>
                  </a:lnTo>
                  <a:cubicBezTo>
                    <a:pt x="1" y="983"/>
                    <a:pt x="48" y="1029"/>
                    <a:pt x="103" y="1029"/>
                  </a:cubicBezTo>
                  <a:cubicBezTo>
                    <a:pt x="159" y="1029"/>
                    <a:pt x="205" y="983"/>
                    <a:pt x="205" y="928"/>
                  </a:cubicBezTo>
                  <a:lnTo>
                    <a:pt x="205" y="103"/>
                  </a:lnTo>
                  <a:cubicBezTo>
                    <a:pt x="205" y="48"/>
                    <a:pt x="159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8"/>
            <p:cNvSpPr/>
            <p:nvPr/>
          </p:nvSpPr>
          <p:spPr>
            <a:xfrm>
              <a:off x="4301086" y="1767862"/>
              <a:ext cx="27787" cy="46341"/>
            </a:xfrm>
            <a:custGeom>
              <a:avLst/>
              <a:gdLst/>
              <a:ahLst/>
              <a:cxnLst/>
              <a:rect l="l" t="t" r="r" b="b"/>
              <a:pathLst>
                <a:path w="617" h="1029" extrusionOk="0">
                  <a:moveTo>
                    <a:pt x="103" y="1"/>
                  </a:moveTo>
                  <a:cubicBezTo>
                    <a:pt x="47" y="1"/>
                    <a:pt x="1" y="48"/>
                    <a:pt x="1" y="103"/>
                  </a:cubicBezTo>
                  <a:lnTo>
                    <a:pt x="1" y="928"/>
                  </a:lnTo>
                  <a:cubicBezTo>
                    <a:pt x="1" y="983"/>
                    <a:pt x="45" y="1029"/>
                    <a:pt x="103" y="1029"/>
                  </a:cubicBezTo>
                  <a:cubicBezTo>
                    <a:pt x="158" y="1029"/>
                    <a:pt x="205" y="983"/>
                    <a:pt x="205" y="928"/>
                  </a:cubicBezTo>
                  <a:lnTo>
                    <a:pt x="205" y="553"/>
                  </a:lnTo>
                  <a:lnTo>
                    <a:pt x="413" y="900"/>
                  </a:lnTo>
                  <a:lnTo>
                    <a:pt x="413" y="928"/>
                  </a:lnTo>
                  <a:cubicBezTo>
                    <a:pt x="413" y="983"/>
                    <a:pt x="459" y="1029"/>
                    <a:pt x="515" y="1029"/>
                  </a:cubicBezTo>
                  <a:cubicBezTo>
                    <a:pt x="571" y="1029"/>
                    <a:pt x="616" y="983"/>
                    <a:pt x="616" y="928"/>
                  </a:cubicBezTo>
                  <a:lnTo>
                    <a:pt x="616" y="103"/>
                  </a:lnTo>
                  <a:cubicBezTo>
                    <a:pt x="616" y="48"/>
                    <a:pt x="571" y="1"/>
                    <a:pt x="515" y="1"/>
                  </a:cubicBezTo>
                  <a:cubicBezTo>
                    <a:pt x="459" y="1"/>
                    <a:pt x="413" y="48"/>
                    <a:pt x="413" y="103"/>
                  </a:cubicBezTo>
                  <a:lnTo>
                    <a:pt x="413" y="505"/>
                  </a:lnTo>
                  <a:lnTo>
                    <a:pt x="205" y="158"/>
                  </a:lnTo>
                  <a:lnTo>
                    <a:pt x="205" y="103"/>
                  </a:lnTo>
                  <a:cubicBezTo>
                    <a:pt x="205" y="48"/>
                    <a:pt x="158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38"/>
          <p:cNvGrpSpPr/>
          <p:nvPr/>
        </p:nvGrpSpPr>
        <p:grpSpPr>
          <a:xfrm>
            <a:off x="332242" y="4188620"/>
            <a:ext cx="652367" cy="598580"/>
            <a:chOff x="3145758" y="1607627"/>
            <a:chExt cx="475209" cy="436029"/>
          </a:xfrm>
        </p:grpSpPr>
        <p:sp>
          <p:nvSpPr>
            <p:cNvPr id="1279" name="Google Shape;1279;p38"/>
            <p:cNvSpPr/>
            <p:nvPr/>
          </p:nvSpPr>
          <p:spPr>
            <a:xfrm>
              <a:off x="3145758" y="1607627"/>
              <a:ext cx="475209" cy="436029"/>
            </a:xfrm>
            <a:custGeom>
              <a:avLst/>
              <a:gdLst/>
              <a:ahLst/>
              <a:cxnLst/>
              <a:rect l="l" t="t" r="r" b="b"/>
              <a:pathLst>
                <a:path w="10552" h="9682" extrusionOk="0">
                  <a:moveTo>
                    <a:pt x="3059" y="0"/>
                  </a:moveTo>
                  <a:cubicBezTo>
                    <a:pt x="1421" y="0"/>
                    <a:pt x="88" y="1334"/>
                    <a:pt x="88" y="2972"/>
                  </a:cubicBezTo>
                  <a:cubicBezTo>
                    <a:pt x="88" y="3676"/>
                    <a:pt x="334" y="4325"/>
                    <a:pt x="746" y="4835"/>
                  </a:cubicBezTo>
                  <a:lnTo>
                    <a:pt x="746" y="4835"/>
                  </a:lnTo>
                  <a:cubicBezTo>
                    <a:pt x="746" y="4835"/>
                    <a:pt x="745" y="4834"/>
                    <a:pt x="745" y="4834"/>
                  </a:cubicBezTo>
                  <a:cubicBezTo>
                    <a:pt x="718" y="4834"/>
                    <a:pt x="277" y="5637"/>
                    <a:pt x="248" y="5722"/>
                  </a:cubicBezTo>
                  <a:cubicBezTo>
                    <a:pt x="193" y="5880"/>
                    <a:pt x="154" y="6039"/>
                    <a:pt x="128" y="6202"/>
                  </a:cubicBezTo>
                  <a:cubicBezTo>
                    <a:pt x="1" y="7007"/>
                    <a:pt x="199" y="7863"/>
                    <a:pt x="694" y="8513"/>
                  </a:cubicBezTo>
                  <a:cubicBezTo>
                    <a:pt x="1247" y="9242"/>
                    <a:pt x="2137" y="9681"/>
                    <a:pt x="3051" y="9681"/>
                  </a:cubicBezTo>
                  <a:cubicBezTo>
                    <a:pt x="3758" y="9681"/>
                    <a:pt x="4406" y="9435"/>
                    <a:pt x="4917" y="9020"/>
                  </a:cubicBezTo>
                  <a:cubicBezTo>
                    <a:pt x="5445" y="9448"/>
                    <a:pt x="6104" y="9681"/>
                    <a:pt x="6787" y="9681"/>
                  </a:cubicBezTo>
                  <a:cubicBezTo>
                    <a:pt x="9210" y="9681"/>
                    <a:pt x="10551" y="6860"/>
                    <a:pt x="9163" y="4932"/>
                  </a:cubicBezTo>
                  <a:cubicBezTo>
                    <a:pt x="9148" y="4911"/>
                    <a:pt x="9133" y="4889"/>
                    <a:pt x="9132" y="4863"/>
                  </a:cubicBezTo>
                  <a:cubicBezTo>
                    <a:pt x="9131" y="4832"/>
                    <a:pt x="9150" y="4803"/>
                    <a:pt x="9169" y="4777"/>
                  </a:cubicBezTo>
                  <a:cubicBezTo>
                    <a:pt x="9931" y="3748"/>
                    <a:pt x="9948" y="2272"/>
                    <a:pt x="9204" y="1228"/>
                  </a:cubicBezTo>
                  <a:cubicBezTo>
                    <a:pt x="8651" y="451"/>
                    <a:pt x="7707" y="12"/>
                    <a:pt x="6764" y="12"/>
                  </a:cubicBezTo>
                  <a:cubicBezTo>
                    <a:pt x="6456" y="12"/>
                    <a:pt x="6147" y="59"/>
                    <a:pt x="5853" y="157"/>
                  </a:cubicBezTo>
                  <a:cubicBezTo>
                    <a:pt x="5746" y="192"/>
                    <a:pt x="4911" y="647"/>
                    <a:pt x="4932" y="665"/>
                  </a:cubicBezTo>
                  <a:cubicBezTo>
                    <a:pt x="4403" y="235"/>
                    <a:pt x="3742" y="0"/>
                    <a:pt x="30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8"/>
            <p:cNvSpPr/>
            <p:nvPr/>
          </p:nvSpPr>
          <p:spPr>
            <a:xfrm>
              <a:off x="3215427" y="1673514"/>
              <a:ext cx="136141" cy="136051"/>
            </a:xfrm>
            <a:custGeom>
              <a:avLst/>
              <a:gdLst/>
              <a:ahLst/>
              <a:cxnLst/>
              <a:rect l="l" t="t" r="r" b="b"/>
              <a:pathLst>
                <a:path w="3023" h="3021" extrusionOk="0">
                  <a:moveTo>
                    <a:pt x="1511" y="0"/>
                  </a:moveTo>
                  <a:cubicBezTo>
                    <a:pt x="677" y="0"/>
                    <a:pt x="1" y="677"/>
                    <a:pt x="1" y="1511"/>
                  </a:cubicBezTo>
                  <a:cubicBezTo>
                    <a:pt x="1" y="2344"/>
                    <a:pt x="677" y="3020"/>
                    <a:pt x="1511" y="3020"/>
                  </a:cubicBezTo>
                  <a:cubicBezTo>
                    <a:pt x="2346" y="3020"/>
                    <a:pt x="3022" y="2344"/>
                    <a:pt x="3022" y="1511"/>
                  </a:cubicBezTo>
                  <a:cubicBezTo>
                    <a:pt x="3022" y="677"/>
                    <a:pt x="2346" y="0"/>
                    <a:pt x="1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8"/>
            <p:cNvSpPr/>
            <p:nvPr/>
          </p:nvSpPr>
          <p:spPr>
            <a:xfrm>
              <a:off x="3230288" y="1688285"/>
              <a:ext cx="121279" cy="121279"/>
            </a:xfrm>
            <a:custGeom>
              <a:avLst/>
              <a:gdLst/>
              <a:ahLst/>
              <a:cxnLst/>
              <a:rect l="l" t="t" r="r" b="b"/>
              <a:pathLst>
                <a:path w="2693" h="2693" extrusionOk="0">
                  <a:moveTo>
                    <a:pt x="2122" y="0"/>
                  </a:moveTo>
                  <a:lnTo>
                    <a:pt x="2122" y="0"/>
                  </a:lnTo>
                  <a:cubicBezTo>
                    <a:pt x="2328" y="259"/>
                    <a:pt x="2452" y="587"/>
                    <a:pt x="2452" y="941"/>
                  </a:cubicBezTo>
                  <a:cubicBezTo>
                    <a:pt x="2452" y="1777"/>
                    <a:pt x="1775" y="2452"/>
                    <a:pt x="941" y="2452"/>
                  </a:cubicBezTo>
                  <a:cubicBezTo>
                    <a:pt x="584" y="2452"/>
                    <a:pt x="258" y="2328"/>
                    <a:pt x="0" y="2124"/>
                  </a:cubicBezTo>
                  <a:lnTo>
                    <a:pt x="0" y="2124"/>
                  </a:lnTo>
                  <a:cubicBezTo>
                    <a:pt x="277" y="2469"/>
                    <a:pt x="703" y="2692"/>
                    <a:pt x="1181" y="2692"/>
                  </a:cubicBezTo>
                  <a:cubicBezTo>
                    <a:pt x="2016" y="2692"/>
                    <a:pt x="2692" y="2017"/>
                    <a:pt x="2692" y="1183"/>
                  </a:cubicBezTo>
                  <a:cubicBezTo>
                    <a:pt x="2692" y="705"/>
                    <a:pt x="2470" y="278"/>
                    <a:pt x="2122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8"/>
            <p:cNvSpPr/>
            <p:nvPr/>
          </p:nvSpPr>
          <p:spPr>
            <a:xfrm>
              <a:off x="3383678" y="1673514"/>
              <a:ext cx="136141" cy="136051"/>
            </a:xfrm>
            <a:custGeom>
              <a:avLst/>
              <a:gdLst/>
              <a:ahLst/>
              <a:cxnLst/>
              <a:rect l="l" t="t" r="r" b="b"/>
              <a:pathLst>
                <a:path w="3023" h="3021" extrusionOk="0">
                  <a:moveTo>
                    <a:pt x="1511" y="0"/>
                  </a:moveTo>
                  <a:cubicBezTo>
                    <a:pt x="677" y="0"/>
                    <a:pt x="1" y="677"/>
                    <a:pt x="1" y="1511"/>
                  </a:cubicBezTo>
                  <a:cubicBezTo>
                    <a:pt x="1" y="2344"/>
                    <a:pt x="677" y="3020"/>
                    <a:pt x="1511" y="3020"/>
                  </a:cubicBezTo>
                  <a:cubicBezTo>
                    <a:pt x="2346" y="3020"/>
                    <a:pt x="3022" y="2344"/>
                    <a:pt x="3022" y="1511"/>
                  </a:cubicBezTo>
                  <a:cubicBezTo>
                    <a:pt x="3022" y="677"/>
                    <a:pt x="2346" y="0"/>
                    <a:pt x="1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8"/>
            <p:cNvSpPr/>
            <p:nvPr/>
          </p:nvSpPr>
          <p:spPr>
            <a:xfrm>
              <a:off x="3398539" y="1688285"/>
              <a:ext cx="121279" cy="121279"/>
            </a:xfrm>
            <a:custGeom>
              <a:avLst/>
              <a:gdLst/>
              <a:ahLst/>
              <a:cxnLst/>
              <a:rect l="l" t="t" r="r" b="b"/>
              <a:pathLst>
                <a:path w="2693" h="2693" extrusionOk="0">
                  <a:moveTo>
                    <a:pt x="2122" y="0"/>
                  </a:moveTo>
                  <a:lnTo>
                    <a:pt x="2122" y="0"/>
                  </a:lnTo>
                  <a:cubicBezTo>
                    <a:pt x="2328" y="259"/>
                    <a:pt x="2452" y="587"/>
                    <a:pt x="2452" y="941"/>
                  </a:cubicBezTo>
                  <a:cubicBezTo>
                    <a:pt x="2452" y="1777"/>
                    <a:pt x="1775" y="2452"/>
                    <a:pt x="941" y="2452"/>
                  </a:cubicBezTo>
                  <a:cubicBezTo>
                    <a:pt x="584" y="2452"/>
                    <a:pt x="258" y="2328"/>
                    <a:pt x="0" y="2124"/>
                  </a:cubicBezTo>
                  <a:lnTo>
                    <a:pt x="0" y="2124"/>
                  </a:lnTo>
                  <a:cubicBezTo>
                    <a:pt x="278" y="2469"/>
                    <a:pt x="703" y="2692"/>
                    <a:pt x="1181" y="2692"/>
                  </a:cubicBezTo>
                  <a:cubicBezTo>
                    <a:pt x="2016" y="2692"/>
                    <a:pt x="2692" y="2017"/>
                    <a:pt x="2692" y="1183"/>
                  </a:cubicBezTo>
                  <a:cubicBezTo>
                    <a:pt x="2692" y="705"/>
                    <a:pt x="2469" y="278"/>
                    <a:pt x="2122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>
              <a:off x="3215427" y="1841764"/>
              <a:ext cx="136141" cy="136051"/>
            </a:xfrm>
            <a:custGeom>
              <a:avLst/>
              <a:gdLst/>
              <a:ahLst/>
              <a:cxnLst/>
              <a:rect l="l" t="t" r="r" b="b"/>
              <a:pathLst>
                <a:path w="3023" h="3021" extrusionOk="0">
                  <a:moveTo>
                    <a:pt x="1511" y="0"/>
                  </a:moveTo>
                  <a:cubicBezTo>
                    <a:pt x="677" y="0"/>
                    <a:pt x="1" y="677"/>
                    <a:pt x="1" y="1511"/>
                  </a:cubicBezTo>
                  <a:cubicBezTo>
                    <a:pt x="1" y="2344"/>
                    <a:pt x="677" y="3021"/>
                    <a:pt x="1511" y="3021"/>
                  </a:cubicBezTo>
                  <a:cubicBezTo>
                    <a:pt x="2346" y="3021"/>
                    <a:pt x="3022" y="2344"/>
                    <a:pt x="3022" y="1511"/>
                  </a:cubicBezTo>
                  <a:cubicBezTo>
                    <a:pt x="3022" y="677"/>
                    <a:pt x="2346" y="0"/>
                    <a:pt x="1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>
              <a:off x="3230288" y="1856536"/>
              <a:ext cx="121279" cy="121279"/>
            </a:xfrm>
            <a:custGeom>
              <a:avLst/>
              <a:gdLst/>
              <a:ahLst/>
              <a:cxnLst/>
              <a:rect l="l" t="t" r="r" b="b"/>
              <a:pathLst>
                <a:path w="2693" h="2693" extrusionOk="0">
                  <a:moveTo>
                    <a:pt x="2122" y="1"/>
                  </a:moveTo>
                  <a:cubicBezTo>
                    <a:pt x="2328" y="260"/>
                    <a:pt x="2452" y="587"/>
                    <a:pt x="2452" y="941"/>
                  </a:cubicBezTo>
                  <a:cubicBezTo>
                    <a:pt x="2452" y="1777"/>
                    <a:pt x="1775" y="2452"/>
                    <a:pt x="941" y="2452"/>
                  </a:cubicBezTo>
                  <a:cubicBezTo>
                    <a:pt x="584" y="2452"/>
                    <a:pt x="258" y="2328"/>
                    <a:pt x="0" y="2124"/>
                  </a:cubicBezTo>
                  <a:lnTo>
                    <a:pt x="0" y="2124"/>
                  </a:lnTo>
                  <a:cubicBezTo>
                    <a:pt x="277" y="2470"/>
                    <a:pt x="703" y="2693"/>
                    <a:pt x="1181" y="2693"/>
                  </a:cubicBezTo>
                  <a:cubicBezTo>
                    <a:pt x="2016" y="2693"/>
                    <a:pt x="2692" y="2017"/>
                    <a:pt x="2692" y="1182"/>
                  </a:cubicBezTo>
                  <a:cubicBezTo>
                    <a:pt x="2692" y="703"/>
                    <a:pt x="2470" y="278"/>
                    <a:pt x="2122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>
              <a:off x="3383678" y="1841764"/>
              <a:ext cx="136141" cy="136051"/>
            </a:xfrm>
            <a:custGeom>
              <a:avLst/>
              <a:gdLst/>
              <a:ahLst/>
              <a:cxnLst/>
              <a:rect l="l" t="t" r="r" b="b"/>
              <a:pathLst>
                <a:path w="3023" h="3021" extrusionOk="0">
                  <a:moveTo>
                    <a:pt x="1511" y="0"/>
                  </a:moveTo>
                  <a:cubicBezTo>
                    <a:pt x="677" y="0"/>
                    <a:pt x="1" y="677"/>
                    <a:pt x="1" y="1511"/>
                  </a:cubicBezTo>
                  <a:cubicBezTo>
                    <a:pt x="1" y="2344"/>
                    <a:pt x="677" y="3021"/>
                    <a:pt x="1511" y="3021"/>
                  </a:cubicBezTo>
                  <a:cubicBezTo>
                    <a:pt x="2346" y="3021"/>
                    <a:pt x="3022" y="2344"/>
                    <a:pt x="3022" y="1511"/>
                  </a:cubicBezTo>
                  <a:cubicBezTo>
                    <a:pt x="3022" y="677"/>
                    <a:pt x="2346" y="0"/>
                    <a:pt x="15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8"/>
            <p:cNvSpPr/>
            <p:nvPr/>
          </p:nvSpPr>
          <p:spPr>
            <a:xfrm>
              <a:off x="3398539" y="1856536"/>
              <a:ext cx="121279" cy="121279"/>
            </a:xfrm>
            <a:custGeom>
              <a:avLst/>
              <a:gdLst/>
              <a:ahLst/>
              <a:cxnLst/>
              <a:rect l="l" t="t" r="r" b="b"/>
              <a:pathLst>
                <a:path w="2693" h="2693" extrusionOk="0">
                  <a:moveTo>
                    <a:pt x="2122" y="1"/>
                  </a:moveTo>
                  <a:cubicBezTo>
                    <a:pt x="2328" y="260"/>
                    <a:pt x="2452" y="587"/>
                    <a:pt x="2452" y="941"/>
                  </a:cubicBezTo>
                  <a:cubicBezTo>
                    <a:pt x="2452" y="1777"/>
                    <a:pt x="1775" y="2452"/>
                    <a:pt x="941" y="2452"/>
                  </a:cubicBezTo>
                  <a:cubicBezTo>
                    <a:pt x="584" y="2452"/>
                    <a:pt x="258" y="2328"/>
                    <a:pt x="0" y="2124"/>
                  </a:cubicBezTo>
                  <a:lnTo>
                    <a:pt x="0" y="2124"/>
                  </a:lnTo>
                  <a:cubicBezTo>
                    <a:pt x="278" y="2470"/>
                    <a:pt x="703" y="2693"/>
                    <a:pt x="1181" y="2693"/>
                  </a:cubicBezTo>
                  <a:cubicBezTo>
                    <a:pt x="2016" y="2693"/>
                    <a:pt x="2692" y="2017"/>
                    <a:pt x="2692" y="1182"/>
                  </a:cubicBezTo>
                  <a:cubicBezTo>
                    <a:pt x="2692" y="703"/>
                    <a:pt x="2469" y="278"/>
                    <a:pt x="2122" y="1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8"/>
            <p:cNvSpPr/>
            <p:nvPr/>
          </p:nvSpPr>
          <p:spPr>
            <a:xfrm>
              <a:off x="3240106" y="1698238"/>
              <a:ext cx="86692" cy="86692"/>
            </a:xfrm>
            <a:custGeom>
              <a:avLst/>
              <a:gdLst/>
              <a:ahLst/>
              <a:cxnLst/>
              <a:rect l="l" t="t" r="r" b="b"/>
              <a:pathLst>
                <a:path w="1925" h="1925" extrusionOk="0">
                  <a:moveTo>
                    <a:pt x="757" y="0"/>
                  </a:moveTo>
                  <a:lnTo>
                    <a:pt x="757" y="756"/>
                  </a:lnTo>
                  <a:lnTo>
                    <a:pt x="1" y="756"/>
                  </a:lnTo>
                  <a:lnTo>
                    <a:pt x="1" y="1168"/>
                  </a:lnTo>
                  <a:lnTo>
                    <a:pt x="757" y="1168"/>
                  </a:lnTo>
                  <a:lnTo>
                    <a:pt x="757" y="1924"/>
                  </a:lnTo>
                  <a:lnTo>
                    <a:pt x="1169" y="1924"/>
                  </a:lnTo>
                  <a:lnTo>
                    <a:pt x="1169" y="1168"/>
                  </a:lnTo>
                  <a:lnTo>
                    <a:pt x="1925" y="1168"/>
                  </a:lnTo>
                  <a:lnTo>
                    <a:pt x="1925" y="756"/>
                  </a:lnTo>
                  <a:lnTo>
                    <a:pt x="1169" y="756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8"/>
            <p:cNvSpPr/>
            <p:nvPr/>
          </p:nvSpPr>
          <p:spPr>
            <a:xfrm>
              <a:off x="3246276" y="1872613"/>
              <a:ext cx="74398" cy="74353"/>
            </a:xfrm>
            <a:custGeom>
              <a:avLst/>
              <a:gdLst/>
              <a:ahLst/>
              <a:cxnLst/>
              <a:rect l="l" t="t" r="r" b="b"/>
              <a:pathLst>
                <a:path w="1652" h="1651" extrusionOk="0">
                  <a:moveTo>
                    <a:pt x="292" y="0"/>
                  </a:moveTo>
                  <a:lnTo>
                    <a:pt x="1" y="291"/>
                  </a:lnTo>
                  <a:lnTo>
                    <a:pt x="536" y="825"/>
                  </a:lnTo>
                  <a:lnTo>
                    <a:pt x="1" y="1360"/>
                  </a:lnTo>
                  <a:lnTo>
                    <a:pt x="292" y="1650"/>
                  </a:lnTo>
                  <a:lnTo>
                    <a:pt x="826" y="1116"/>
                  </a:lnTo>
                  <a:lnTo>
                    <a:pt x="1360" y="1650"/>
                  </a:lnTo>
                  <a:lnTo>
                    <a:pt x="1652" y="1360"/>
                  </a:lnTo>
                  <a:lnTo>
                    <a:pt x="1118" y="825"/>
                  </a:lnTo>
                  <a:lnTo>
                    <a:pt x="1652" y="291"/>
                  </a:lnTo>
                  <a:lnTo>
                    <a:pt x="1360" y="0"/>
                  </a:lnTo>
                  <a:lnTo>
                    <a:pt x="826" y="534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8"/>
            <p:cNvSpPr/>
            <p:nvPr/>
          </p:nvSpPr>
          <p:spPr>
            <a:xfrm>
              <a:off x="3409077" y="1732284"/>
              <a:ext cx="86602" cy="18599"/>
            </a:xfrm>
            <a:custGeom>
              <a:avLst/>
              <a:gdLst/>
              <a:ahLst/>
              <a:cxnLst/>
              <a:rect l="l" t="t" r="r" b="b"/>
              <a:pathLst>
                <a:path w="1923" h="413" extrusionOk="0">
                  <a:moveTo>
                    <a:pt x="0" y="0"/>
                  </a:moveTo>
                  <a:lnTo>
                    <a:pt x="0" y="412"/>
                  </a:lnTo>
                  <a:lnTo>
                    <a:pt x="1922" y="412"/>
                  </a:lnTo>
                  <a:lnTo>
                    <a:pt x="19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8"/>
            <p:cNvSpPr/>
            <p:nvPr/>
          </p:nvSpPr>
          <p:spPr>
            <a:xfrm>
              <a:off x="3420831" y="1878243"/>
              <a:ext cx="61833" cy="18599"/>
            </a:xfrm>
            <a:custGeom>
              <a:avLst/>
              <a:gdLst/>
              <a:ahLst/>
              <a:cxnLst/>
              <a:rect l="l" t="t" r="r" b="b"/>
              <a:pathLst>
                <a:path w="1373" h="413" extrusionOk="0">
                  <a:moveTo>
                    <a:pt x="0" y="0"/>
                  </a:moveTo>
                  <a:lnTo>
                    <a:pt x="0" y="413"/>
                  </a:lnTo>
                  <a:lnTo>
                    <a:pt x="1373" y="413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8"/>
            <p:cNvSpPr/>
            <p:nvPr/>
          </p:nvSpPr>
          <p:spPr>
            <a:xfrm>
              <a:off x="3420831" y="1922782"/>
              <a:ext cx="61833" cy="18554"/>
            </a:xfrm>
            <a:custGeom>
              <a:avLst/>
              <a:gdLst/>
              <a:ahLst/>
              <a:cxnLst/>
              <a:rect l="l" t="t" r="r" b="b"/>
              <a:pathLst>
                <a:path w="1373" h="412" extrusionOk="0">
                  <a:moveTo>
                    <a:pt x="0" y="0"/>
                  </a:moveTo>
                  <a:lnTo>
                    <a:pt x="0" y="411"/>
                  </a:lnTo>
                  <a:lnTo>
                    <a:pt x="1373" y="411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8"/>
            <p:cNvSpPr/>
            <p:nvPr/>
          </p:nvSpPr>
          <p:spPr>
            <a:xfrm>
              <a:off x="3210878" y="1668920"/>
              <a:ext cx="144878" cy="145283"/>
            </a:xfrm>
            <a:custGeom>
              <a:avLst/>
              <a:gdLst/>
              <a:ahLst/>
              <a:cxnLst/>
              <a:rect l="l" t="t" r="r" b="b"/>
              <a:pathLst>
                <a:path w="3217" h="3226" extrusionOk="0">
                  <a:moveTo>
                    <a:pt x="1613" y="1"/>
                  </a:moveTo>
                  <a:cubicBezTo>
                    <a:pt x="725" y="1"/>
                    <a:pt x="2" y="724"/>
                    <a:pt x="2" y="1614"/>
                  </a:cubicBezTo>
                  <a:cubicBezTo>
                    <a:pt x="0" y="2502"/>
                    <a:pt x="724" y="3226"/>
                    <a:pt x="1612" y="3226"/>
                  </a:cubicBezTo>
                  <a:cubicBezTo>
                    <a:pt x="1994" y="3226"/>
                    <a:pt x="2366" y="3090"/>
                    <a:pt x="2657" y="2843"/>
                  </a:cubicBezTo>
                  <a:cubicBezTo>
                    <a:pt x="2944" y="2598"/>
                    <a:pt x="3138" y="2260"/>
                    <a:pt x="3201" y="1890"/>
                  </a:cubicBezTo>
                  <a:cubicBezTo>
                    <a:pt x="3211" y="1834"/>
                    <a:pt x="3174" y="1781"/>
                    <a:pt x="3119" y="1772"/>
                  </a:cubicBezTo>
                  <a:cubicBezTo>
                    <a:pt x="3113" y="1771"/>
                    <a:pt x="3107" y="1770"/>
                    <a:pt x="3101" y="1770"/>
                  </a:cubicBezTo>
                  <a:cubicBezTo>
                    <a:pt x="3052" y="1770"/>
                    <a:pt x="3009" y="1805"/>
                    <a:pt x="3000" y="1854"/>
                  </a:cubicBezTo>
                  <a:cubicBezTo>
                    <a:pt x="2884" y="2530"/>
                    <a:pt x="2301" y="3021"/>
                    <a:pt x="1612" y="3021"/>
                  </a:cubicBezTo>
                  <a:cubicBezTo>
                    <a:pt x="836" y="3021"/>
                    <a:pt x="204" y="2388"/>
                    <a:pt x="204" y="1613"/>
                  </a:cubicBezTo>
                  <a:cubicBezTo>
                    <a:pt x="204" y="836"/>
                    <a:pt x="836" y="204"/>
                    <a:pt x="1612" y="204"/>
                  </a:cubicBezTo>
                  <a:cubicBezTo>
                    <a:pt x="2308" y="204"/>
                    <a:pt x="2908" y="722"/>
                    <a:pt x="3008" y="1409"/>
                  </a:cubicBezTo>
                  <a:cubicBezTo>
                    <a:pt x="3015" y="1461"/>
                    <a:pt x="3058" y="1498"/>
                    <a:pt x="3108" y="1498"/>
                  </a:cubicBezTo>
                  <a:cubicBezTo>
                    <a:pt x="3113" y="1498"/>
                    <a:pt x="3118" y="1497"/>
                    <a:pt x="3123" y="1496"/>
                  </a:cubicBezTo>
                  <a:cubicBezTo>
                    <a:pt x="3179" y="1489"/>
                    <a:pt x="3217" y="1437"/>
                    <a:pt x="3210" y="1381"/>
                  </a:cubicBezTo>
                  <a:cubicBezTo>
                    <a:pt x="3156" y="1000"/>
                    <a:pt x="2965" y="652"/>
                    <a:pt x="2674" y="398"/>
                  </a:cubicBezTo>
                  <a:cubicBezTo>
                    <a:pt x="2380" y="141"/>
                    <a:pt x="2004" y="1"/>
                    <a:pt x="16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8"/>
            <p:cNvSpPr/>
            <p:nvPr/>
          </p:nvSpPr>
          <p:spPr>
            <a:xfrm>
              <a:off x="3379444" y="1668920"/>
              <a:ext cx="144878" cy="145283"/>
            </a:xfrm>
            <a:custGeom>
              <a:avLst/>
              <a:gdLst/>
              <a:ahLst/>
              <a:cxnLst/>
              <a:rect l="l" t="t" r="r" b="b"/>
              <a:pathLst>
                <a:path w="3217" h="3226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cubicBezTo>
                    <a:pt x="0" y="2502"/>
                    <a:pt x="723" y="3226"/>
                    <a:pt x="1612" y="3226"/>
                  </a:cubicBezTo>
                  <a:cubicBezTo>
                    <a:pt x="1995" y="3226"/>
                    <a:pt x="2366" y="3090"/>
                    <a:pt x="2656" y="2843"/>
                  </a:cubicBezTo>
                  <a:cubicBezTo>
                    <a:pt x="2943" y="2598"/>
                    <a:pt x="3138" y="2260"/>
                    <a:pt x="3202" y="1890"/>
                  </a:cubicBezTo>
                  <a:cubicBezTo>
                    <a:pt x="3211" y="1834"/>
                    <a:pt x="3175" y="1781"/>
                    <a:pt x="3118" y="1772"/>
                  </a:cubicBezTo>
                  <a:cubicBezTo>
                    <a:pt x="3112" y="1771"/>
                    <a:pt x="3106" y="1770"/>
                    <a:pt x="3101" y="1770"/>
                  </a:cubicBezTo>
                  <a:cubicBezTo>
                    <a:pt x="3052" y="1770"/>
                    <a:pt x="3009" y="1805"/>
                    <a:pt x="3001" y="1854"/>
                  </a:cubicBezTo>
                  <a:cubicBezTo>
                    <a:pt x="2884" y="2530"/>
                    <a:pt x="2301" y="3021"/>
                    <a:pt x="1612" y="3021"/>
                  </a:cubicBezTo>
                  <a:cubicBezTo>
                    <a:pt x="837" y="3021"/>
                    <a:pt x="203" y="2388"/>
                    <a:pt x="203" y="1613"/>
                  </a:cubicBezTo>
                  <a:cubicBezTo>
                    <a:pt x="203" y="836"/>
                    <a:pt x="837" y="204"/>
                    <a:pt x="1612" y="204"/>
                  </a:cubicBezTo>
                  <a:cubicBezTo>
                    <a:pt x="2308" y="204"/>
                    <a:pt x="2909" y="722"/>
                    <a:pt x="3007" y="1409"/>
                  </a:cubicBezTo>
                  <a:cubicBezTo>
                    <a:pt x="3014" y="1461"/>
                    <a:pt x="3059" y="1497"/>
                    <a:pt x="3109" y="1497"/>
                  </a:cubicBezTo>
                  <a:cubicBezTo>
                    <a:pt x="3113" y="1497"/>
                    <a:pt x="3118" y="1497"/>
                    <a:pt x="3123" y="1496"/>
                  </a:cubicBezTo>
                  <a:cubicBezTo>
                    <a:pt x="3178" y="1489"/>
                    <a:pt x="3216" y="1437"/>
                    <a:pt x="3210" y="1381"/>
                  </a:cubicBezTo>
                  <a:cubicBezTo>
                    <a:pt x="3155" y="1000"/>
                    <a:pt x="2965" y="652"/>
                    <a:pt x="2675" y="398"/>
                  </a:cubicBezTo>
                  <a:cubicBezTo>
                    <a:pt x="2381" y="141"/>
                    <a:pt x="2004" y="1"/>
                    <a:pt x="1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8"/>
            <p:cNvSpPr/>
            <p:nvPr/>
          </p:nvSpPr>
          <p:spPr>
            <a:xfrm>
              <a:off x="3379129" y="1837126"/>
              <a:ext cx="144878" cy="145283"/>
            </a:xfrm>
            <a:custGeom>
              <a:avLst/>
              <a:gdLst/>
              <a:ahLst/>
              <a:cxnLst/>
              <a:rect l="l" t="t" r="r" b="b"/>
              <a:pathLst>
                <a:path w="3217" h="3226" extrusionOk="0">
                  <a:moveTo>
                    <a:pt x="1605" y="1"/>
                  </a:moveTo>
                  <a:cubicBezTo>
                    <a:pt x="1222" y="1"/>
                    <a:pt x="851" y="137"/>
                    <a:pt x="561" y="385"/>
                  </a:cubicBezTo>
                  <a:cubicBezTo>
                    <a:pt x="274" y="630"/>
                    <a:pt x="79" y="968"/>
                    <a:pt x="15" y="1338"/>
                  </a:cubicBezTo>
                  <a:cubicBezTo>
                    <a:pt x="5" y="1393"/>
                    <a:pt x="42" y="1446"/>
                    <a:pt x="98" y="1456"/>
                  </a:cubicBezTo>
                  <a:cubicBezTo>
                    <a:pt x="104" y="1457"/>
                    <a:pt x="110" y="1458"/>
                    <a:pt x="115" y="1458"/>
                  </a:cubicBezTo>
                  <a:cubicBezTo>
                    <a:pt x="164" y="1458"/>
                    <a:pt x="208" y="1423"/>
                    <a:pt x="216" y="1372"/>
                  </a:cubicBezTo>
                  <a:cubicBezTo>
                    <a:pt x="333" y="697"/>
                    <a:pt x="916" y="206"/>
                    <a:pt x="1605" y="206"/>
                  </a:cubicBezTo>
                  <a:cubicBezTo>
                    <a:pt x="2380" y="206"/>
                    <a:pt x="3013" y="838"/>
                    <a:pt x="3013" y="1615"/>
                  </a:cubicBezTo>
                  <a:cubicBezTo>
                    <a:pt x="3013" y="2392"/>
                    <a:pt x="2380" y="3024"/>
                    <a:pt x="1605" y="3024"/>
                  </a:cubicBezTo>
                  <a:cubicBezTo>
                    <a:pt x="909" y="3024"/>
                    <a:pt x="308" y="2506"/>
                    <a:pt x="209" y="1817"/>
                  </a:cubicBezTo>
                  <a:cubicBezTo>
                    <a:pt x="201" y="1767"/>
                    <a:pt x="158" y="1729"/>
                    <a:pt x="108" y="1729"/>
                  </a:cubicBezTo>
                  <a:cubicBezTo>
                    <a:pt x="103" y="1729"/>
                    <a:pt x="99" y="1730"/>
                    <a:pt x="94" y="1730"/>
                  </a:cubicBezTo>
                  <a:cubicBezTo>
                    <a:pt x="38" y="1739"/>
                    <a:pt x="1" y="1790"/>
                    <a:pt x="7" y="1846"/>
                  </a:cubicBezTo>
                  <a:cubicBezTo>
                    <a:pt x="61" y="2226"/>
                    <a:pt x="252" y="2574"/>
                    <a:pt x="542" y="2829"/>
                  </a:cubicBezTo>
                  <a:cubicBezTo>
                    <a:pt x="836" y="3086"/>
                    <a:pt x="1213" y="3226"/>
                    <a:pt x="1603" y="3226"/>
                  </a:cubicBezTo>
                  <a:cubicBezTo>
                    <a:pt x="2492" y="3226"/>
                    <a:pt x="3216" y="2503"/>
                    <a:pt x="3216" y="1614"/>
                  </a:cubicBezTo>
                  <a:cubicBezTo>
                    <a:pt x="3217" y="724"/>
                    <a:pt x="2494" y="1"/>
                    <a:pt x="1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8"/>
            <p:cNvSpPr/>
            <p:nvPr/>
          </p:nvSpPr>
          <p:spPr>
            <a:xfrm>
              <a:off x="3210878" y="1837126"/>
              <a:ext cx="144878" cy="145283"/>
            </a:xfrm>
            <a:custGeom>
              <a:avLst/>
              <a:gdLst/>
              <a:ahLst/>
              <a:cxnLst/>
              <a:rect l="l" t="t" r="r" b="b"/>
              <a:pathLst>
                <a:path w="3217" h="3226" extrusionOk="0">
                  <a:moveTo>
                    <a:pt x="1605" y="1"/>
                  </a:moveTo>
                  <a:cubicBezTo>
                    <a:pt x="1222" y="1"/>
                    <a:pt x="851" y="137"/>
                    <a:pt x="561" y="385"/>
                  </a:cubicBezTo>
                  <a:cubicBezTo>
                    <a:pt x="273" y="630"/>
                    <a:pt x="79" y="968"/>
                    <a:pt x="15" y="1338"/>
                  </a:cubicBezTo>
                  <a:cubicBezTo>
                    <a:pt x="6" y="1393"/>
                    <a:pt x="42" y="1446"/>
                    <a:pt x="98" y="1456"/>
                  </a:cubicBezTo>
                  <a:cubicBezTo>
                    <a:pt x="104" y="1457"/>
                    <a:pt x="109" y="1458"/>
                    <a:pt x="115" y="1458"/>
                  </a:cubicBezTo>
                  <a:cubicBezTo>
                    <a:pt x="164" y="1458"/>
                    <a:pt x="208" y="1423"/>
                    <a:pt x="216" y="1372"/>
                  </a:cubicBezTo>
                  <a:cubicBezTo>
                    <a:pt x="333" y="697"/>
                    <a:pt x="916" y="206"/>
                    <a:pt x="1605" y="206"/>
                  </a:cubicBezTo>
                  <a:cubicBezTo>
                    <a:pt x="2380" y="206"/>
                    <a:pt x="3013" y="838"/>
                    <a:pt x="3013" y="1615"/>
                  </a:cubicBezTo>
                  <a:cubicBezTo>
                    <a:pt x="3013" y="2392"/>
                    <a:pt x="2380" y="3024"/>
                    <a:pt x="1605" y="3024"/>
                  </a:cubicBezTo>
                  <a:cubicBezTo>
                    <a:pt x="909" y="3024"/>
                    <a:pt x="308" y="2506"/>
                    <a:pt x="209" y="1817"/>
                  </a:cubicBezTo>
                  <a:cubicBezTo>
                    <a:pt x="202" y="1766"/>
                    <a:pt x="157" y="1730"/>
                    <a:pt x="106" y="1730"/>
                  </a:cubicBezTo>
                  <a:cubicBezTo>
                    <a:pt x="102" y="1730"/>
                    <a:pt x="98" y="1730"/>
                    <a:pt x="94" y="1730"/>
                  </a:cubicBezTo>
                  <a:cubicBezTo>
                    <a:pt x="38" y="1739"/>
                    <a:pt x="0" y="1790"/>
                    <a:pt x="7" y="1846"/>
                  </a:cubicBezTo>
                  <a:cubicBezTo>
                    <a:pt x="61" y="2226"/>
                    <a:pt x="252" y="2574"/>
                    <a:pt x="542" y="2829"/>
                  </a:cubicBezTo>
                  <a:cubicBezTo>
                    <a:pt x="836" y="3086"/>
                    <a:pt x="1213" y="3226"/>
                    <a:pt x="1603" y="3226"/>
                  </a:cubicBezTo>
                  <a:cubicBezTo>
                    <a:pt x="2492" y="3226"/>
                    <a:pt x="3216" y="2503"/>
                    <a:pt x="3216" y="1614"/>
                  </a:cubicBezTo>
                  <a:cubicBezTo>
                    <a:pt x="3217" y="724"/>
                    <a:pt x="2493" y="1"/>
                    <a:pt x="1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7" name="Google Shape;1297;p38"/>
            <p:cNvGrpSpPr/>
            <p:nvPr/>
          </p:nvGrpSpPr>
          <p:grpSpPr>
            <a:xfrm>
              <a:off x="3235512" y="1693644"/>
              <a:ext cx="264761" cy="257915"/>
              <a:chOff x="2854512" y="1693644"/>
              <a:chExt cx="264761" cy="257915"/>
            </a:xfrm>
          </p:grpSpPr>
          <p:sp>
            <p:nvSpPr>
              <p:cNvPr id="1298" name="Google Shape;1298;p38"/>
              <p:cNvSpPr/>
              <p:nvPr/>
            </p:nvSpPr>
            <p:spPr>
              <a:xfrm>
                <a:off x="2854512" y="1693644"/>
                <a:ext cx="95925" cy="95834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2128" extrusionOk="0">
                    <a:moveTo>
                      <a:pt x="1170" y="205"/>
                    </a:moveTo>
                    <a:lnTo>
                      <a:pt x="1170" y="858"/>
                    </a:lnTo>
                    <a:cubicBezTo>
                      <a:pt x="1170" y="914"/>
                      <a:pt x="1217" y="960"/>
                      <a:pt x="1272" y="960"/>
                    </a:cubicBezTo>
                    <a:lnTo>
                      <a:pt x="1926" y="960"/>
                    </a:lnTo>
                    <a:lnTo>
                      <a:pt x="1926" y="1168"/>
                    </a:lnTo>
                    <a:lnTo>
                      <a:pt x="1272" y="1168"/>
                    </a:lnTo>
                    <a:cubicBezTo>
                      <a:pt x="1217" y="1168"/>
                      <a:pt x="1170" y="1214"/>
                      <a:pt x="1170" y="1270"/>
                    </a:cubicBezTo>
                    <a:lnTo>
                      <a:pt x="1170" y="1924"/>
                    </a:lnTo>
                    <a:lnTo>
                      <a:pt x="962" y="1924"/>
                    </a:lnTo>
                    <a:lnTo>
                      <a:pt x="962" y="1270"/>
                    </a:lnTo>
                    <a:cubicBezTo>
                      <a:pt x="962" y="1214"/>
                      <a:pt x="916" y="1168"/>
                      <a:pt x="860" y="1168"/>
                    </a:cubicBezTo>
                    <a:lnTo>
                      <a:pt x="206" y="1168"/>
                    </a:lnTo>
                    <a:lnTo>
                      <a:pt x="206" y="960"/>
                    </a:lnTo>
                    <a:lnTo>
                      <a:pt x="860" y="960"/>
                    </a:lnTo>
                    <a:cubicBezTo>
                      <a:pt x="916" y="960"/>
                      <a:pt x="962" y="914"/>
                      <a:pt x="962" y="858"/>
                    </a:cubicBezTo>
                    <a:lnTo>
                      <a:pt x="962" y="205"/>
                    </a:lnTo>
                    <a:close/>
                    <a:moveTo>
                      <a:pt x="859" y="0"/>
                    </a:moveTo>
                    <a:cubicBezTo>
                      <a:pt x="803" y="0"/>
                      <a:pt x="756" y="47"/>
                      <a:pt x="756" y="102"/>
                    </a:cubicBezTo>
                    <a:lnTo>
                      <a:pt x="756" y="756"/>
                    </a:lnTo>
                    <a:lnTo>
                      <a:pt x="103" y="756"/>
                    </a:lnTo>
                    <a:cubicBezTo>
                      <a:pt x="47" y="756"/>
                      <a:pt x="1" y="803"/>
                      <a:pt x="1" y="858"/>
                    </a:cubicBezTo>
                    <a:lnTo>
                      <a:pt x="1" y="1270"/>
                    </a:lnTo>
                    <a:cubicBezTo>
                      <a:pt x="1" y="1326"/>
                      <a:pt x="47" y="1372"/>
                      <a:pt x="103" y="1372"/>
                    </a:cubicBezTo>
                    <a:lnTo>
                      <a:pt x="756" y="1372"/>
                    </a:lnTo>
                    <a:lnTo>
                      <a:pt x="756" y="2026"/>
                    </a:lnTo>
                    <a:cubicBezTo>
                      <a:pt x="756" y="2082"/>
                      <a:pt x="803" y="2128"/>
                      <a:pt x="859" y="2128"/>
                    </a:cubicBezTo>
                    <a:lnTo>
                      <a:pt x="1271" y="2128"/>
                    </a:lnTo>
                    <a:cubicBezTo>
                      <a:pt x="1326" y="2128"/>
                      <a:pt x="1373" y="2082"/>
                      <a:pt x="1373" y="2026"/>
                    </a:cubicBezTo>
                    <a:lnTo>
                      <a:pt x="1373" y="1372"/>
                    </a:lnTo>
                    <a:lnTo>
                      <a:pt x="2027" y="1372"/>
                    </a:lnTo>
                    <a:cubicBezTo>
                      <a:pt x="2082" y="1372"/>
                      <a:pt x="2129" y="1326"/>
                      <a:pt x="2129" y="1270"/>
                    </a:cubicBezTo>
                    <a:lnTo>
                      <a:pt x="2129" y="858"/>
                    </a:lnTo>
                    <a:cubicBezTo>
                      <a:pt x="2129" y="803"/>
                      <a:pt x="2082" y="756"/>
                      <a:pt x="2027" y="756"/>
                    </a:cubicBezTo>
                    <a:lnTo>
                      <a:pt x="1373" y="756"/>
                    </a:lnTo>
                    <a:lnTo>
                      <a:pt x="1373" y="102"/>
                    </a:lnTo>
                    <a:cubicBezTo>
                      <a:pt x="1373" y="47"/>
                      <a:pt x="1326" y="0"/>
                      <a:pt x="1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8"/>
              <p:cNvSpPr/>
              <p:nvPr/>
            </p:nvSpPr>
            <p:spPr>
              <a:xfrm>
                <a:off x="2860232" y="1868020"/>
                <a:ext cx="84080" cy="83540"/>
              </a:xfrm>
              <a:custGeom>
                <a:avLst/>
                <a:gdLst/>
                <a:ahLst/>
                <a:cxnLst/>
                <a:rect l="l" t="t" r="r" b="b"/>
                <a:pathLst>
                  <a:path w="1867" h="1855" extrusionOk="0">
                    <a:moveTo>
                      <a:pt x="1472" y="246"/>
                    </a:moveTo>
                    <a:lnTo>
                      <a:pt x="1619" y="393"/>
                    </a:lnTo>
                    <a:lnTo>
                      <a:pt x="1157" y="855"/>
                    </a:lnTo>
                    <a:cubicBezTo>
                      <a:pt x="1118" y="894"/>
                      <a:pt x="1118" y="959"/>
                      <a:pt x="1157" y="1000"/>
                    </a:cubicBezTo>
                    <a:lnTo>
                      <a:pt x="1619" y="1462"/>
                    </a:lnTo>
                    <a:lnTo>
                      <a:pt x="1472" y="1609"/>
                    </a:lnTo>
                    <a:lnTo>
                      <a:pt x="1010" y="1147"/>
                    </a:lnTo>
                    <a:cubicBezTo>
                      <a:pt x="991" y="1126"/>
                      <a:pt x="964" y="1116"/>
                      <a:pt x="938" y="1116"/>
                    </a:cubicBezTo>
                    <a:cubicBezTo>
                      <a:pt x="912" y="1116"/>
                      <a:pt x="887" y="1126"/>
                      <a:pt x="867" y="1147"/>
                    </a:cubicBezTo>
                    <a:lnTo>
                      <a:pt x="404" y="1609"/>
                    </a:lnTo>
                    <a:lnTo>
                      <a:pt x="257" y="1462"/>
                    </a:lnTo>
                    <a:lnTo>
                      <a:pt x="720" y="1000"/>
                    </a:lnTo>
                    <a:cubicBezTo>
                      <a:pt x="759" y="961"/>
                      <a:pt x="759" y="895"/>
                      <a:pt x="720" y="855"/>
                    </a:cubicBezTo>
                    <a:lnTo>
                      <a:pt x="257" y="393"/>
                    </a:lnTo>
                    <a:lnTo>
                      <a:pt x="404" y="246"/>
                    </a:lnTo>
                    <a:lnTo>
                      <a:pt x="867" y="708"/>
                    </a:lnTo>
                    <a:cubicBezTo>
                      <a:pt x="886" y="728"/>
                      <a:pt x="912" y="738"/>
                      <a:pt x="938" y="738"/>
                    </a:cubicBezTo>
                    <a:cubicBezTo>
                      <a:pt x="964" y="738"/>
                      <a:pt x="991" y="728"/>
                      <a:pt x="1010" y="708"/>
                    </a:cubicBezTo>
                    <a:lnTo>
                      <a:pt x="1472" y="246"/>
                    </a:lnTo>
                    <a:close/>
                    <a:moveTo>
                      <a:pt x="404" y="0"/>
                    </a:moveTo>
                    <a:cubicBezTo>
                      <a:pt x="378" y="0"/>
                      <a:pt x="352" y="10"/>
                      <a:pt x="333" y="30"/>
                    </a:cubicBezTo>
                    <a:lnTo>
                      <a:pt x="41" y="321"/>
                    </a:lnTo>
                    <a:cubicBezTo>
                      <a:pt x="2" y="360"/>
                      <a:pt x="2" y="425"/>
                      <a:pt x="41" y="465"/>
                    </a:cubicBezTo>
                    <a:lnTo>
                      <a:pt x="503" y="927"/>
                    </a:lnTo>
                    <a:lnTo>
                      <a:pt x="41" y="1389"/>
                    </a:lnTo>
                    <a:cubicBezTo>
                      <a:pt x="1" y="1429"/>
                      <a:pt x="1" y="1495"/>
                      <a:pt x="41" y="1534"/>
                    </a:cubicBezTo>
                    <a:lnTo>
                      <a:pt x="333" y="1824"/>
                    </a:lnTo>
                    <a:cubicBezTo>
                      <a:pt x="352" y="1845"/>
                      <a:pt x="378" y="1855"/>
                      <a:pt x="404" y="1855"/>
                    </a:cubicBezTo>
                    <a:cubicBezTo>
                      <a:pt x="429" y="1855"/>
                      <a:pt x="455" y="1845"/>
                      <a:pt x="476" y="1824"/>
                    </a:cubicBezTo>
                    <a:lnTo>
                      <a:pt x="938" y="1362"/>
                    </a:lnTo>
                    <a:lnTo>
                      <a:pt x="1401" y="1824"/>
                    </a:lnTo>
                    <a:cubicBezTo>
                      <a:pt x="1420" y="1844"/>
                      <a:pt x="1446" y="1854"/>
                      <a:pt x="1473" y="1854"/>
                    </a:cubicBezTo>
                    <a:cubicBezTo>
                      <a:pt x="1499" y="1854"/>
                      <a:pt x="1525" y="1844"/>
                      <a:pt x="1545" y="1824"/>
                    </a:cubicBezTo>
                    <a:lnTo>
                      <a:pt x="1836" y="1534"/>
                    </a:lnTo>
                    <a:cubicBezTo>
                      <a:pt x="1855" y="1515"/>
                      <a:pt x="1866" y="1489"/>
                      <a:pt x="1866" y="1462"/>
                    </a:cubicBezTo>
                    <a:cubicBezTo>
                      <a:pt x="1866" y="1435"/>
                      <a:pt x="1855" y="1409"/>
                      <a:pt x="1836" y="1389"/>
                    </a:cubicBezTo>
                    <a:lnTo>
                      <a:pt x="1373" y="927"/>
                    </a:lnTo>
                    <a:lnTo>
                      <a:pt x="1836" y="465"/>
                    </a:lnTo>
                    <a:cubicBezTo>
                      <a:pt x="1855" y="446"/>
                      <a:pt x="1866" y="420"/>
                      <a:pt x="1866" y="393"/>
                    </a:cubicBezTo>
                    <a:cubicBezTo>
                      <a:pt x="1866" y="366"/>
                      <a:pt x="1855" y="340"/>
                      <a:pt x="1836" y="321"/>
                    </a:cubicBezTo>
                    <a:lnTo>
                      <a:pt x="1545" y="30"/>
                    </a:lnTo>
                    <a:cubicBezTo>
                      <a:pt x="1525" y="10"/>
                      <a:pt x="1499" y="0"/>
                      <a:pt x="1473" y="0"/>
                    </a:cubicBezTo>
                    <a:cubicBezTo>
                      <a:pt x="1446" y="0"/>
                      <a:pt x="1420" y="10"/>
                      <a:pt x="1401" y="30"/>
                    </a:cubicBezTo>
                    <a:lnTo>
                      <a:pt x="938" y="492"/>
                    </a:lnTo>
                    <a:lnTo>
                      <a:pt x="476" y="30"/>
                    </a:lnTo>
                    <a:cubicBezTo>
                      <a:pt x="457" y="10"/>
                      <a:pt x="430" y="0"/>
                      <a:pt x="4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8"/>
              <p:cNvSpPr/>
              <p:nvPr/>
            </p:nvSpPr>
            <p:spPr>
              <a:xfrm>
                <a:off x="3023439" y="1727646"/>
                <a:ext cx="95834" cy="27787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617" extrusionOk="0">
                    <a:moveTo>
                      <a:pt x="1924" y="205"/>
                    </a:moveTo>
                    <a:lnTo>
                      <a:pt x="1924" y="413"/>
                    </a:lnTo>
                    <a:lnTo>
                      <a:pt x="205" y="413"/>
                    </a:lnTo>
                    <a:lnTo>
                      <a:pt x="205" y="205"/>
                    </a:lnTo>
                    <a:close/>
                    <a:moveTo>
                      <a:pt x="103" y="1"/>
                    </a:moveTo>
                    <a:cubicBezTo>
                      <a:pt x="48" y="1"/>
                      <a:pt x="1" y="48"/>
                      <a:pt x="1" y="103"/>
                    </a:cubicBezTo>
                    <a:lnTo>
                      <a:pt x="1" y="515"/>
                    </a:lnTo>
                    <a:cubicBezTo>
                      <a:pt x="1" y="571"/>
                      <a:pt x="48" y="617"/>
                      <a:pt x="103" y="617"/>
                    </a:cubicBezTo>
                    <a:lnTo>
                      <a:pt x="2025" y="617"/>
                    </a:lnTo>
                    <a:cubicBezTo>
                      <a:pt x="2082" y="617"/>
                      <a:pt x="2127" y="571"/>
                      <a:pt x="2127" y="515"/>
                    </a:cubicBezTo>
                    <a:lnTo>
                      <a:pt x="2127" y="103"/>
                    </a:lnTo>
                    <a:cubicBezTo>
                      <a:pt x="2127" y="48"/>
                      <a:pt x="2082" y="1"/>
                      <a:pt x="20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8"/>
              <p:cNvSpPr/>
              <p:nvPr/>
            </p:nvSpPr>
            <p:spPr>
              <a:xfrm>
                <a:off x="3035193" y="1873649"/>
                <a:ext cx="71110" cy="27742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616" extrusionOk="0">
                    <a:moveTo>
                      <a:pt x="1375" y="205"/>
                    </a:moveTo>
                    <a:lnTo>
                      <a:pt x="1375" y="412"/>
                    </a:lnTo>
                    <a:lnTo>
                      <a:pt x="205" y="412"/>
                    </a:lnTo>
                    <a:lnTo>
                      <a:pt x="205" y="205"/>
                    </a:lnTo>
                    <a:close/>
                    <a:moveTo>
                      <a:pt x="103" y="0"/>
                    </a:moveTo>
                    <a:cubicBezTo>
                      <a:pt x="48" y="0"/>
                      <a:pt x="1" y="46"/>
                      <a:pt x="1" y="102"/>
                    </a:cubicBezTo>
                    <a:lnTo>
                      <a:pt x="1" y="514"/>
                    </a:lnTo>
                    <a:cubicBezTo>
                      <a:pt x="1" y="570"/>
                      <a:pt x="46" y="616"/>
                      <a:pt x="103" y="616"/>
                    </a:cubicBezTo>
                    <a:lnTo>
                      <a:pt x="1476" y="616"/>
                    </a:lnTo>
                    <a:cubicBezTo>
                      <a:pt x="1532" y="616"/>
                      <a:pt x="1578" y="570"/>
                      <a:pt x="1578" y="514"/>
                    </a:cubicBezTo>
                    <a:lnTo>
                      <a:pt x="1578" y="102"/>
                    </a:lnTo>
                    <a:cubicBezTo>
                      <a:pt x="1578" y="46"/>
                      <a:pt x="1532" y="0"/>
                      <a:pt x="1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8"/>
              <p:cNvSpPr/>
              <p:nvPr/>
            </p:nvSpPr>
            <p:spPr>
              <a:xfrm>
                <a:off x="3035193" y="1918144"/>
                <a:ext cx="71110" cy="27787"/>
              </a:xfrm>
              <a:custGeom>
                <a:avLst/>
                <a:gdLst/>
                <a:ahLst/>
                <a:cxnLst/>
                <a:rect l="l" t="t" r="r" b="b"/>
                <a:pathLst>
                  <a:path w="1579" h="617" extrusionOk="0">
                    <a:moveTo>
                      <a:pt x="1375" y="204"/>
                    </a:moveTo>
                    <a:lnTo>
                      <a:pt x="1375" y="413"/>
                    </a:lnTo>
                    <a:lnTo>
                      <a:pt x="205" y="413"/>
                    </a:lnTo>
                    <a:lnTo>
                      <a:pt x="205" y="204"/>
                    </a:lnTo>
                    <a:close/>
                    <a:moveTo>
                      <a:pt x="103" y="1"/>
                    </a:moveTo>
                    <a:cubicBezTo>
                      <a:pt x="48" y="1"/>
                      <a:pt x="1" y="47"/>
                      <a:pt x="1" y="103"/>
                    </a:cubicBezTo>
                    <a:lnTo>
                      <a:pt x="1" y="514"/>
                    </a:lnTo>
                    <a:cubicBezTo>
                      <a:pt x="1" y="571"/>
                      <a:pt x="48" y="617"/>
                      <a:pt x="103" y="617"/>
                    </a:cubicBezTo>
                    <a:lnTo>
                      <a:pt x="1476" y="617"/>
                    </a:lnTo>
                    <a:cubicBezTo>
                      <a:pt x="1532" y="617"/>
                      <a:pt x="1578" y="571"/>
                      <a:pt x="1578" y="514"/>
                    </a:cubicBezTo>
                    <a:lnTo>
                      <a:pt x="1578" y="103"/>
                    </a:lnTo>
                    <a:cubicBezTo>
                      <a:pt x="1578" y="47"/>
                      <a:pt x="1532" y="1"/>
                      <a:pt x="14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1" name="Picture 20" descr="A close up of a word&#10;&#10;Description automatically generated">
            <a:extLst>
              <a:ext uri="{FF2B5EF4-FFF2-40B4-BE49-F238E27FC236}">
                <a16:creationId xmlns:a16="http://schemas.microsoft.com/office/drawing/2014/main" id="{270200AB-45BE-EA70-C57C-34F583023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67" y="1037865"/>
            <a:ext cx="3705742" cy="581106"/>
          </a:xfrm>
          <a:prstGeom prst="rect">
            <a:avLst/>
          </a:prstGeom>
        </p:spPr>
      </p:pic>
      <p:pic>
        <p:nvPicPr>
          <p:cNvPr id="23" name="Picture 2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8C84348-7626-2ECE-FDBA-6DA6EACA4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95" y="1739800"/>
            <a:ext cx="6811326" cy="1276528"/>
          </a:xfrm>
          <a:prstGeom prst="rect">
            <a:avLst/>
          </a:prstGeom>
        </p:spPr>
      </p:pic>
      <p:pic>
        <p:nvPicPr>
          <p:cNvPr id="25" name="Picture 24" descr="A graph of a function&#10;&#10;Description automatically generated">
            <a:extLst>
              <a:ext uri="{FF2B5EF4-FFF2-40B4-BE49-F238E27FC236}">
                <a16:creationId xmlns:a16="http://schemas.microsoft.com/office/drawing/2014/main" id="{C6977B80-16C4-EF23-472E-4DDC4DC70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006" y="2861374"/>
            <a:ext cx="1514686" cy="16385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9" name="Google Shape;1309;p39"/>
          <p:cNvGrpSpPr/>
          <p:nvPr/>
        </p:nvGrpSpPr>
        <p:grpSpPr>
          <a:xfrm>
            <a:off x="8060321" y="2273667"/>
            <a:ext cx="827356" cy="874236"/>
            <a:chOff x="4764676" y="2150254"/>
            <a:chExt cx="415673" cy="439226"/>
          </a:xfrm>
        </p:grpSpPr>
        <p:sp>
          <p:nvSpPr>
            <p:cNvPr id="1310" name="Google Shape;1310;p39"/>
            <p:cNvSpPr/>
            <p:nvPr/>
          </p:nvSpPr>
          <p:spPr>
            <a:xfrm>
              <a:off x="4764676" y="2150254"/>
              <a:ext cx="415673" cy="439226"/>
            </a:xfrm>
            <a:custGeom>
              <a:avLst/>
              <a:gdLst/>
              <a:ahLst/>
              <a:cxnLst/>
              <a:rect l="l" t="t" r="r" b="b"/>
              <a:pathLst>
                <a:path w="9230" h="9753" extrusionOk="0">
                  <a:moveTo>
                    <a:pt x="4747" y="0"/>
                  </a:moveTo>
                  <a:cubicBezTo>
                    <a:pt x="4396" y="0"/>
                    <a:pt x="4046" y="126"/>
                    <a:pt x="3776" y="396"/>
                  </a:cubicBezTo>
                  <a:cubicBezTo>
                    <a:pt x="3383" y="789"/>
                    <a:pt x="3177" y="1343"/>
                    <a:pt x="2939" y="1835"/>
                  </a:cubicBezTo>
                  <a:cubicBezTo>
                    <a:pt x="2654" y="2426"/>
                    <a:pt x="2363" y="3015"/>
                    <a:pt x="2065" y="3601"/>
                  </a:cubicBezTo>
                  <a:cubicBezTo>
                    <a:pt x="1477" y="4757"/>
                    <a:pt x="866" y="5901"/>
                    <a:pt x="231" y="7031"/>
                  </a:cubicBezTo>
                  <a:cubicBezTo>
                    <a:pt x="118" y="7232"/>
                    <a:pt x="0" y="7453"/>
                    <a:pt x="35" y="7679"/>
                  </a:cubicBezTo>
                  <a:cubicBezTo>
                    <a:pt x="60" y="7841"/>
                    <a:pt x="159" y="7982"/>
                    <a:pt x="263" y="8108"/>
                  </a:cubicBezTo>
                  <a:cubicBezTo>
                    <a:pt x="543" y="8456"/>
                    <a:pt x="872" y="8733"/>
                    <a:pt x="1235" y="8954"/>
                  </a:cubicBezTo>
                  <a:cubicBezTo>
                    <a:pt x="2194" y="9538"/>
                    <a:pt x="3385" y="9753"/>
                    <a:pt x="4574" y="9753"/>
                  </a:cubicBezTo>
                  <a:cubicBezTo>
                    <a:pt x="5455" y="9753"/>
                    <a:pt x="6335" y="9635"/>
                    <a:pt x="7118" y="9461"/>
                  </a:cubicBezTo>
                  <a:cubicBezTo>
                    <a:pt x="7583" y="9358"/>
                    <a:pt x="8049" y="9217"/>
                    <a:pt x="8443" y="8949"/>
                  </a:cubicBezTo>
                  <a:cubicBezTo>
                    <a:pt x="8915" y="8624"/>
                    <a:pt x="9229" y="8111"/>
                    <a:pt x="9229" y="7530"/>
                  </a:cubicBezTo>
                  <a:cubicBezTo>
                    <a:pt x="9229" y="7264"/>
                    <a:pt x="9163" y="6998"/>
                    <a:pt x="9036" y="6760"/>
                  </a:cubicBezTo>
                  <a:cubicBezTo>
                    <a:pt x="8963" y="6611"/>
                    <a:pt x="8676" y="6037"/>
                    <a:pt x="7527" y="3728"/>
                  </a:cubicBezTo>
                  <a:cubicBezTo>
                    <a:pt x="7491" y="3655"/>
                    <a:pt x="7449" y="3587"/>
                    <a:pt x="7403" y="3522"/>
                  </a:cubicBezTo>
                  <a:cubicBezTo>
                    <a:pt x="7380" y="3446"/>
                    <a:pt x="7350" y="3371"/>
                    <a:pt x="7313" y="3298"/>
                  </a:cubicBezTo>
                  <a:lnTo>
                    <a:pt x="6073" y="807"/>
                  </a:lnTo>
                  <a:cubicBezTo>
                    <a:pt x="5818" y="293"/>
                    <a:pt x="5282" y="0"/>
                    <a:pt x="4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9"/>
            <p:cNvSpPr/>
            <p:nvPr/>
          </p:nvSpPr>
          <p:spPr>
            <a:xfrm>
              <a:off x="4845198" y="2216050"/>
              <a:ext cx="268093" cy="269354"/>
            </a:xfrm>
            <a:custGeom>
              <a:avLst/>
              <a:gdLst/>
              <a:ahLst/>
              <a:cxnLst/>
              <a:rect l="l" t="t" r="r" b="b"/>
              <a:pathLst>
                <a:path w="5953" h="5981" extrusionOk="0">
                  <a:moveTo>
                    <a:pt x="2976" y="0"/>
                  </a:moveTo>
                  <a:lnTo>
                    <a:pt x="1" y="5980"/>
                  </a:lnTo>
                  <a:cubicBezTo>
                    <a:pt x="197" y="5644"/>
                    <a:pt x="1455" y="5385"/>
                    <a:pt x="2976" y="5385"/>
                  </a:cubicBezTo>
                  <a:cubicBezTo>
                    <a:pt x="4498" y="5385"/>
                    <a:pt x="5755" y="5644"/>
                    <a:pt x="5952" y="5980"/>
                  </a:cubicBezTo>
                  <a:lnTo>
                    <a:pt x="29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9"/>
            <p:cNvSpPr/>
            <p:nvPr/>
          </p:nvSpPr>
          <p:spPr>
            <a:xfrm>
              <a:off x="4979223" y="2216050"/>
              <a:ext cx="134069" cy="269309"/>
            </a:xfrm>
            <a:custGeom>
              <a:avLst/>
              <a:gdLst/>
              <a:ahLst/>
              <a:cxnLst/>
              <a:rect l="l" t="t" r="r" b="b"/>
              <a:pathLst>
                <a:path w="2977" h="5980" extrusionOk="0">
                  <a:moveTo>
                    <a:pt x="0" y="0"/>
                  </a:moveTo>
                  <a:lnTo>
                    <a:pt x="2127" y="5586"/>
                  </a:lnTo>
                  <a:cubicBezTo>
                    <a:pt x="2579" y="5690"/>
                    <a:pt x="2888" y="5827"/>
                    <a:pt x="2976" y="59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9"/>
            <p:cNvSpPr/>
            <p:nvPr/>
          </p:nvSpPr>
          <p:spPr>
            <a:xfrm>
              <a:off x="4843983" y="2458519"/>
              <a:ext cx="270525" cy="61833"/>
            </a:xfrm>
            <a:custGeom>
              <a:avLst/>
              <a:gdLst/>
              <a:ahLst/>
              <a:cxnLst/>
              <a:rect l="l" t="t" r="r" b="b"/>
              <a:pathLst>
                <a:path w="6007" h="1373" extrusionOk="0">
                  <a:moveTo>
                    <a:pt x="3003" y="0"/>
                  </a:moveTo>
                  <a:cubicBezTo>
                    <a:pt x="1345" y="0"/>
                    <a:pt x="0" y="308"/>
                    <a:pt x="0" y="686"/>
                  </a:cubicBezTo>
                  <a:cubicBezTo>
                    <a:pt x="0" y="1066"/>
                    <a:pt x="1345" y="1373"/>
                    <a:pt x="3003" y="1373"/>
                  </a:cubicBezTo>
                  <a:cubicBezTo>
                    <a:pt x="4662" y="1373"/>
                    <a:pt x="6006" y="1066"/>
                    <a:pt x="6006" y="686"/>
                  </a:cubicBezTo>
                  <a:cubicBezTo>
                    <a:pt x="6006" y="308"/>
                    <a:pt x="4662" y="0"/>
                    <a:pt x="3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9"/>
            <p:cNvSpPr/>
            <p:nvPr/>
          </p:nvSpPr>
          <p:spPr>
            <a:xfrm>
              <a:off x="4839074" y="2342914"/>
              <a:ext cx="280028" cy="182031"/>
            </a:xfrm>
            <a:custGeom>
              <a:avLst/>
              <a:gdLst/>
              <a:ahLst/>
              <a:cxnLst/>
              <a:rect l="l" t="t" r="r" b="b"/>
              <a:pathLst>
                <a:path w="6218" h="4042" extrusionOk="0">
                  <a:moveTo>
                    <a:pt x="4565" y="1"/>
                  </a:moveTo>
                  <a:cubicBezTo>
                    <a:pt x="4549" y="1"/>
                    <a:pt x="4534" y="4"/>
                    <a:pt x="4519" y="11"/>
                  </a:cubicBezTo>
                  <a:cubicBezTo>
                    <a:pt x="4469" y="36"/>
                    <a:pt x="4448" y="97"/>
                    <a:pt x="4473" y="148"/>
                  </a:cubicBezTo>
                  <a:lnTo>
                    <a:pt x="5814" y="2843"/>
                  </a:lnTo>
                  <a:cubicBezTo>
                    <a:pt x="5457" y="2686"/>
                    <a:pt x="4936" y="2598"/>
                    <a:pt x="4566" y="2551"/>
                  </a:cubicBezTo>
                  <a:cubicBezTo>
                    <a:pt x="4561" y="2550"/>
                    <a:pt x="4557" y="2550"/>
                    <a:pt x="4553" y="2550"/>
                  </a:cubicBezTo>
                  <a:cubicBezTo>
                    <a:pt x="4503" y="2550"/>
                    <a:pt x="4457" y="2587"/>
                    <a:pt x="4451" y="2639"/>
                  </a:cubicBezTo>
                  <a:cubicBezTo>
                    <a:pt x="4445" y="2695"/>
                    <a:pt x="4484" y="2747"/>
                    <a:pt x="4539" y="2753"/>
                  </a:cubicBezTo>
                  <a:cubicBezTo>
                    <a:pt x="5611" y="2888"/>
                    <a:pt x="6011" y="3133"/>
                    <a:pt x="6011" y="3256"/>
                  </a:cubicBezTo>
                  <a:cubicBezTo>
                    <a:pt x="6011" y="3332"/>
                    <a:pt x="5842" y="3497"/>
                    <a:pt x="5211" y="3641"/>
                  </a:cubicBezTo>
                  <a:cubicBezTo>
                    <a:pt x="4650" y="3769"/>
                    <a:pt x="3903" y="3840"/>
                    <a:pt x="3109" y="3840"/>
                  </a:cubicBezTo>
                  <a:cubicBezTo>
                    <a:pt x="2315" y="3840"/>
                    <a:pt x="1569" y="3769"/>
                    <a:pt x="1009" y="3641"/>
                  </a:cubicBezTo>
                  <a:cubicBezTo>
                    <a:pt x="377" y="3497"/>
                    <a:pt x="208" y="3330"/>
                    <a:pt x="208" y="3256"/>
                  </a:cubicBezTo>
                  <a:cubicBezTo>
                    <a:pt x="208" y="3178"/>
                    <a:pt x="377" y="3013"/>
                    <a:pt x="1009" y="2869"/>
                  </a:cubicBezTo>
                  <a:cubicBezTo>
                    <a:pt x="1545" y="2747"/>
                    <a:pt x="2252" y="2676"/>
                    <a:pt x="3008" y="2670"/>
                  </a:cubicBezTo>
                  <a:lnTo>
                    <a:pt x="3008" y="2827"/>
                  </a:lnTo>
                  <a:cubicBezTo>
                    <a:pt x="3008" y="2882"/>
                    <a:pt x="3054" y="2928"/>
                    <a:pt x="3109" y="2928"/>
                  </a:cubicBezTo>
                  <a:cubicBezTo>
                    <a:pt x="3166" y="2928"/>
                    <a:pt x="3211" y="2882"/>
                    <a:pt x="3211" y="2827"/>
                  </a:cubicBezTo>
                  <a:lnTo>
                    <a:pt x="3211" y="2670"/>
                  </a:lnTo>
                  <a:cubicBezTo>
                    <a:pt x="3298" y="2670"/>
                    <a:pt x="3386" y="2673"/>
                    <a:pt x="3472" y="2675"/>
                  </a:cubicBezTo>
                  <a:cubicBezTo>
                    <a:pt x="3473" y="2675"/>
                    <a:pt x="3474" y="2675"/>
                    <a:pt x="3475" y="2675"/>
                  </a:cubicBezTo>
                  <a:cubicBezTo>
                    <a:pt x="3531" y="2675"/>
                    <a:pt x="3576" y="2632"/>
                    <a:pt x="3577" y="2575"/>
                  </a:cubicBezTo>
                  <a:cubicBezTo>
                    <a:pt x="3579" y="2519"/>
                    <a:pt x="3535" y="2471"/>
                    <a:pt x="3478" y="2470"/>
                  </a:cubicBezTo>
                  <a:cubicBezTo>
                    <a:pt x="3356" y="2468"/>
                    <a:pt x="3232" y="2465"/>
                    <a:pt x="3108" y="2465"/>
                  </a:cubicBezTo>
                  <a:cubicBezTo>
                    <a:pt x="2299" y="2465"/>
                    <a:pt x="1536" y="2538"/>
                    <a:pt x="961" y="2669"/>
                  </a:cubicBezTo>
                  <a:cubicBezTo>
                    <a:pt x="736" y="2720"/>
                    <a:pt x="551" y="2778"/>
                    <a:pt x="404" y="2843"/>
                  </a:cubicBezTo>
                  <a:lnTo>
                    <a:pt x="985" y="1675"/>
                  </a:lnTo>
                  <a:cubicBezTo>
                    <a:pt x="1009" y="1625"/>
                    <a:pt x="988" y="1564"/>
                    <a:pt x="938" y="1538"/>
                  </a:cubicBezTo>
                  <a:cubicBezTo>
                    <a:pt x="924" y="1531"/>
                    <a:pt x="908" y="1527"/>
                    <a:pt x="893" y="1527"/>
                  </a:cubicBezTo>
                  <a:cubicBezTo>
                    <a:pt x="856" y="1527"/>
                    <a:pt x="820" y="1548"/>
                    <a:pt x="801" y="1584"/>
                  </a:cubicBezTo>
                  <a:cubicBezTo>
                    <a:pt x="801" y="1584"/>
                    <a:pt x="28" y="3137"/>
                    <a:pt x="23" y="3148"/>
                  </a:cubicBezTo>
                  <a:lnTo>
                    <a:pt x="22" y="3149"/>
                  </a:lnTo>
                  <a:cubicBezTo>
                    <a:pt x="8" y="3183"/>
                    <a:pt x="1" y="3217"/>
                    <a:pt x="1" y="3253"/>
                  </a:cubicBezTo>
                  <a:cubicBezTo>
                    <a:pt x="1" y="3497"/>
                    <a:pt x="323" y="3693"/>
                    <a:pt x="959" y="3839"/>
                  </a:cubicBezTo>
                  <a:cubicBezTo>
                    <a:pt x="1534" y="3970"/>
                    <a:pt x="2296" y="4042"/>
                    <a:pt x="3106" y="4042"/>
                  </a:cubicBezTo>
                  <a:cubicBezTo>
                    <a:pt x="3916" y="4042"/>
                    <a:pt x="4678" y="3970"/>
                    <a:pt x="5252" y="3839"/>
                  </a:cubicBezTo>
                  <a:cubicBezTo>
                    <a:pt x="5888" y="3693"/>
                    <a:pt x="6211" y="3496"/>
                    <a:pt x="6211" y="3253"/>
                  </a:cubicBezTo>
                  <a:cubicBezTo>
                    <a:pt x="6218" y="3204"/>
                    <a:pt x="6204" y="3160"/>
                    <a:pt x="6180" y="3116"/>
                  </a:cubicBezTo>
                  <a:lnTo>
                    <a:pt x="4657" y="58"/>
                  </a:lnTo>
                  <a:cubicBezTo>
                    <a:pt x="4639" y="21"/>
                    <a:pt x="4603" y="1"/>
                    <a:pt x="4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9"/>
            <p:cNvSpPr/>
            <p:nvPr/>
          </p:nvSpPr>
          <p:spPr>
            <a:xfrm>
              <a:off x="4884064" y="2211457"/>
              <a:ext cx="156271" cy="190003"/>
            </a:xfrm>
            <a:custGeom>
              <a:avLst/>
              <a:gdLst/>
              <a:ahLst/>
              <a:cxnLst/>
              <a:rect l="l" t="t" r="r" b="b"/>
              <a:pathLst>
                <a:path w="3470" h="4219" extrusionOk="0">
                  <a:moveTo>
                    <a:pt x="2114" y="1"/>
                  </a:moveTo>
                  <a:cubicBezTo>
                    <a:pt x="2078" y="1"/>
                    <a:pt x="2042" y="19"/>
                    <a:pt x="2023" y="55"/>
                  </a:cubicBezTo>
                  <a:lnTo>
                    <a:pt x="25" y="4071"/>
                  </a:lnTo>
                  <a:cubicBezTo>
                    <a:pt x="1" y="4118"/>
                    <a:pt x="17" y="4174"/>
                    <a:pt x="60" y="4203"/>
                  </a:cubicBezTo>
                  <a:lnTo>
                    <a:pt x="60" y="4203"/>
                  </a:lnTo>
                  <a:cubicBezTo>
                    <a:pt x="55" y="4200"/>
                    <a:pt x="51" y="4198"/>
                    <a:pt x="50" y="4198"/>
                  </a:cubicBezTo>
                  <a:lnTo>
                    <a:pt x="50" y="4198"/>
                  </a:lnTo>
                  <a:cubicBezTo>
                    <a:pt x="50" y="4198"/>
                    <a:pt x="55" y="4200"/>
                    <a:pt x="70" y="4208"/>
                  </a:cubicBezTo>
                  <a:cubicBezTo>
                    <a:pt x="85" y="4215"/>
                    <a:pt x="100" y="4219"/>
                    <a:pt x="114" y="4219"/>
                  </a:cubicBezTo>
                  <a:cubicBezTo>
                    <a:pt x="152" y="4219"/>
                    <a:pt x="188" y="4198"/>
                    <a:pt x="206" y="4162"/>
                  </a:cubicBezTo>
                  <a:lnTo>
                    <a:pt x="2011" y="535"/>
                  </a:lnTo>
                  <a:lnTo>
                    <a:pt x="2011" y="688"/>
                  </a:lnTo>
                  <a:cubicBezTo>
                    <a:pt x="2011" y="744"/>
                    <a:pt x="2057" y="791"/>
                    <a:pt x="2113" y="791"/>
                  </a:cubicBezTo>
                  <a:cubicBezTo>
                    <a:pt x="2169" y="791"/>
                    <a:pt x="2215" y="744"/>
                    <a:pt x="2215" y="688"/>
                  </a:cubicBezTo>
                  <a:lnTo>
                    <a:pt x="2215" y="535"/>
                  </a:lnTo>
                  <a:lnTo>
                    <a:pt x="3262" y="2637"/>
                  </a:lnTo>
                  <a:cubicBezTo>
                    <a:pt x="3279" y="2674"/>
                    <a:pt x="3316" y="2694"/>
                    <a:pt x="3354" y="2694"/>
                  </a:cubicBezTo>
                  <a:cubicBezTo>
                    <a:pt x="3369" y="2694"/>
                    <a:pt x="3384" y="2691"/>
                    <a:pt x="3399" y="2684"/>
                  </a:cubicBezTo>
                  <a:cubicBezTo>
                    <a:pt x="3450" y="2659"/>
                    <a:pt x="3470" y="2598"/>
                    <a:pt x="3446" y="2546"/>
                  </a:cubicBezTo>
                  <a:lnTo>
                    <a:pt x="2206" y="55"/>
                  </a:lnTo>
                  <a:cubicBezTo>
                    <a:pt x="2187" y="19"/>
                    <a:pt x="215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9"/>
            <p:cNvSpPr/>
            <p:nvPr/>
          </p:nvSpPr>
          <p:spPr>
            <a:xfrm>
              <a:off x="4974629" y="2299005"/>
              <a:ext cx="9232" cy="16393"/>
            </a:xfrm>
            <a:custGeom>
              <a:avLst/>
              <a:gdLst/>
              <a:ahLst/>
              <a:cxnLst/>
              <a:rect l="l" t="t" r="r" b="b"/>
              <a:pathLst>
                <a:path w="205" h="364" extrusionOk="0">
                  <a:moveTo>
                    <a:pt x="102" y="1"/>
                  </a:moveTo>
                  <a:cubicBezTo>
                    <a:pt x="47" y="1"/>
                    <a:pt x="0" y="46"/>
                    <a:pt x="0" y="103"/>
                  </a:cubicBezTo>
                  <a:lnTo>
                    <a:pt x="0" y="262"/>
                  </a:lnTo>
                  <a:cubicBezTo>
                    <a:pt x="0" y="317"/>
                    <a:pt x="47" y="364"/>
                    <a:pt x="102" y="364"/>
                  </a:cubicBezTo>
                  <a:cubicBezTo>
                    <a:pt x="158" y="364"/>
                    <a:pt x="205" y="317"/>
                    <a:pt x="205" y="262"/>
                  </a:cubicBezTo>
                  <a:lnTo>
                    <a:pt x="205" y="103"/>
                  </a:lnTo>
                  <a:cubicBezTo>
                    <a:pt x="205" y="46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9"/>
            <p:cNvSpPr/>
            <p:nvPr/>
          </p:nvSpPr>
          <p:spPr>
            <a:xfrm>
              <a:off x="4974629" y="2367323"/>
              <a:ext cx="9232" cy="16393"/>
            </a:xfrm>
            <a:custGeom>
              <a:avLst/>
              <a:gdLst/>
              <a:ahLst/>
              <a:cxnLst/>
              <a:rect l="l" t="t" r="r" b="b"/>
              <a:pathLst>
                <a:path w="205" h="364" extrusionOk="0">
                  <a:moveTo>
                    <a:pt x="102" y="1"/>
                  </a:moveTo>
                  <a:cubicBezTo>
                    <a:pt x="47" y="1"/>
                    <a:pt x="0" y="47"/>
                    <a:pt x="0" y="102"/>
                  </a:cubicBezTo>
                  <a:lnTo>
                    <a:pt x="0" y="262"/>
                  </a:lnTo>
                  <a:cubicBezTo>
                    <a:pt x="0" y="317"/>
                    <a:pt x="47" y="363"/>
                    <a:pt x="102" y="363"/>
                  </a:cubicBezTo>
                  <a:cubicBezTo>
                    <a:pt x="158" y="363"/>
                    <a:pt x="205" y="317"/>
                    <a:pt x="205" y="262"/>
                  </a:cubicBezTo>
                  <a:lnTo>
                    <a:pt x="205" y="102"/>
                  </a:lnTo>
                  <a:cubicBezTo>
                    <a:pt x="20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9"/>
            <p:cNvSpPr/>
            <p:nvPr/>
          </p:nvSpPr>
          <p:spPr>
            <a:xfrm>
              <a:off x="4974629" y="2321792"/>
              <a:ext cx="9232" cy="16393"/>
            </a:xfrm>
            <a:custGeom>
              <a:avLst/>
              <a:gdLst/>
              <a:ahLst/>
              <a:cxnLst/>
              <a:rect l="l" t="t" r="r" b="b"/>
              <a:pathLst>
                <a:path w="205" h="364" extrusionOk="0">
                  <a:moveTo>
                    <a:pt x="102" y="0"/>
                  </a:moveTo>
                  <a:cubicBezTo>
                    <a:pt x="47" y="0"/>
                    <a:pt x="0" y="46"/>
                    <a:pt x="0" y="103"/>
                  </a:cubicBezTo>
                  <a:lnTo>
                    <a:pt x="0" y="261"/>
                  </a:lnTo>
                  <a:cubicBezTo>
                    <a:pt x="0" y="317"/>
                    <a:pt x="47" y="364"/>
                    <a:pt x="102" y="364"/>
                  </a:cubicBezTo>
                  <a:cubicBezTo>
                    <a:pt x="158" y="364"/>
                    <a:pt x="205" y="317"/>
                    <a:pt x="205" y="261"/>
                  </a:cubicBezTo>
                  <a:lnTo>
                    <a:pt x="205" y="103"/>
                  </a:lnTo>
                  <a:cubicBezTo>
                    <a:pt x="205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9"/>
            <p:cNvSpPr/>
            <p:nvPr/>
          </p:nvSpPr>
          <p:spPr>
            <a:xfrm>
              <a:off x="4974629" y="2412898"/>
              <a:ext cx="9232" cy="16393"/>
            </a:xfrm>
            <a:custGeom>
              <a:avLst/>
              <a:gdLst/>
              <a:ahLst/>
              <a:cxnLst/>
              <a:rect l="l" t="t" r="r" b="b"/>
              <a:pathLst>
                <a:path w="205" h="364" extrusionOk="0">
                  <a:moveTo>
                    <a:pt x="102" y="0"/>
                  </a:moveTo>
                  <a:cubicBezTo>
                    <a:pt x="47" y="0"/>
                    <a:pt x="0" y="46"/>
                    <a:pt x="0" y="103"/>
                  </a:cubicBezTo>
                  <a:lnTo>
                    <a:pt x="0" y="261"/>
                  </a:lnTo>
                  <a:cubicBezTo>
                    <a:pt x="0" y="317"/>
                    <a:pt x="47" y="364"/>
                    <a:pt x="102" y="364"/>
                  </a:cubicBezTo>
                  <a:cubicBezTo>
                    <a:pt x="158" y="364"/>
                    <a:pt x="205" y="317"/>
                    <a:pt x="205" y="261"/>
                  </a:cubicBezTo>
                  <a:lnTo>
                    <a:pt x="205" y="103"/>
                  </a:lnTo>
                  <a:cubicBezTo>
                    <a:pt x="205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9"/>
            <p:cNvSpPr/>
            <p:nvPr/>
          </p:nvSpPr>
          <p:spPr>
            <a:xfrm>
              <a:off x="4974629" y="2435596"/>
              <a:ext cx="9232" cy="16393"/>
            </a:xfrm>
            <a:custGeom>
              <a:avLst/>
              <a:gdLst/>
              <a:ahLst/>
              <a:cxnLst/>
              <a:rect l="l" t="t" r="r" b="b"/>
              <a:pathLst>
                <a:path w="205" h="364" extrusionOk="0">
                  <a:moveTo>
                    <a:pt x="102" y="0"/>
                  </a:moveTo>
                  <a:cubicBezTo>
                    <a:pt x="47" y="0"/>
                    <a:pt x="0" y="47"/>
                    <a:pt x="0" y="102"/>
                  </a:cubicBezTo>
                  <a:lnTo>
                    <a:pt x="0" y="261"/>
                  </a:lnTo>
                  <a:cubicBezTo>
                    <a:pt x="0" y="318"/>
                    <a:pt x="47" y="363"/>
                    <a:pt x="102" y="363"/>
                  </a:cubicBezTo>
                  <a:cubicBezTo>
                    <a:pt x="158" y="363"/>
                    <a:pt x="205" y="318"/>
                    <a:pt x="205" y="261"/>
                  </a:cubicBezTo>
                  <a:lnTo>
                    <a:pt x="205" y="102"/>
                  </a:lnTo>
                  <a:cubicBezTo>
                    <a:pt x="205" y="47"/>
                    <a:pt x="159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9"/>
            <p:cNvSpPr/>
            <p:nvPr/>
          </p:nvSpPr>
          <p:spPr>
            <a:xfrm>
              <a:off x="4974629" y="2390111"/>
              <a:ext cx="9232" cy="16393"/>
            </a:xfrm>
            <a:custGeom>
              <a:avLst/>
              <a:gdLst/>
              <a:ahLst/>
              <a:cxnLst/>
              <a:rect l="l" t="t" r="r" b="b"/>
              <a:pathLst>
                <a:path w="205" h="364" extrusionOk="0">
                  <a:moveTo>
                    <a:pt x="102" y="1"/>
                  </a:moveTo>
                  <a:cubicBezTo>
                    <a:pt x="47" y="1"/>
                    <a:pt x="0" y="46"/>
                    <a:pt x="0" y="103"/>
                  </a:cubicBezTo>
                  <a:lnTo>
                    <a:pt x="0" y="262"/>
                  </a:lnTo>
                  <a:cubicBezTo>
                    <a:pt x="0" y="317"/>
                    <a:pt x="47" y="364"/>
                    <a:pt x="102" y="364"/>
                  </a:cubicBezTo>
                  <a:cubicBezTo>
                    <a:pt x="158" y="364"/>
                    <a:pt x="205" y="317"/>
                    <a:pt x="205" y="262"/>
                  </a:cubicBezTo>
                  <a:lnTo>
                    <a:pt x="205" y="103"/>
                  </a:lnTo>
                  <a:cubicBezTo>
                    <a:pt x="205" y="46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9"/>
            <p:cNvSpPr/>
            <p:nvPr/>
          </p:nvSpPr>
          <p:spPr>
            <a:xfrm>
              <a:off x="4974629" y="2344580"/>
              <a:ext cx="9232" cy="16348"/>
            </a:xfrm>
            <a:custGeom>
              <a:avLst/>
              <a:gdLst/>
              <a:ahLst/>
              <a:cxnLst/>
              <a:rect l="l" t="t" r="r" b="b"/>
              <a:pathLst>
                <a:path w="205" h="363" extrusionOk="0">
                  <a:moveTo>
                    <a:pt x="102" y="0"/>
                  </a:moveTo>
                  <a:cubicBezTo>
                    <a:pt x="47" y="0"/>
                    <a:pt x="0" y="46"/>
                    <a:pt x="0" y="102"/>
                  </a:cubicBezTo>
                  <a:lnTo>
                    <a:pt x="0" y="261"/>
                  </a:lnTo>
                  <a:cubicBezTo>
                    <a:pt x="0" y="317"/>
                    <a:pt x="47" y="362"/>
                    <a:pt x="102" y="362"/>
                  </a:cubicBezTo>
                  <a:cubicBezTo>
                    <a:pt x="158" y="362"/>
                    <a:pt x="205" y="317"/>
                    <a:pt x="205" y="261"/>
                  </a:cubicBezTo>
                  <a:lnTo>
                    <a:pt x="205" y="102"/>
                  </a:lnTo>
                  <a:cubicBezTo>
                    <a:pt x="205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9"/>
            <p:cNvSpPr/>
            <p:nvPr/>
          </p:nvSpPr>
          <p:spPr>
            <a:xfrm>
              <a:off x="4974629" y="2253474"/>
              <a:ext cx="9232" cy="16348"/>
            </a:xfrm>
            <a:custGeom>
              <a:avLst/>
              <a:gdLst/>
              <a:ahLst/>
              <a:cxnLst/>
              <a:rect l="l" t="t" r="r" b="b"/>
              <a:pathLst>
                <a:path w="205" h="363" extrusionOk="0">
                  <a:moveTo>
                    <a:pt x="102" y="0"/>
                  </a:moveTo>
                  <a:cubicBezTo>
                    <a:pt x="47" y="0"/>
                    <a:pt x="0" y="46"/>
                    <a:pt x="0" y="101"/>
                  </a:cubicBezTo>
                  <a:lnTo>
                    <a:pt x="0" y="261"/>
                  </a:lnTo>
                  <a:cubicBezTo>
                    <a:pt x="0" y="317"/>
                    <a:pt x="47" y="362"/>
                    <a:pt x="102" y="362"/>
                  </a:cubicBezTo>
                  <a:cubicBezTo>
                    <a:pt x="158" y="362"/>
                    <a:pt x="205" y="317"/>
                    <a:pt x="205" y="261"/>
                  </a:cubicBezTo>
                  <a:lnTo>
                    <a:pt x="205" y="101"/>
                  </a:lnTo>
                  <a:cubicBezTo>
                    <a:pt x="205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9"/>
            <p:cNvSpPr/>
            <p:nvPr/>
          </p:nvSpPr>
          <p:spPr>
            <a:xfrm>
              <a:off x="4974629" y="2276217"/>
              <a:ext cx="9232" cy="16438"/>
            </a:xfrm>
            <a:custGeom>
              <a:avLst/>
              <a:gdLst/>
              <a:ahLst/>
              <a:cxnLst/>
              <a:rect l="l" t="t" r="r" b="b"/>
              <a:pathLst>
                <a:path w="205" h="365" extrusionOk="0"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lnTo>
                    <a:pt x="0" y="262"/>
                  </a:lnTo>
                  <a:cubicBezTo>
                    <a:pt x="0" y="317"/>
                    <a:pt x="47" y="364"/>
                    <a:pt x="102" y="364"/>
                  </a:cubicBezTo>
                  <a:cubicBezTo>
                    <a:pt x="158" y="364"/>
                    <a:pt x="205" y="317"/>
                    <a:pt x="205" y="262"/>
                  </a:cubicBezTo>
                  <a:lnTo>
                    <a:pt x="205" y="103"/>
                  </a:lnTo>
                  <a:cubicBezTo>
                    <a:pt x="20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9"/>
            <p:cNvSpPr/>
            <p:nvPr/>
          </p:nvSpPr>
          <p:spPr>
            <a:xfrm>
              <a:off x="4974629" y="2481171"/>
              <a:ext cx="12925" cy="12880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02" y="1"/>
                  </a:moveTo>
                  <a:cubicBezTo>
                    <a:pt x="47" y="1"/>
                    <a:pt x="0" y="46"/>
                    <a:pt x="0" y="102"/>
                  </a:cubicBezTo>
                  <a:lnTo>
                    <a:pt x="0" y="183"/>
                  </a:lnTo>
                  <a:cubicBezTo>
                    <a:pt x="0" y="240"/>
                    <a:pt x="47" y="286"/>
                    <a:pt x="102" y="286"/>
                  </a:cubicBezTo>
                  <a:lnTo>
                    <a:pt x="184" y="286"/>
                  </a:lnTo>
                  <a:cubicBezTo>
                    <a:pt x="239" y="286"/>
                    <a:pt x="286" y="240"/>
                    <a:pt x="286" y="183"/>
                  </a:cubicBezTo>
                  <a:cubicBezTo>
                    <a:pt x="286" y="133"/>
                    <a:pt x="250" y="93"/>
                    <a:pt x="202" y="83"/>
                  </a:cubicBezTo>
                  <a:cubicBezTo>
                    <a:pt x="194" y="37"/>
                    <a:pt x="152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9"/>
            <p:cNvSpPr/>
            <p:nvPr/>
          </p:nvSpPr>
          <p:spPr>
            <a:xfrm>
              <a:off x="5016196" y="2484864"/>
              <a:ext cx="16303" cy="9187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03" y="0"/>
                  </a:moveTo>
                  <a:cubicBezTo>
                    <a:pt x="46" y="0"/>
                    <a:pt x="1" y="46"/>
                    <a:pt x="1" y="101"/>
                  </a:cubicBezTo>
                  <a:cubicBezTo>
                    <a:pt x="1" y="158"/>
                    <a:pt x="46" y="204"/>
                    <a:pt x="103" y="204"/>
                  </a:cubicBezTo>
                  <a:lnTo>
                    <a:pt x="261" y="204"/>
                  </a:lnTo>
                  <a:cubicBezTo>
                    <a:pt x="316" y="204"/>
                    <a:pt x="362" y="158"/>
                    <a:pt x="362" y="101"/>
                  </a:cubicBezTo>
                  <a:cubicBezTo>
                    <a:pt x="362" y="46"/>
                    <a:pt x="317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9"/>
            <p:cNvSpPr/>
            <p:nvPr/>
          </p:nvSpPr>
          <p:spPr>
            <a:xfrm>
              <a:off x="4993724" y="2484864"/>
              <a:ext cx="16348" cy="9187"/>
            </a:xfrm>
            <a:custGeom>
              <a:avLst/>
              <a:gdLst/>
              <a:ahLst/>
              <a:cxnLst/>
              <a:rect l="l" t="t" r="r" b="b"/>
              <a:pathLst>
                <a:path w="363" h="204" extrusionOk="0">
                  <a:moveTo>
                    <a:pt x="103" y="0"/>
                  </a:moveTo>
                  <a:cubicBezTo>
                    <a:pt x="46" y="0"/>
                    <a:pt x="0" y="46"/>
                    <a:pt x="0" y="101"/>
                  </a:cubicBezTo>
                  <a:cubicBezTo>
                    <a:pt x="0" y="158"/>
                    <a:pt x="46" y="204"/>
                    <a:pt x="103" y="204"/>
                  </a:cubicBezTo>
                  <a:lnTo>
                    <a:pt x="260" y="204"/>
                  </a:lnTo>
                  <a:cubicBezTo>
                    <a:pt x="316" y="204"/>
                    <a:pt x="363" y="158"/>
                    <a:pt x="363" y="101"/>
                  </a:cubicBezTo>
                  <a:cubicBezTo>
                    <a:pt x="363" y="46"/>
                    <a:pt x="316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9"/>
            <p:cNvSpPr/>
            <p:nvPr/>
          </p:nvSpPr>
          <p:spPr>
            <a:xfrm>
              <a:off x="5061231" y="2484864"/>
              <a:ext cx="16303" cy="9187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01" y="0"/>
                  </a:moveTo>
                  <a:cubicBezTo>
                    <a:pt x="46" y="0"/>
                    <a:pt x="0" y="46"/>
                    <a:pt x="0" y="101"/>
                  </a:cubicBezTo>
                  <a:cubicBezTo>
                    <a:pt x="0" y="158"/>
                    <a:pt x="46" y="204"/>
                    <a:pt x="101" y="204"/>
                  </a:cubicBezTo>
                  <a:lnTo>
                    <a:pt x="259" y="204"/>
                  </a:lnTo>
                  <a:cubicBezTo>
                    <a:pt x="316" y="204"/>
                    <a:pt x="361" y="158"/>
                    <a:pt x="361" y="101"/>
                  </a:cubicBezTo>
                  <a:cubicBezTo>
                    <a:pt x="361" y="46"/>
                    <a:pt x="316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9"/>
            <p:cNvSpPr/>
            <p:nvPr/>
          </p:nvSpPr>
          <p:spPr>
            <a:xfrm>
              <a:off x="5083749" y="2484864"/>
              <a:ext cx="16303" cy="9187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02" y="0"/>
                  </a:moveTo>
                  <a:cubicBezTo>
                    <a:pt x="46" y="0"/>
                    <a:pt x="0" y="46"/>
                    <a:pt x="0" y="101"/>
                  </a:cubicBezTo>
                  <a:cubicBezTo>
                    <a:pt x="0" y="158"/>
                    <a:pt x="46" y="204"/>
                    <a:pt x="102" y="204"/>
                  </a:cubicBezTo>
                  <a:lnTo>
                    <a:pt x="259" y="204"/>
                  </a:lnTo>
                  <a:cubicBezTo>
                    <a:pt x="316" y="204"/>
                    <a:pt x="362" y="158"/>
                    <a:pt x="362" y="101"/>
                  </a:cubicBezTo>
                  <a:cubicBezTo>
                    <a:pt x="362" y="46"/>
                    <a:pt x="316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9"/>
            <p:cNvSpPr/>
            <p:nvPr/>
          </p:nvSpPr>
          <p:spPr>
            <a:xfrm>
              <a:off x="5038714" y="2484864"/>
              <a:ext cx="16348" cy="9187"/>
            </a:xfrm>
            <a:custGeom>
              <a:avLst/>
              <a:gdLst/>
              <a:ahLst/>
              <a:cxnLst/>
              <a:rect l="l" t="t" r="r" b="b"/>
              <a:pathLst>
                <a:path w="363" h="204" extrusionOk="0">
                  <a:moveTo>
                    <a:pt x="103" y="0"/>
                  </a:moveTo>
                  <a:cubicBezTo>
                    <a:pt x="47" y="0"/>
                    <a:pt x="1" y="46"/>
                    <a:pt x="1" y="101"/>
                  </a:cubicBezTo>
                  <a:cubicBezTo>
                    <a:pt x="1" y="158"/>
                    <a:pt x="47" y="204"/>
                    <a:pt x="103" y="204"/>
                  </a:cubicBezTo>
                  <a:lnTo>
                    <a:pt x="261" y="204"/>
                  </a:lnTo>
                  <a:cubicBezTo>
                    <a:pt x="316" y="204"/>
                    <a:pt x="362" y="158"/>
                    <a:pt x="362" y="101"/>
                  </a:cubicBezTo>
                  <a:cubicBezTo>
                    <a:pt x="362" y="46"/>
                    <a:pt x="316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9"/>
            <p:cNvSpPr/>
            <p:nvPr/>
          </p:nvSpPr>
          <p:spPr>
            <a:xfrm>
              <a:off x="4939952" y="2341608"/>
              <a:ext cx="27787" cy="46341"/>
            </a:xfrm>
            <a:custGeom>
              <a:avLst/>
              <a:gdLst/>
              <a:ahLst/>
              <a:cxnLst/>
              <a:rect l="l" t="t" r="r" b="b"/>
              <a:pathLst>
                <a:path w="617" h="1029" extrusionOk="0">
                  <a:moveTo>
                    <a:pt x="102" y="1"/>
                  </a:moveTo>
                  <a:cubicBezTo>
                    <a:pt x="47" y="1"/>
                    <a:pt x="0" y="47"/>
                    <a:pt x="0" y="102"/>
                  </a:cubicBezTo>
                  <a:lnTo>
                    <a:pt x="0" y="926"/>
                  </a:lnTo>
                  <a:cubicBezTo>
                    <a:pt x="0" y="982"/>
                    <a:pt x="47" y="1029"/>
                    <a:pt x="102" y="1029"/>
                  </a:cubicBezTo>
                  <a:cubicBezTo>
                    <a:pt x="158" y="1029"/>
                    <a:pt x="205" y="982"/>
                    <a:pt x="205" y="926"/>
                  </a:cubicBezTo>
                  <a:lnTo>
                    <a:pt x="205" y="616"/>
                  </a:lnTo>
                  <a:lnTo>
                    <a:pt x="378" y="616"/>
                  </a:lnTo>
                  <a:cubicBezTo>
                    <a:pt x="396" y="616"/>
                    <a:pt x="412" y="633"/>
                    <a:pt x="412" y="652"/>
                  </a:cubicBezTo>
                  <a:lnTo>
                    <a:pt x="412" y="926"/>
                  </a:lnTo>
                  <a:cubicBezTo>
                    <a:pt x="412" y="984"/>
                    <a:pt x="459" y="1029"/>
                    <a:pt x="515" y="1029"/>
                  </a:cubicBezTo>
                  <a:cubicBezTo>
                    <a:pt x="570" y="1029"/>
                    <a:pt x="617" y="982"/>
                    <a:pt x="617" y="926"/>
                  </a:cubicBezTo>
                  <a:lnTo>
                    <a:pt x="617" y="652"/>
                  </a:lnTo>
                  <a:cubicBezTo>
                    <a:pt x="617" y="520"/>
                    <a:pt x="509" y="413"/>
                    <a:pt x="378" y="413"/>
                  </a:cubicBezTo>
                  <a:lnTo>
                    <a:pt x="205" y="413"/>
                  </a:lnTo>
                  <a:lnTo>
                    <a:pt x="205" y="102"/>
                  </a:lnTo>
                  <a:cubicBezTo>
                    <a:pt x="20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9"/>
            <p:cNvSpPr/>
            <p:nvPr/>
          </p:nvSpPr>
          <p:spPr>
            <a:xfrm>
              <a:off x="5008676" y="2432894"/>
              <a:ext cx="27742" cy="40126"/>
            </a:xfrm>
            <a:custGeom>
              <a:avLst/>
              <a:gdLst/>
              <a:ahLst/>
              <a:cxnLst/>
              <a:rect l="l" t="t" r="r" b="b"/>
              <a:pathLst>
                <a:path w="616" h="891" extrusionOk="0">
                  <a:moveTo>
                    <a:pt x="102" y="0"/>
                  </a:moveTo>
                  <a:cubicBezTo>
                    <a:pt x="47" y="0"/>
                    <a:pt x="0" y="47"/>
                    <a:pt x="0" y="102"/>
                  </a:cubicBezTo>
                  <a:lnTo>
                    <a:pt x="0" y="789"/>
                  </a:lnTo>
                  <a:cubicBezTo>
                    <a:pt x="0" y="845"/>
                    <a:pt x="47" y="891"/>
                    <a:pt x="102" y="891"/>
                  </a:cubicBezTo>
                  <a:cubicBezTo>
                    <a:pt x="158" y="891"/>
                    <a:pt x="205" y="845"/>
                    <a:pt x="205" y="789"/>
                  </a:cubicBezTo>
                  <a:lnTo>
                    <a:pt x="205" y="286"/>
                  </a:lnTo>
                  <a:lnTo>
                    <a:pt x="322" y="286"/>
                  </a:lnTo>
                  <a:cubicBezTo>
                    <a:pt x="373" y="286"/>
                    <a:pt x="412" y="327"/>
                    <a:pt x="412" y="375"/>
                  </a:cubicBezTo>
                  <a:cubicBezTo>
                    <a:pt x="412" y="432"/>
                    <a:pt x="458" y="478"/>
                    <a:pt x="515" y="478"/>
                  </a:cubicBezTo>
                  <a:cubicBezTo>
                    <a:pt x="516" y="478"/>
                    <a:pt x="517" y="478"/>
                    <a:pt x="518" y="478"/>
                  </a:cubicBezTo>
                  <a:cubicBezTo>
                    <a:pt x="572" y="478"/>
                    <a:pt x="616" y="432"/>
                    <a:pt x="616" y="378"/>
                  </a:cubicBezTo>
                  <a:cubicBezTo>
                    <a:pt x="616" y="216"/>
                    <a:pt x="484" y="84"/>
                    <a:pt x="322" y="84"/>
                  </a:cubicBezTo>
                  <a:lnTo>
                    <a:pt x="202" y="84"/>
                  </a:lnTo>
                  <a:cubicBezTo>
                    <a:pt x="194" y="36"/>
                    <a:pt x="152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9"/>
          <p:cNvGrpSpPr/>
          <p:nvPr/>
        </p:nvGrpSpPr>
        <p:grpSpPr>
          <a:xfrm>
            <a:off x="341103" y="2535414"/>
            <a:ext cx="882483" cy="861418"/>
            <a:chOff x="3950308" y="2151785"/>
            <a:chExt cx="443370" cy="432786"/>
          </a:xfrm>
        </p:grpSpPr>
        <p:sp>
          <p:nvSpPr>
            <p:cNvPr id="1334" name="Google Shape;1334;p39"/>
            <p:cNvSpPr/>
            <p:nvPr/>
          </p:nvSpPr>
          <p:spPr>
            <a:xfrm>
              <a:off x="3950308" y="2151785"/>
              <a:ext cx="443370" cy="432786"/>
            </a:xfrm>
            <a:custGeom>
              <a:avLst/>
              <a:gdLst/>
              <a:ahLst/>
              <a:cxnLst/>
              <a:rect l="l" t="t" r="r" b="b"/>
              <a:pathLst>
                <a:path w="9845" h="9610" extrusionOk="0">
                  <a:moveTo>
                    <a:pt x="1575" y="0"/>
                  </a:moveTo>
                  <a:cubicBezTo>
                    <a:pt x="1068" y="0"/>
                    <a:pt x="605" y="257"/>
                    <a:pt x="335" y="686"/>
                  </a:cubicBezTo>
                  <a:cubicBezTo>
                    <a:pt x="1" y="1220"/>
                    <a:pt x="47" y="1907"/>
                    <a:pt x="448" y="2393"/>
                  </a:cubicBezTo>
                  <a:lnTo>
                    <a:pt x="1317" y="3443"/>
                  </a:lnTo>
                  <a:lnTo>
                    <a:pt x="1325" y="3453"/>
                  </a:lnTo>
                  <a:lnTo>
                    <a:pt x="1350" y="3481"/>
                  </a:lnTo>
                  <a:lnTo>
                    <a:pt x="1377" y="3514"/>
                  </a:lnTo>
                  <a:lnTo>
                    <a:pt x="1387" y="3524"/>
                  </a:lnTo>
                  <a:lnTo>
                    <a:pt x="5983" y="9079"/>
                  </a:lnTo>
                  <a:cubicBezTo>
                    <a:pt x="6262" y="9416"/>
                    <a:pt x="6673" y="9610"/>
                    <a:pt x="7109" y="9610"/>
                  </a:cubicBezTo>
                  <a:cubicBezTo>
                    <a:pt x="7219" y="9610"/>
                    <a:pt x="7329" y="9597"/>
                    <a:pt x="7435" y="9573"/>
                  </a:cubicBezTo>
                  <a:lnTo>
                    <a:pt x="7437" y="9573"/>
                  </a:lnTo>
                  <a:cubicBezTo>
                    <a:pt x="7702" y="9512"/>
                    <a:pt x="7943" y="9378"/>
                    <a:pt x="8137" y="9188"/>
                  </a:cubicBezTo>
                  <a:cubicBezTo>
                    <a:pt x="8329" y="8997"/>
                    <a:pt x="8465" y="8757"/>
                    <a:pt x="8529" y="8493"/>
                  </a:cubicBezTo>
                  <a:lnTo>
                    <a:pt x="8919" y="6887"/>
                  </a:lnTo>
                  <a:cubicBezTo>
                    <a:pt x="8937" y="6808"/>
                    <a:pt x="8949" y="6729"/>
                    <a:pt x="8955" y="6652"/>
                  </a:cubicBezTo>
                  <a:cubicBezTo>
                    <a:pt x="8986" y="6579"/>
                    <a:pt x="9011" y="6504"/>
                    <a:pt x="9030" y="6425"/>
                  </a:cubicBezTo>
                  <a:lnTo>
                    <a:pt x="9753" y="3438"/>
                  </a:lnTo>
                  <a:cubicBezTo>
                    <a:pt x="9844" y="3059"/>
                    <a:pt x="9781" y="2667"/>
                    <a:pt x="9579" y="2335"/>
                  </a:cubicBezTo>
                  <a:cubicBezTo>
                    <a:pt x="9376" y="2002"/>
                    <a:pt x="9055" y="1769"/>
                    <a:pt x="8675" y="1676"/>
                  </a:cubicBezTo>
                  <a:lnTo>
                    <a:pt x="4799" y="737"/>
                  </a:lnTo>
                  <a:cubicBezTo>
                    <a:pt x="4721" y="719"/>
                    <a:pt x="4641" y="707"/>
                    <a:pt x="4563" y="702"/>
                  </a:cubicBezTo>
                  <a:cubicBezTo>
                    <a:pt x="4489" y="670"/>
                    <a:pt x="4412" y="644"/>
                    <a:pt x="4334" y="625"/>
                  </a:cubicBezTo>
                  <a:lnTo>
                    <a:pt x="1916" y="40"/>
                  </a:lnTo>
                  <a:cubicBezTo>
                    <a:pt x="1805" y="13"/>
                    <a:pt x="1689" y="0"/>
                    <a:pt x="1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4021148" y="2217536"/>
              <a:ext cx="304392" cy="301284"/>
            </a:xfrm>
            <a:custGeom>
              <a:avLst/>
              <a:gdLst/>
              <a:ahLst/>
              <a:cxnLst/>
              <a:rect l="l" t="t" r="r" b="b"/>
              <a:pathLst>
                <a:path w="6759" h="6690" extrusionOk="0">
                  <a:moveTo>
                    <a:pt x="1" y="1"/>
                  </a:moveTo>
                  <a:lnTo>
                    <a:pt x="5536" y="6690"/>
                  </a:lnTo>
                  <a:lnTo>
                    <a:pt x="6758" y="16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4136258" y="2260365"/>
              <a:ext cx="183428" cy="182797"/>
            </a:xfrm>
            <a:custGeom>
              <a:avLst/>
              <a:gdLst/>
              <a:ahLst/>
              <a:cxnLst/>
              <a:rect l="l" t="t" r="r" b="b"/>
              <a:pathLst>
                <a:path w="4073" h="4059" extrusionOk="0">
                  <a:moveTo>
                    <a:pt x="1369" y="0"/>
                  </a:moveTo>
                  <a:cubicBezTo>
                    <a:pt x="744" y="239"/>
                    <a:pt x="243" y="770"/>
                    <a:pt x="72" y="1468"/>
                  </a:cubicBezTo>
                  <a:cubicBezTo>
                    <a:pt x="16" y="1703"/>
                    <a:pt x="1" y="1939"/>
                    <a:pt x="24" y="2169"/>
                  </a:cubicBezTo>
                  <a:lnTo>
                    <a:pt x="1517" y="3973"/>
                  </a:lnTo>
                  <a:cubicBezTo>
                    <a:pt x="1551" y="3982"/>
                    <a:pt x="1583" y="3992"/>
                    <a:pt x="1619" y="4000"/>
                  </a:cubicBezTo>
                  <a:cubicBezTo>
                    <a:pt x="1784" y="4040"/>
                    <a:pt x="1950" y="4059"/>
                    <a:pt x="2113" y="4059"/>
                  </a:cubicBezTo>
                  <a:cubicBezTo>
                    <a:pt x="2638" y="4059"/>
                    <a:pt x="3136" y="3860"/>
                    <a:pt x="3515" y="3519"/>
                  </a:cubicBezTo>
                  <a:lnTo>
                    <a:pt x="4073" y="1216"/>
                  </a:lnTo>
                  <a:cubicBezTo>
                    <a:pt x="3980" y="974"/>
                    <a:pt x="3843" y="750"/>
                    <a:pt x="3670" y="556"/>
                  </a:cubicBezTo>
                  <a:lnTo>
                    <a:pt x="1369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4021148" y="2217536"/>
              <a:ext cx="61923" cy="49043"/>
            </a:xfrm>
            <a:custGeom>
              <a:avLst/>
              <a:gdLst/>
              <a:ahLst/>
              <a:cxnLst/>
              <a:rect l="l" t="t" r="r" b="b"/>
              <a:pathLst>
                <a:path w="1375" h="1089" extrusionOk="0">
                  <a:moveTo>
                    <a:pt x="1" y="1"/>
                  </a:moveTo>
                  <a:lnTo>
                    <a:pt x="901" y="1088"/>
                  </a:lnTo>
                  <a:cubicBezTo>
                    <a:pt x="1130" y="901"/>
                    <a:pt x="1299" y="641"/>
                    <a:pt x="1374" y="3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4229840" y="2455186"/>
              <a:ext cx="55573" cy="63634"/>
            </a:xfrm>
            <a:custGeom>
              <a:avLst/>
              <a:gdLst/>
              <a:ahLst/>
              <a:cxnLst/>
              <a:rect l="l" t="t" r="r" b="b"/>
              <a:pathLst>
                <a:path w="1234" h="1413" extrusionOk="0">
                  <a:moveTo>
                    <a:pt x="900" y="0"/>
                  </a:moveTo>
                  <a:cubicBezTo>
                    <a:pt x="567" y="0"/>
                    <a:pt x="250" y="119"/>
                    <a:pt x="0" y="324"/>
                  </a:cubicBezTo>
                  <a:lnTo>
                    <a:pt x="902" y="1413"/>
                  </a:lnTo>
                  <a:lnTo>
                    <a:pt x="1234" y="40"/>
                  </a:lnTo>
                  <a:cubicBezTo>
                    <a:pt x="1122" y="13"/>
                    <a:pt x="1010" y="0"/>
                    <a:pt x="9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4153416" y="2270678"/>
              <a:ext cx="155911" cy="155956"/>
            </a:xfrm>
            <a:custGeom>
              <a:avLst/>
              <a:gdLst/>
              <a:ahLst/>
              <a:cxnLst/>
              <a:rect l="l" t="t" r="r" b="b"/>
              <a:pathLst>
                <a:path w="3462" h="3463" extrusionOk="0">
                  <a:moveTo>
                    <a:pt x="1731" y="1"/>
                  </a:moveTo>
                  <a:cubicBezTo>
                    <a:pt x="775" y="1"/>
                    <a:pt x="0" y="776"/>
                    <a:pt x="0" y="1731"/>
                  </a:cubicBezTo>
                  <a:cubicBezTo>
                    <a:pt x="0" y="2687"/>
                    <a:pt x="775" y="3463"/>
                    <a:pt x="1731" y="3463"/>
                  </a:cubicBezTo>
                  <a:cubicBezTo>
                    <a:pt x="2687" y="3463"/>
                    <a:pt x="3461" y="2687"/>
                    <a:pt x="3461" y="1731"/>
                  </a:cubicBezTo>
                  <a:cubicBezTo>
                    <a:pt x="3461" y="776"/>
                    <a:pt x="2687" y="1"/>
                    <a:pt x="1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4016194" y="2212988"/>
              <a:ext cx="314074" cy="310471"/>
            </a:xfrm>
            <a:custGeom>
              <a:avLst/>
              <a:gdLst/>
              <a:ahLst/>
              <a:cxnLst/>
              <a:rect l="l" t="t" r="r" b="b"/>
              <a:pathLst>
                <a:path w="6974" h="6894" extrusionOk="0">
                  <a:moveTo>
                    <a:pt x="386" y="274"/>
                  </a:moveTo>
                  <a:lnTo>
                    <a:pt x="1357" y="509"/>
                  </a:lnTo>
                  <a:cubicBezTo>
                    <a:pt x="1291" y="713"/>
                    <a:pt x="1177" y="896"/>
                    <a:pt x="1023" y="1044"/>
                  </a:cubicBezTo>
                  <a:lnTo>
                    <a:pt x="386" y="274"/>
                  </a:lnTo>
                  <a:close/>
                  <a:moveTo>
                    <a:pt x="5980" y="1628"/>
                  </a:moveTo>
                  <a:lnTo>
                    <a:pt x="6745" y="1813"/>
                  </a:lnTo>
                  <a:lnTo>
                    <a:pt x="6559" y="2577"/>
                  </a:lnTo>
                  <a:cubicBezTo>
                    <a:pt x="6515" y="2397"/>
                    <a:pt x="6442" y="2222"/>
                    <a:pt x="6343" y="2059"/>
                  </a:cubicBezTo>
                  <a:cubicBezTo>
                    <a:pt x="6244" y="1895"/>
                    <a:pt x="6120" y="1750"/>
                    <a:pt x="5980" y="1628"/>
                  </a:cubicBezTo>
                  <a:close/>
                  <a:moveTo>
                    <a:pt x="4777" y="1384"/>
                  </a:moveTo>
                  <a:cubicBezTo>
                    <a:pt x="4874" y="1384"/>
                    <a:pt x="4968" y="1393"/>
                    <a:pt x="5064" y="1410"/>
                  </a:cubicBezTo>
                  <a:cubicBezTo>
                    <a:pt x="5064" y="1456"/>
                    <a:pt x="5095" y="1498"/>
                    <a:pt x="5141" y="1509"/>
                  </a:cubicBezTo>
                  <a:cubicBezTo>
                    <a:pt x="5150" y="1510"/>
                    <a:pt x="5157" y="1513"/>
                    <a:pt x="5165" y="1513"/>
                  </a:cubicBezTo>
                  <a:cubicBezTo>
                    <a:pt x="5204" y="1513"/>
                    <a:pt x="5239" y="1490"/>
                    <a:pt x="5256" y="1456"/>
                  </a:cubicBezTo>
                  <a:cubicBezTo>
                    <a:pt x="5637" y="1573"/>
                    <a:pt x="5959" y="1821"/>
                    <a:pt x="6169" y="2165"/>
                  </a:cubicBezTo>
                  <a:cubicBezTo>
                    <a:pt x="6378" y="2508"/>
                    <a:pt x="6453" y="2907"/>
                    <a:pt x="6382" y="3300"/>
                  </a:cubicBezTo>
                  <a:cubicBezTo>
                    <a:pt x="6336" y="3300"/>
                    <a:pt x="6294" y="3331"/>
                    <a:pt x="6283" y="3379"/>
                  </a:cubicBezTo>
                  <a:cubicBezTo>
                    <a:pt x="6272" y="3425"/>
                    <a:pt x="6295" y="3472"/>
                    <a:pt x="6336" y="3493"/>
                  </a:cubicBezTo>
                  <a:cubicBezTo>
                    <a:pt x="6125" y="4174"/>
                    <a:pt x="5500" y="4643"/>
                    <a:pt x="4780" y="4643"/>
                  </a:cubicBezTo>
                  <a:cubicBezTo>
                    <a:pt x="4651" y="4643"/>
                    <a:pt x="4521" y="4629"/>
                    <a:pt x="4395" y="4597"/>
                  </a:cubicBezTo>
                  <a:cubicBezTo>
                    <a:pt x="3972" y="4495"/>
                    <a:pt x="3614" y="4234"/>
                    <a:pt x="3387" y="3863"/>
                  </a:cubicBezTo>
                  <a:cubicBezTo>
                    <a:pt x="3160" y="3492"/>
                    <a:pt x="3092" y="3054"/>
                    <a:pt x="3194" y="2631"/>
                  </a:cubicBezTo>
                  <a:cubicBezTo>
                    <a:pt x="3373" y="1896"/>
                    <a:pt x="4022" y="1384"/>
                    <a:pt x="4777" y="1384"/>
                  </a:cubicBezTo>
                  <a:close/>
                  <a:moveTo>
                    <a:pt x="5644" y="5480"/>
                  </a:moveTo>
                  <a:cubicBezTo>
                    <a:pt x="5714" y="5480"/>
                    <a:pt x="5784" y="5485"/>
                    <a:pt x="5854" y="5497"/>
                  </a:cubicBezTo>
                  <a:lnTo>
                    <a:pt x="5594" y="6570"/>
                  </a:lnTo>
                  <a:lnTo>
                    <a:pt x="4891" y="5720"/>
                  </a:lnTo>
                  <a:cubicBezTo>
                    <a:pt x="5115" y="5562"/>
                    <a:pt x="5376" y="5480"/>
                    <a:pt x="5644" y="5480"/>
                  </a:cubicBezTo>
                  <a:close/>
                  <a:moveTo>
                    <a:pt x="110" y="1"/>
                  </a:moveTo>
                  <a:cubicBezTo>
                    <a:pt x="76" y="1"/>
                    <a:pt x="42" y="19"/>
                    <a:pt x="24" y="50"/>
                  </a:cubicBezTo>
                  <a:cubicBezTo>
                    <a:pt x="1" y="85"/>
                    <a:pt x="3" y="134"/>
                    <a:pt x="32" y="169"/>
                  </a:cubicBezTo>
                  <a:lnTo>
                    <a:pt x="932" y="1257"/>
                  </a:lnTo>
                  <a:lnTo>
                    <a:pt x="5565" y="6856"/>
                  </a:lnTo>
                  <a:cubicBezTo>
                    <a:pt x="5585" y="6880"/>
                    <a:pt x="5614" y="6893"/>
                    <a:pt x="5645" y="6893"/>
                  </a:cubicBezTo>
                  <a:cubicBezTo>
                    <a:pt x="5652" y="6893"/>
                    <a:pt x="5659" y="6892"/>
                    <a:pt x="5668" y="6891"/>
                  </a:cubicBezTo>
                  <a:cubicBezTo>
                    <a:pt x="5706" y="6882"/>
                    <a:pt x="5734" y="6853"/>
                    <a:pt x="5744" y="6816"/>
                  </a:cubicBezTo>
                  <a:lnTo>
                    <a:pt x="6132" y="5211"/>
                  </a:lnTo>
                  <a:cubicBezTo>
                    <a:pt x="6146" y="5156"/>
                    <a:pt x="6112" y="5100"/>
                    <a:pt x="6058" y="5087"/>
                  </a:cubicBezTo>
                  <a:cubicBezTo>
                    <a:pt x="6050" y="5084"/>
                    <a:pt x="6042" y="5083"/>
                    <a:pt x="6033" y="5083"/>
                  </a:cubicBezTo>
                  <a:cubicBezTo>
                    <a:pt x="5988" y="5083"/>
                    <a:pt x="5945" y="5115"/>
                    <a:pt x="5934" y="5162"/>
                  </a:cubicBezTo>
                  <a:lnTo>
                    <a:pt x="5901" y="5299"/>
                  </a:lnTo>
                  <a:cubicBezTo>
                    <a:pt x="5815" y="5284"/>
                    <a:pt x="5728" y="5276"/>
                    <a:pt x="5641" y="5276"/>
                  </a:cubicBezTo>
                  <a:cubicBezTo>
                    <a:pt x="5327" y="5276"/>
                    <a:pt x="5021" y="5374"/>
                    <a:pt x="4760" y="5562"/>
                  </a:cubicBezTo>
                  <a:lnTo>
                    <a:pt x="4040" y="4691"/>
                  </a:lnTo>
                  <a:lnTo>
                    <a:pt x="4040" y="4691"/>
                  </a:lnTo>
                  <a:cubicBezTo>
                    <a:pt x="4138" y="4734"/>
                    <a:pt x="4242" y="4768"/>
                    <a:pt x="4348" y="4794"/>
                  </a:cubicBezTo>
                  <a:cubicBezTo>
                    <a:pt x="4490" y="4828"/>
                    <a:pt x="4636" y="4846"/>
                    <a:pt x="4781" y="4846"/>
                  </a:cubicBezTo>
                  <a:cubicBezTo>
                    <a:pt x="5185" y="4846"/>
                    <a:pt x="5585" y="4708"/>
                    <a:pt x="5906" y="4460"/>
                  </a:cubicBezTo>
                  <a:cubicBezTo>
                    <a:pt x="6000" y="4385"/>
                    <a:pt x="6087" y="4303"/>
                    <a:pt x="6165" y="4213"/>
                  </a:cubicBezTo>
                  <a:lnTo>
                    <a:pt x="6165" y="4213"/>
                  </a:lnTo>
                  <a:lnTo>
                    <a:pt x="6048" y="4699"/>
                  </a:lnTo>
                  <a:cubicBezTo>
                    <a:pt x="6034" y="4754"/>
                    <a:pt x="6069" y="4809"/>
                    <a:pt x="6123" y="4822"/>
                  </a:cubicBezTo>
                  <a:cubicBezTo>
                    <a:pt x="6131" y="4824"/>
                    <a:pt x="6140" y="4826"/>
                    <a:pt x="6147" y="4826"/>
                  </a:cubicBezTo>
                  <a:cubicBezTo>
                    <a:pt x="6194" y="4826"/>
                    <a:pt x="6235" y="4794"/>
                    <a:pt x="6246" y="4748"/>
                  </a:cubicBezTo>
                  <a:lnTo>
                    <a:pt x="6562" y="3445"/>
                  </a:lnTo>
                  <a:lnTo>
                    <a:pt x="6968" y="1764"/>
                  </a:lnTo>
                  <a:cubicBezTo>
                    <a:pt x="6974" y="1734"/>
                    <a:pt x="6968" y="1707"/>
                    <a:pt x="6955" y="1684"/>
                  </a:cubicBezTo>
                  <a:cubicBezTo>
                    <a:pt x="6941" y="1662"/>
                    <a:pt x="6918" y="1645"/>
                    <a:pt x="6892" y="1639"/>
                  </a:cubicBezTo>
                  <a:lnTo>
                    <a:pt x="3017" y="700"/>
                  </a:lnTo>
                  <a:cubicBezTo>
                    <a:pt x="3009" y="698"/>
                    <a:pt x="3001" y="697"/>
                    <a:pt x="2993" y="697"/>
                  </a:cubicBezTo>
                  <a:cubicBezTo>
                    <a:pt x="2947" y="697"/>
                    <a:pt x="2905" y="729"/>
                    <a:pt x="2894" y="775"/>
                  </a:cubicBezTo>
                  <a:cubicBezTo>
                    <a:pt x="2880" y="829"/>
                    <a:pt x="2914" y="885"/>
                    <a:pt x="2968" y="899"/>
                  </a:cubicBezTo>
                  <a:lnTo>
                    <a:pt x="4344" y="1232"/>
                  </a:lnTo>
                  <a:cubicBezTo>
                    <a:pt x="4094" y="1293"/>
                    <a:pt x="3858" y="1406"/>
                    <a:pt x="3652" y="1567"/>
                  </a:cubicBezTo>
                  <a:cubicBezTo>
                    <a:pt x="3321" y="1824"/>
                    <a:pt x="3095" y="2174"/>
                    <a:pt x="2995" y="2582"/>
                  </a:cubicBezTo>
                  <a:cubicBezTo>
                    <a:pt x="2928" y="2863"/>
                    <a:pt x="2927" y="3151"/>
                    <a:pt x="2990" y="3425"/>
                  </a:cubicBezTo>
                  <a:lnTo>
                    <a:pt x="1153" y="1204"/>
                  </a:lnTo>
                  <a:cubicBezTo>
                    <a:pt x="1340" y="1025"/>
                    <a:pt x="1477" y="807"/>
                    <a:pt x="1555" y="559"/>
                  </a:cubicBezTo>
                  <a:lnTo>
                    <a:pt x="2501" y="787"/>
                  </a:lnTo>
                  <a:cubicBezTo>
                    <a:pt x="2510" y="789"/>
                    <a:pt x="2518" y="790"/>
                    <a:pt x="2526" y="790"/>
                  </a:cubicBezTo>
                  <a:cubicBezTo>
                    <a:pt x="2572" y="790"/>
                    <a:pt x="2613" y="759"/>
                    <a:pt x="2624" y="713"/>
                  </a:cubicBezTo>
                  <a:cubicBezTo>
                    <a:pt x="2638" y="659"/>
                    <a:pt x="2605" y="602"/>
                    <a:pt x="2550" y="589"/>
                  </a:cubicBezTo>
                  <a:lnTo>
                    <a:pt x="133" y="4"/>
                  </a:lnTo>
                  <a:cubicBezTo>
                    <a:pt x="126" y="2"/>
                    <a:pt x="118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4237541" y="2289412"/>
              <a:ext cx="12159" cy="17338"/>
            </a:xfrm>
            <a:custGeom>
              <a:avLst/>
              <a:gdLst/>
              <a:ahLst/>
              <a:cxnLst/>
              <a:rect l="l" t="t" r="r" b="b"/>
              <a:pathLst>
                <a:path w="270" h="385" extrusionOk="0">
                  <a:moveTo>
                    <a:pt x="158" y="1"/>
                  </a:moveTo>
                  <a:cubicBezTo>
                    <a:pt x="112" y="1"/>
                    <a:pt x="70" y="32"/>
                    <a:pt x="58" y="79"/>
                  </a:cubicBezTo>
                  <a:lnTo>
                    <a:pt x="14" y="258"/>
                  </a:lnTo>
                  <a:cubicBezTo>
                    <a:pt x="1" y="313"/>
                    <a:pt x="35" y="368"/>
                    <a:pt x="89" y="382"/>
                  </a:cubicBezTo>
                  <a:cubicBezTo>
                    <a:pt x="97" y="383"/>
                    <a:pt x="105" y="384"/>
                    <a:pt x="113" y="384"/>
                  </a:cubicBezTo>
                  <a:cubicBezTo>
                    <a:pt x="160" y="384"/>
                    <a:pt x="202" y="353"/>
                    <a:pt x="213" y="307"/>
                  </a:cubicBezTo>
                  <a:lnTo>
                    <a:pt x="257" y="128"/>
                  </a:lnTo>
                  <a:cubicBezTo>
                    <a:pt x="270" y="72"/>
                    <a:pt x="236" y="18"/>
                    <a:pt x="182" y="4"/>
                  </a:cubicBezTo>
                  <a:cubicBezTo>
                    <a:pt x="174" y="2"/>
                    <a:pt x="166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4231281" y="2315082"/>
              <a:ext cx="12204" cy="17338"/>
            </a:xfrm>
            <a:custGeom>
              <a:avLst/>
              <a:gdLst/>
              <a:ahLst/>
              <a:cxnLst/>
              <a:rect l="l" t="t" r="r" b="b"/>
              <a:pathLst>
                <a:path w="271" h="385" extrusionOk="0">
                  <a:moveTo>
                    <a:pt x="158" y="1"/>
                  </a:moveTo>
                  <a:cubicBezTo>
                    <a:pt x="112" y="1"/>
                    <a:pt x="70" y="32"/>
                    <a:pt x="58" y="79"/>
                  </a:cubicBezTo>
                  <a:lnTo>
                    <a:pt x="15" y="258"/>
                  </a:lnTo>
                  <a:cubicBezTo>
                    <a:pt x="1" y="313"/>
                    <a:pt x="34" y="368"/>
                    <a:pt x="89" y="382"/>
                  </a:cubicBezTo>
                  <a:cubicBezTo>
                    <a:pt x="98" y="383"/>
                    <a:pt x="105" y="384"/>
                    <a:pt x="114" y="384"/>
                  </a:cubicBezTo>
                  <a:cubicBezTo>
                    <a:pt x="160" y="384"/>
                    <a:pt x="202" y="353"/>
                    <a:pt x="213" y="307"/>
                  </a:cubicBezTo>
                  <a:lnTo>
                    <a:pt x="256" y="128"/>
                  </a:lnTo>
                  <a:cubicBezTo>
                    <a:pt x="271" y="73"/>
                    <a:pt x="236" y="18"/>
                    <a:pt x="181" y="4"/>
                  </a:cubicBezTo>
                  <a:cubicBezTo>
                    <a:pt x="173" y="2"/>
                    <a:pt x="165" y="1"/>
                    <a:pt x="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4226553" y="2340797"/>
              <a:ext cx="13375" cy="13646"/>
            </a:xfrm>
            <a:custGeom>
              <a:avLst/>
              <a:gdLst/>
              <a:ahLst/>
              <a:cxnLst/>
              <a:rect l="l" t="t" r="r" b="b"/>
              <a:pathLst>
                <a:path w="297" h="303" extrusionOk="0">
                  <a:moveTo>
                    <a:pt x="126" y="1"/>
                  </a:moveTo>
                  <a:cubicBezTo>
                    <a:pt x="80" y="1"/>
                    <a:pt x="37" y="32"/>
                    <a:pt x="25" y="79"/>
                  </a:cubicBezTo>
                  <a:lnTo>
                    <a:pt x="7" y="157"/>
                  </a:lnTo>
                  <a:cubicBezTo>
                    <a:pt x="0" y="183"/>
                    <a:pt x="6" y="211"/>
                    <a:pt x="19" y="235"/>
                  </a:cubicBezTo>
                  <a:cubicBezTo>
                    <a:pt x="33" y="258"/>
                    <a:pt x="56" y="274"/>
                    <a:pt x="83" y="281"/>
                  </a:cubicBezTo>
                  <a:lnTo>
                    <a:pt x="161" y="299"/>
                  </a:lnTo>
                  <a:cubicBezTo>
                    <a:pt x="170" y="302"/>
                    <a:pt x="178" y="303"/>
                    <a:pt x="185" y="303"/>
                  </a:cubicBezTo>
                  <a:cubicBezTo>
                    <a:pt x="231" y="303"/>
                    <a:pt x="273" y="271"/>
                    <a:pt x="284" y="223"/>
                  </a:cubicBezTo>
                  <a:cubicBezTo>
                    <a:pt x="296" y="177"/>
                    <a:pt x="270" y="128"/>
                    <a:pt x="226" y="108"/>
                  </a:cubicBezTo>
                  <a:cubicBezTo>
                    <a:pt x="230" y="61"/>
                    <a:pt x="197" y="16"/>
                    <a:pt x="149" y="4"/>
                  </a:cubicBezTo>
                  <a:cubicBezTo>
                    <a:pt x="141" y="2"/>
                    <a:pt x="133" y="1"/>
                    <a:pt x="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4272939" y="2355479"/>
              <a:ext cx="18194" cy="11169"/>
            </a:xfrm>
            <a:custGeom>
              <a:avLst/>
              <a:gdLst/>
              <a:ahLst/>
              <a:cxnLst/>
              <a:rect l="l" t="t" r="r" b="b"/>
              <a:pathLst>
                <a:path w="404" h="248" extrusionOk="0">
                  <a:moveTo>
                    <a:pt x="112" y="1"/>
                  </a:moveTo>
                  <a:cubicBezTo>
                    <a:pt x="66" y="1"/>
                    <a:pt x="25" y="33"/>
                    <a:pt x="14" y="80"/>
                  </a:cubicBezTo>
                  <a:cubicBezTo>
                    <a:pt x="0" y="134"/>
                    <a:pt x="34" y="190"/>
                    <a:pt x="91" y="202"/>
                  </a:cubicBezTo>
                  <a:lnTo>
                    <a:pt x="270" y="244"/>
                  </a:lnTo>
                  <a:cubicBezTo>
                    <a:pt x="278" y="246"/>
                    <a:pt x="286" y="248"/>
                    <a:pt x="293" y="248"/>
                  </a:cubicBezTo>
                  <a:cubicBezTo>
                    <a:pt x="339" y="248"/>
                    <a:pt x="381" y="216"/>
                    <a:pt x="392" y="168"/>
                  </a:cubicBezTo>
                  <a:cubicBezTo>
                    <a:pt x="404" y="114"/>
                    <a:pt x="370" y="58"/>
                    <a:pt x="316" y="46"/>
                  </a:cubicBezTo>
                  <a:lnTo>
                    <a:pt x="136" y="4"/>
                  </a:lnTo>
                  <a:cubicBezTo>
                    <a:pt x="128" y="2"/>
                    <a:pt x="120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4247359" y="2349354"/>
              <a:ext cx="18239" cy="11169"/>
            </a:xfrm>
            <a:custGeom>
              <a:avLst/>
              <a:gdLst/>
              <a:ahLst/>
              <a:cxnLst/>
              <a:rect l="l" t="t" r="r" b="b"/>
              <a:pathLst>
                <a:path w="405" h="248" extrusionOk="0">
                  <a:moveTo>
                    <a:pt x="112" y="1"/>
                  </a:moveTo>
                  <a:cubicBezTo>
                    <a:pt x="66" y="1"/>
                    <a:pt x="24" y="33"/>
                    <a:pt x="14" y="80"/>
                  </a:cubicBezTo>
                  <a:cubicBezTo>
                    <a:pt x="1" y="135"/>
                    <a:pt x="34" y="190"/>
                    <a:pt x="90" y="202"/>
                  </a:cubicBezTo>
                  <a:lnTo>
                    <a:pt x="269" y="244"/>
                  </a:lnTo>
                  <a:cubicBezTo>
                    <a:pt x="278" y="247"/>
                    <a:pt x="285" y="248"/>
                    <a:pt x="292" y="248"/>
                  </a:cubicBezTo>
                  <a:cubicBezTo>
                    <a:pt x="339" y="248"/>
                    <a:pt x="381" y="216"/>
                    <a:pt x="392" y="168"/>
                  </a:cubicBezTo>
                  <a:cubicBezTo>
                    <a:pt x="404" y="114"/>
                    <a:pt x="370" y="59"/>
                    <a:pt x="316" y="46"/>
                  </a:cubicBezTo>
                  <a:lnTo>
                    <a:pt x="136" y="4"/>
                  </a:lnTo>
                  <a:cubicBezTo>
                    <a:pt x="128" y="2"/>
                    <a:pt x="120" y="1"/>
                    <a:pt x="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9"/>
          <p:cNvGrpSpPr/>
          <p:nvPr/>
        </p:nvGrpSpPr>
        <p:grpSpPr>
          <a:xfrm>
            <a:off x="7734863" y="3762477"/>
            <a:ext cx="867782" cy="867782"/>
            <a:chOff x="4761343" y="1607718"/>
            <a:chExt cx="435984" cy="435984"/>
          </a:xfrm>
        </p:grpSpPr>
        <p:sp>
          <p:nvSpPr>
            <p:cNvPr id="1347" name="Google Shape;1347;p39"/>
            <p:cNvSpPr/>
            <p:nvPr/>
          </p:nvSpPr>
          <p:spPr>
            <a:xfrm>
              <a:off x="4761343" y="1607718"/>
              <a:ext cx="435984" cy="435984"/>
            </a:xfrm>
            <a:custGeom>
              <a:avLst/>
              <a:gdLst/>
              <a:ahLst/>
              <a:cxnLst/>
              <a:rect l="l" t="t" r="r" b="b"/>
              <a:pathLst>
                <a:path w="9681" h="9681" extrusionOk="0">
                  <a:moveTo>
                    <a:pt x="1462" y="0"/>
                  </a:moveTo>
                  <a:cubicBezTo>
                    <a:pt x="656" y="0"/>
                    <a:pt x="0" y="656"/>
                    <a:pt x="0" y="1462"/>
                  </a:cubicBezTo>
                  <a:lnTo>
                    <a:pt x="0" y="8220"/>
                  </a:lnTo>
                  <a:cubicBezTo>
                    <a:pt x="0" y="9026"/>
                    <a:pt x="656" y="9681"/>
                    <a:pt x="1462" y="9681"/>
                  </a:cubicBezTo>
                  <a:lnTo>
                    <a:pt x="8220" y="9681"/>
                  </a:lnTo>
                  <a:cubicBezTo>
                    <a:pt x="9026" y="9681"/>
                    <a:pt x="9681" y="9026"/>
                    <a:pt x="9681" y="8220"/>
                  </a:cubicBezTo>
                  <a:cubicBezTo>
                    <a:pt x="9681" y="7853"/>
                    <a:pt x="9547" y="7519"/>
                    <a:pt x="9324" y="7264"/>
                  </a:cubicBezTo>
                  <a:lnTo>
                    <a:pt x="9324" y="2917"/>
                  </a:lnTo>
                  <a:lnTo>
                    <a:pt x="9322" y="2917"/>
                  </a:lnTo>
                  <a:cubicBezTo>
                    <a:pt x="9322" y="2494"/>
                    <a:pt x="9141" y="2114"/>
                    <a:pt x="8854" y="1847"/>
                  </a:cubicBezTo>
                  <a:cubicBezTo>
                    <a:pt x="8856" y="1816"/>
                    <a:pt x="8857" y="1784"/>
                    <a:pt x="8857" y="1754"/>
                  </a:cubicBezTo>
                  <a:cubicBezTo>
                    <a:pt x="8857" y="825"/>
                    <a:pt x="8101" y="70"/>
                    <a:pt x="7174" y="70"/>
                  </a:cubicBezTo>
                  <a:cubicBezTo>
                    <a:pt x="6247" y="70"/>
                    <a:pt x="5491" y="826"/>
                    <a:pt x="5491" y="1754"/>
                  </a:cubicBezTo>
                  <a:lnTo>
                    <a:pt x="5491" y="1851"/>
                  </a:lnTo>
                  <a:cubicBezTo>
                    <a:pt x="5261" y="2066"/>
                    <a:pt x="5099" y="2355"/>
                    <a:pt x="5046" y="2679"/>
                  </a:cubicBezTo>
                  <a:lnTo>
                    <a:pt x="4893" y="2679"/>
                  </a:lnTo>
                  <a:cubicBezTo>
                    <a:pt x="4788" y="2679"/>
                    <a:pt x="4687" y="2690"/>
                    <a:pt x="4589" y="2711"/>
                  </a:cubicBezTo>
                  <a:cubicBezTo>
                    <a:pt x="4342" y="2165"/>
                    <a:pt x="3812" y="1775"/>
                    <a:pt x="3187" y="1726"/>
                  </a:cubicBezTo>
                  <a:cubicBezTo>
                    <a:pt x="3151" y="1419"/>
                    <a:pt x="3018" y="1140"/>
                    <a:pt x="2821" y="922"/>
                  </a:cubicBezTo>
                  <a:cubicBezTo>
                    <a:pt x="2605" y="383"/>
                    <a:pt x="2078" y="0"/>
                    <a:pt x="1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4867896" y="1813302"/>
              <a:ext cx="61878" cy="123711"/>
            </a:xfrm>
            <a:custGeom>
              <a:avLst/>
              <a:gdLst/>
              <a:ahLst/>
              <a:cxnLst/>
              <a:rect l="l" t="t" r="r" b="b"/>
              <a:pathLst>
                <a:path w="1374" h="2747" extrusionOk="0">
                  <a:moveTo>
                    <a:pt x="0" y="0"/>
                  </a:moveTo>
                  <a:lnTo>
                    <a:pt x="0" y="2747"/>
                  </a:lnTo>
                  <a:lnTo>
                    <a:pt x="1374" y="2747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5053485" y="1739085"/>
              <a:ext cx="61923" cy="197974"/>
            </a:xfrm>
            <a:custGeom>
              <a:avLst/>
              <a:gdLst/>
              <a:ahLst/>
              <a:cxnLst/>
              <a:rect l="l" t="t" r="r" b="b"/>
              <a:pathLst>
                <a:path w="1375" h="4396" extrusionOk="0">
                  <a:moveTo>
                    <a:pt x="0" y="0"/>
                  </a:moveTo>
                  <a:lnTo>
                    <a:pt x="0" y="4396"/>
                  </a:lnTo>
                  <a:lnTo>
                    <a:pt x="1374" y="4396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4960668" y="1856536"/>
              <a:ext cx="61878" cy="80478"/>
            </a:xfrm>
            <a:custGeom>
              <a:avLst/>
              <a:gdLst/>
              <a:ahLst/>
              <a:cxnLst/>
              <a:rect l="l" t="t" r="r" b="b"/>
              <a:pathLst>
                <a:path w="1374" h="1787" extrusionOk="0">
                  <a:moveTo>
                    <a:pt x="0" y="1"/>
                  </a:moveTo>
                  <a:lnTo>
                    <a:pt x="0" y="1787"/>
                  </a:lnTo>
                  <a:lnTo>
                    <a:pt x="1374" y="1787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4867896" y="1813302"/>
              <a:ext cx="61878" cy="123711"/>
            </a:xfrm>
            <a:custGeom>
              <a:avLst/>
              <a:gdLst/>
              <a:ahLst/>
              <a:cxnLst/>
              <a:rect l="l" t="t" r="r" b="b"/>
              <a:pathLst>
                <a:path w="1374" h="2747" extrusionOk="0">
                  <a:moveTo>
                    <a:pt x="1071" y="0"/>
                  </a:moveTo>
                  <a:lnTo>
                    <a:pt x="1071" y="2307"/>
                  </a:lnTo>
                  <a:cubicBezTo>
                    <a:pt x="1071" y="2383"/>
                    <a:pt x="1011" y="2444"/>
                    <a:pt x="934" y="2444"/>
                  </a:cubicBezTo>
                  <a:lnTo>
                    <a:pt x="0" y="2444"/>
                  </a:lnTo>
                  <a:lnTo>
                    <a:pt x="0" y="2747"/>
                  </a:lnTo>
                  <a:lnTo>
                    <a:pt x="1374" y="2747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5053440" y="1738995"/>
              <a:ext cx="61833" cy="198019"/>
            </a:xfrm>
            <a:custGeom>
              <a:avLst/>
              <a:gdLst/>
              <a:ahLst/>
              <a:cxnLst/>
              <a:rect l="l" t="t" r="r" b="b"/>
              <a:pathLst>
                <a:path w="1373" h="4397" extrusionOk="0">
                  <a:moveTo>
                    <a:pt x="1072" y="0"/>
                  </a:moveTo>
                  <a:lnTo>
                    <a:pt x="1072" y="2"/>
                  </a:lnTo>
                  <a:lnTo>
                    <a:pt x="1072" y="3957"/>
                  </a:lnTo>
                  <a:cubicBezTo>
                    <a:pt x="1072" y="4033"/>
                    <a:pt x="1011" y="4094"/>
                    <a:pt x="935" y="4094"/>
                  </a:cubicBezTo>
                  <a:lnTo>
                    <a:pt x="0" y="4094"/>
                  </a:lnTo>
                  <a:lnTo>
                    <a:pt x="0" y="4397"/>
                  </a:lnTo>
                  <a:lnTo>
                    <a:pt x="1373" y="4397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4960668" y="1856536"/>
              <a:ext cx="61878" cy="80478"/>
            </a:xfrm>
            <a:custGeom>
              <a:avLst/>
              <a:gdLst/>
              <a:ahLst/>
              <a:cxnLst/>
              <a:rect l="l" t="t" r="r" b="b"/>
              <a:pathLst>
                <a:path w="1374" h="1787" extrusionOk="0">
                  <a:moveTo>
                    <a:pt x="1072" y="1"/>
                  </a:moveTo>
                  <a:lnTo>
                    <a:pt x="1072" y="1347"/>
                  </a:lnTo>
                  <a:cubicBezTo>
                    <a:pt x="1072" y="1423"/>
                    <a:pt x="1011" y="1484"/>
                    <a:pt x="934" y="1484"/>
                  </a:cubicBezTo>
                  <a:lnTo>
                    <a:pt x="0" y="1484"/>
                  </a:lnTo>
                  <a:lnTo>
                    <a:pt x="0" y="1787"/>
                  </a:lnTo>
                  <a:lnTo>
                    <a:pt x="1374" y="1787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4863303" y="1808754"/>
              <a:ext cx="71110" cy="132898"/>
            </a:xfrm>
            <a:custGeom>
              <a:avLst/>
              <a:gdLst/>
              <a:ahLst/>
              <a:cxnLst/>
              <a:rect l="l" t="t" r="r" b="b"/>
              <a:pathLst>
                <a:path w="1579" h="2951" extrusionOk="0">
                  <a:moveTo>
                    <a:pt x="102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472"/>
                  </a:lnTo>
                  <a:cubicBezTo>
                    <a:pt x="1" y="528"/>
                    <a:pt x="47" y="574"/>
                    <a:pt x="102" y="574"/>
                  </a:cubicBezTo>
                  <a:cubicBezTo>
                    <a:pt x="159" y="574"/>
                    <a:pt x="204" y="528"/>
                    <a:pt x="204" y="472"/>
                  </a:cubicBezTo>
                  <a:lnTo>
                    <a:pt x="204" y="205"/>
                  </a:lnTo>
                  <a:lnTo>
                    <a:pt x="1374" y="205"/>
                  </a:lnTo>
                  <a:lnTo>
                    <a:pt x="1374" y="2746"/>
                  </a:lnTo>
                  <a:lnTo>
                    <a:pt x="204" y="2746"/>
                  </a:lnTo>
                  <a:lnTo>
                    <a:pt x="204" y="947"/>
                  </a:lnTo>
                  <a:cubicBezTo>
                    <a:pt x="204" y="892"/>
                    <a:pt x="159" y="846"/>
                    <a:pt x="102" y="846"/>
                  </a:cubicBezTo>
                  <a:cubicBezTo>
                    <a:pt x="47" y="846"/>
                    <a:pt x="1" y="892"/>
                    <a:pt x="1" y="947"/>
                  </a:cubicBezTo>
                  <a:lnTo>
                    <a:pt x="1" y="2849"/>
                  </a:lnTo>
                  <a:cubicBezTo>
                    <a:pt x="1" y="2904"/>
                    <a:pt x="46" y="2951"/>
                    <a:pt x="102" y="2951"/>
                  </a:cubicBezTo>
                  <a:lnTo>
                    <a:pt x="1476" y="2951"/>
                  </a:lnTo>
                  <a:cubicBezTo>
                    <a:pt x="1531" y="2951"/>
                    <a:pt x="1578" y="2904"/>
                    <a:pt x="1578" y="2849"/>
                  </a:cubicBezTo>
                  <a:lnTo>
                    <a:pt x="1578" y="102"/>
                  </a:lnTo>
                  <a:cubicBezTo>
                    <a:pt x="1578" y="47"/>
                    <a:pt x="1531" y="0"/>
                    <a:pt x="1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5048802" y="1734491"/>
              <a:ext cx="71110" cy="207161"/>
            </a:xfrm>
            <a:custGeom>
              <a:avLst/>
              <a:gdLst/>
              <a:ahLst/>
              <a:cxnLst/>
              <a:rect l="l" t="t" r="r" b="b"/>
              <a:pathLst>
                <a:path w="1579" h="4600" extrusionOk="0">
                  <a:moveTo>
                    <a:pt x="103" y="0"/>
                  </a:moveTo>
                  <a:cubicBezTo>
                    <a:pt x="47" y="0"/>
                    <a:pt x="1" y="46"/>
                    <a:pt x="1" y="102"/>
                  </a:cubicBezTo>
                  <a:lnTo>
                    <a:pt x="1" y="897"/>
                  </a:lnTo>
                  <a:cubicBezTo>
                    <a:pt x="1" y="953"/>
                    <a:pt x="47" y="1000"/>
                    <a:pt x="103" y="1000"/>
                  </a:cubicBezTo>
                  <a:cubicBezTo>
                    <a:pt x="159" y="1000"/>
                    <a:pt x="205" y="953"/>
                    <a:pt x="205" y="897"/>
                  </a:cubicBezTo>
                  <a:lnTo>
                    <a:pt x="205" y="204"/>
                  </a:lnTo>
                  <a:lnTo>
                    <a:pt x="1375" y="204"/>
                  </a:lnTo>
                  <a:lnTo>
                    <a:pt x="1375" y="4395"/>
                  </a:lnTo>
                  <a:lnTo>
                    <a:pt x="205" y="4395"/>
                  </a:lnTo>
                  <a:lnTo>
                    <a:pt x="205" y="1373"/>
                  </a:lnTo>
                  <a:cubicBezTo>
                    <a:pt x="205" y="1317"/>
                    <a:pt x="159" y="1272"/>
                    <a:pt x="103" y="1272"/>
                  </a:cubicBezTo>
                  <a:cubicBezTo>
                    <a:pt x="47" y="1272"/>
                    <a:pt x="1" y="1317"/>
                    <a:pt x="1" y="1373"/>
                  </a:cubicBezTo>
                  <a:lnTo>
                    <a:pt x="1" y="4498"/>
                  </a:lnTo>
                  <a:cubicBezTo>
                    <a:pt x="1" y="4553"/>
                    <a:pt x="47" y="4600"/>
                    <a:pt x="103" y="4600"/>
                  </a:cubicBezTo>
                  <a:lnTo>
                    <a:pt x="1476" y="4600"/>
                  </a:lnTo>
                  <a:cubicBezTo>
                    <a:pt x="1532" y="4600"/>
                    <a:pt x="1578" y="4553"/>
                    <a:pt x="1578" y="4498"/>
                  </a:cubicBezTo>
                  <a:lnTo>
                    <a:pt x="1578" y="102"/>
                  </a:lnTo>
                  <a:cubicBezTo>
                    <a:pt x="1578" y="46"/>
                    <a:pt x="1532" y="0"/>
                    <a:pt x="1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4956030" y="1852032"/>
              <a:ext cx="71110" cy="89620"/>
            </a:xfrm>
            <a:custGeom>
              <a:avLst/>
              <a:gdLst/>
              <a:ahLst/>
              <a:cxnLst/>
              <a:rect l="l" t="t" r="r" b="b"/>
              <a:pathLst>
                <a:path w="1579" h="1990" extrusionOk="0">
                  <a:moveTo>
                    <a:pt x="103" y="1"/>
                  </a:moveTo>
                  <a:cubicBezTo>
                    <a:pt x="48" y="1"/>
                    <a:pt x="1" y="46"/>
                    <a:pt x="1" y="103"/>
                  </a:cubicBezTo>
                  <a:lnTo>
                    <a:pt x="1" y="1888"/>
                  </a:lnTo>
                  <a:cubicBezTo>
                    <a:pt x="1" y="1943"/>
                    <a:pt x="48" y="1990"/>
                    <a:pt x="103" y="1990"/>
                  </a:cubicBezTo>
                  <a:lnTo>
                    <a:pt x="1477" y="1990"/>
                  </a:lnTo>
                  <a:cubicBezTo>
                    <a:pt x="1532" y="1990"/>
                    <a:pt x="1578" y="1943"/>
                    <a:pt x="1578" y="1888"/>
                  </a:cubicBezTo>
                  <a:lnTo>
                    <a:pt x="1578" y="1109"/>
                  </a:lnTo>
                  <a:cubicBezTo>
                    <a:pt x="1578" y="1052"/>
                    <a:pt x="1532" y="1007"/>
                    <a:pt x="1477" y="1007"/>
                  </a:cubicBezTo>
                  <a:cubicBezTo>
                    <a:pt x="1420" y="1007"/>
                    <a:pt x="1375" y="1052"/>
                    <a:pt x="1375" y="1109"/>
                  </a:cubicBezTo>
                  <a:lnTo>
                    <a:pt x="1375" y="1785"/>
                  </a:lnTo>
                  <a:lnTo>
                    <a:pt x="205" y="1785"/>
                  </a:lnTo>
                  <a:lnTo>
                    <a:pt x="205" y="204"/>
                  </a:lnTo>
                  <a:lnTo>
                    <a:pt x="1375" y="204"/>
                  </a:lnTo>
                  <a:lnTo>
                    <a:pt x="1375" y="628"/>
                  </a:lnTo>
                  <a:cubicBezTo>
                    <a:pt x="1375" y="685"/>
                    <a:pt x="1420" y="730"/>
                    <a:pt x="1477" y="730"/>
                  </a:cubicBezTo>
                  <a:cubicBezTo>
                    <a:pt x="1532" y="730"/>
                    <a:pt x="1578" y="685"/>
                    <a:pt x="1578" y="628"/>
                  </a:cubicBezTo>
                  <a:lnTo>
                    <a:pt x="1578" y="103"/>
                  </a:lnTo>
                  <a:cubicBezTo>
                    <a:pt x="1578" y="46"/>
                    <a:pt x="1532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4822591" y="1668920"/>
              <a:ext cx="313534" cy="313534"/>
            </a:xfrm>
            <a:custGeom>
              <a:avLst/>
              <a:gdLst/>
              <a:ahLst/>
              <a:cxnLst/>
              <a:rect l="l" t="t" r="r" b="b"/>
              <a:pathLst>
                <a:path w="6962" h="6962" extrusionOk="0">
                  <a:moveTo>
                    <a:pt x="102" y="1"/>
                  </a:moveTo>
                  <a:cubicBezTo>
                    <a:pt x="47" y="1"/>
                    <a:pt x="0" y="48"/>
                    <a:pt x="0" y="103"/>
                  </a:cubicBezTo>
                  <a:lnTo>
                    <a:pt x="0" y="6860"/>
                  </a:lnTo>
                  <a:cubicBezTo>
                    <a:pt x="0" y="6916"/>
                    <a:pt x="47" y="6962"/>
                    <a:pt x="102" y="6962"/>
                  </a:cubicBezTo>
                  <a:lnTo>
                    <a:pt x="6860" y="6962"/>
                  </a:lnTo>
                  <a:cubicBezTo>
                    <a:pt x="6915" y="6962"/>
                    <a:pt x="6961" y="6916"/>
                    <a:pt x="6961" y="6860"/>
                  </a:cubicBezTo>
                  <a:cubicBezTo>
                    <a:pt x="6961" y="6804"/>
                    <a:pt x="6914" y="6757"/>
                    <a:pt x="6857" y="6757"/>
                  </a:cubicBezTo>
                  <a:lnTo>
                    <a:pt x="6520" y="6757"/>
                  </a:lnTo>
                  <a:lnTo>
                    <a:pt x="6520" y="6585"/>
                  </a:lnTo>
                  <a:cubicBezTo>
                    <a:pt x="6520" y="6528"/>
                    <a:pt x="6474" y="6482"/>
                    <a:pt x="6417" y="6482"/>
                  </a:cubicBezTo>
                  <a:cubicBezTo>
                    <a:pt x="6362" y="6482"/>
                    <a:pt x="6316" y="6528"/>
                    <a:pt x="6316" y="6585"/>
                  </a:cubicBezTo>
                  <a:lnTo>
                    <a:pt x="6316" y="6757"/>
                  </a:lnTo>
                  <a:lnTo>
                    <a:pt x="5916" y="6757"/>
                  </a:lnTo>
                  <a:lnTo>
                    <a:pt x="5916" y="6585"/>
                  </a:lnTo>
                  <a:cubicBezTo>
                    <a:pt x="5916" y="6528"/>
                    <a:pt x="5870" y="6482"/>
                    <a:pt x="5814" y="6482"/>
                  </a:cubicBezTo>
                  <a:cubicBezTo>
                    <a:pt x="5758" y="6482"/>
                    <a:pt x="5712" y="6528"/>
                    <a:pt x="5712" y="6585"/>
                  </a:cubicBezTo>
                  <a:lnTo>
                    <a:pt x="5712" y="6757"/>
                  </a:lnTo>
                  <a:lnTo>
                    <a:pt x="5312" y="6757"/>
                  </a:lnTo>
                  <a:lnTo>
                    <a:pt x="5312" y="6585"/>
                  </a:lnTo>
                  <a:cubicBezTo>
                    <a:pt x="5312" y="6528"/>
                    <a:pt x="5267" y="6482"/>
                    <a:pt x="5210" y="6482"/>
                  </a:cubicBezTo>
                  <a:cubicBezTo>
                    <a:pt x="5154" y="6482"/>
                    <a:pt x="5109" y="6528"/>
                    <a:pt x="5109" y="6585"/>
                  </a:cubicBezTo>
                  <a:lnTo>
                    <a:pt x="5109" y="6757"/>
                  </a:lnTo>
                  <a:lnTo>
                    <a:pt x="4706" y="6757"/>
                  </a:lnTo>
                  <a:lnTo>
                    <a:pt x="4706" y="6585"/>
                  </a:lnTo>
                  <a:cubicBezTo>
                    <a:pt x="4706" y="6528"/>
                    <a:pt x="4660" y="6482"/>
                    <a:pt x="4604" y="6482"/>
                  </a:cubicBezTo>
                  <a:cubicBezTo>
                    <a:pt x="4549" y="6482"/>
                    <a:pt x="4502" y="6528"/>
                    <a:pt x="4502" y="6585"/>
                  </a:cubicBezTo>
                  <a:lnTo>
                    <a:pt x="4502" y="6757"/>
                  </a:lnTo>
                  <a:lnTo>
                    <a:pt x="4103" y="6757"/>
                  </a:lnTo>
                  <a:lnTo>
                    <a:pt x="4103" y="6585"/>
                  </a:lnTo>
                  <a:cubicBezTo>
                    <a:pt x="4103" y="6528"/>
                    <a:pt x="4056" y="6482"/>
                    <a:pt x="4000" y="6482"/>
                  </a:cubicBezTo>
                  <a:cubicBezTo>
                    <a:pt x="3945" y="6482"/>
                    <a:pt x="3898" y="6528"/>
                    <a:pt x="3898" y="6585"/>
                  </a:cubicBezTo>
                  <a:lnTo>
                    <a:pt x="3898" y="6757"/>
                  </a:lnTo>
                  <a:lnTo>
                    <a:pt x="3499" y="6757"/>
                  </a:lnTo>
                  <a:lnTo>
                    <a:pt x="3499" y="6585"/>
                  </a:lnTo>
                  <a:cubicBezTo>
                    <a:pt x="3499" y="6528"/>
                    <a:pt x="3452" y="6482"/>
                    <a:pt x="3397" y="6482"/>
                  </a:cubicBezTo>
                  <a:cubicBezTo>
                    <a:pt x="3341" y="6482"/>
                    <a:pt x="3295" y="6528"/>
                    <a:pt x="3295" y="6585"/>
                  </a:cubicBezTo>
                  <a:lnTo>
                    <a:pt x="3295" y="6757"/>
                  </a:lnTo>
                  <a:lnTo>
                    <a:pt x="2895" y="6757"/>
                  </a:lnTo>
                  <a:lnTo>
                    <a:pt x="2895" y="6585"/>
                  </a:lnTo>
                  <a:cubicBezTo>
                    <a:pt x="2895" y="6528"/>
                    <a:pt x="2849" y="6482"/>
                    <a:pt x="2793" y="6482"/>
                  </a:cubicBezTo>
                  <a:cubicBezTo>
                    <a:pt x="2738" y="6482"/>
                    <a:pt x="2691" y="6528"/>
                    <a:pt x="2691" y="6585"/>
                  </a:cubicBezTo>
                  <a:lnTo>
                    <a:pt x="2691" y="6757"/>
                  </a:lnTo>
                  <a:lnTo>
                    <a:pt x="2292" y="6757"/>
                  </a:lnTo>
                  <a:lnTo>
                    <a:pt x="2292" y="6585"/>
                  </a:lnTo>
                  <a:cubicBezTo>
                    <a:pt x="2292" y="6528"/>
                    <a:pt x="2245" y="6482"/>
                    <a:pt x="2190" y="6482"/>
                  </a:cubicBezTo>
                  <a:cubicBezTo>
                    <a:pt x="2134" y="6482"/>
                    <a:pt x="2087" y="6528"/>
                    <a:pt x="2087" y="6585"/>
                  </a:cubicBezTo>
                  <a:lnTo>
                    <a:pt x="2087" y="6757"/>
                  </a:lnTo>
                  <a:lnTo>
                    <a:pt x="1688" y="6757"/>
                  </a:lnTo>
                  <a:lnTo>
                    <a:pt x="1688" y="6585"/>
                  </a:lnTo>
                  <a:cubicBezTo>
                    <a:pt x="1688" y="6528"/>
                    <a:pt x="1641" y="6482"/>
                    <a:pt x="1586" y="6482"/>
                  </a:cubicBezTo>
                  <a:cubicBezTo>
                    <a:pt x="1530" y="6482"/>
                    <a:pt x="1484" y="6528"/>
                    <a:pt x="1484" y="6585"/>
                  </a:cubicBezTo>
                  <a:lnTo>
                    <a:pt x="1484" y="6757"/>
                  </a:lnTo>
                  <a:lnTo>
                    <a:pt x="1084" y="6757"/>
                  </a:lnTo>
                  <a:lnTo>
                    <a:pt x="1084" y="6585"/>
                  </a:lnTo>
                  <a:cubicBezTo>
                    <a:pt x="1084" y="6528"/>
                    <a:pt x="1038" y="6482"/>
                    <a:pt x="982" y="6482"/>
                  </a:cubicBezTo>
                  <a:cubicBezTo>
                    <a:pt x="927" y="6482"/>
                    <a:pt x="880" y="6528"/>
                    <a:pt x="880" y="6585"/>
                  </a:cubicBezTo>
                  <a:lnTo>
                    <a:pt x="880" y="6757"/>
                  </a:lnTo>
                  <a:lnTo>
                    <a:pt x="205" y="6757"/>
                  </a:lnTo>
                  <a:lnTo>
                    <a:pt x="205" y="6082"/>
                  </a:lnTo>
                  <a:lnTo>
                    <a:pt x="377" y="6082"/>
                  </a:lnTo>
                  <a:cubicBezTo>
                    <a:pt x="433" y="6082"/>
                    <a:pt x="479" y="6036"/>
                    <a:pt x="479" y="5981"/>
                  </a:cubicBezTo>
                  <a:cubicBezTo>
                    <a:pt x="479" y="5924"/>
                    <a:pt x="433" y="5879"/>
                    <a:pt x="377" y="5879"/>
                  </a:cubicBezTo>
                  <a:lnTo>
                    <a:pt x="205" y="5879"/>
                  </a:lnTo>
                  <a:lnTo>
                    <a:pt x="205" y="5479"/>
                  </a:lnTo>
                  <a:lnTo>
                    <a:pt x="377" y="5479"/>
                  </a:lnTo>
                  <a:cubicBezTo>
                    <a:pt x="433" y="5479"/>
                    <a:pt x="479" y="5433"/>
                    <a:pt x="479" y="5377"/>
                  </a:cubicBezTo>
                  <a:cubicBezTo>
                    <a:pt x="479" y="5321"/>
                    <a:pt x="433" y="5275"/>
                    <a:pt x="377" y="5275"/>
                  </a:cubicBezTo>
                  <a:lnTo>
                    <a:pt x="205" y="5275"/>
                  </a:lnTo>
                  <a:lnTo>
                    <a:pt x="205" y="4876"/>
                  </a:lnTo>
                  <a:lnTo>
                    <a:pt x="377" y="4876"/>
                  </a:lnTo>
                  <a:cubicBezTo>
                    <a:pt x="433" y="4876"/>
                    <a:pt x="479" y="4829"/>
                    <a:pt x="479" y="4774"/>
                  </a:cubicBezTo>
                  <a:cubicBezTo>
                    <a:pt x="479" y="4718"/>
                    <a:pt x="433" y="4671"/>
                    <a:pt x="377" y="4671"/>
                  </a:cubicBezTo>
                  <a:lnTo>
                    <a:pt x="205" y="4671"/>
                  </a:lnTo>
                  <a:lnTo>
                    <a:pt x="205" y="4272"/>
                  </a:lnTo>
                  <a:lnTo>
                    <a:pt x="377" y="4272"/>
                  </a:lnTo>
                  <a:cubicBezTo>
                    <a:pt x="433" y="4272"/>
                    <a:pt x="479" y="4225"/>
                    <a:pt x="479" y="4170"/>
                  </a:cubicBezTo>
                  <a:cubicBezTo>
                    <a:pt x="479" y="4114"/>
                    <a:pt x="433" y="4068"/>
                    <a:pt x="377" y="4068"/>
                  </a:cubicBezTo>
                  <a:lnTo>
                    <a:pt x="205" y="4068"/>
                  </a:lnTo>
                  <a:lnTo>
                    <a:pt x="205" y="3668"/>
                  </a:lnTo>
                  <a:lnTo>
                    <a:pt x="377" y="3668"/>
                  </a:lnTo>
                  <a:cubicBezTo>
                    <a:pt x="433" y="3668"/>
                    <a:pt x="479" y="3622"/>
                    <a:pt x="479" y="3566"/>
                  </a:cubicBezTo>
                  <a:cubicBezTo>
                    <a:pt x="479" y="3511"/>
                    <a:pt x="433" y="3464"/>
                    <a:pt x="377" y="3464"/>
                  </a:cubicBezTo>
                  <a:lnTo>
                    <a:pt x="205" y="3464"/>
                  </a:lnTo>
                  <a:lnTo>
                    <a:pt x="205" y="3065"/>
                  </a:lnTo>
                  <a:lnTo>
                    <a:pt x="377" y="3065"/>
                  </a:lnTo>
                  <a:cubicBezTo>
                    <a:pt x="433" y="3065"/>
                    <a:pt x="479" y="3018"/>
                    <a:pt x="479" y="2963"/>
                  </a:cubicBezTo>
                  <a:cubicBezTo>
                    <a:pt x="479" y="2907"/>
                    <a:pt x="433" y="2860"/>
                    <a:pt x="377" y="2860"/>
                  </a:cubicBezTo>
                  <a:lnTo>
                    <a:pt x="205" y="2860"/>
                  </a:lnTo>
                  <a:lnTo>
                    <a:pt x="205" y="2461"/>
                  </a:lnTo>
                  <a:lnTo>
                    <a:pt x="377" y="2461"/>
                  </a:lnTo>
                  <a:cubicBezTo>
                    <a:pt x="433" y="2461"/>
                    <a:pt x="479" y="2414"/>
                    <a:pt x="479" y="2359"/>
                  </a:cubicBezTo>
                  <a:cubicBezTo>
                    <a:pt x="479" y="2303"/>
                    <a:pt x="433" y="2257"/>
                    <a:pt x="377" y="2257"/>
                  </a:cubicBezTo>
                  <a:lnTo>
                    <a:pt x="205" y="2257"/>
                  </a:lnTo>
                  <a:lnTo>
                    <a:pt x="205" y="1858"/>
                  </a:lnTo>
                  <a:lnTo>
                    <a:pt x="377" y="1858"/>
                  </a:lnTo>
                  <a:cubicBezTo>
                    <a:pt x="433" y="1858"/>
                    <a:pt x="479" y="1811"/>
                    <a:pt x="479" y="1755"/>
                  </a:cubicBezTo>
                  <a:cubicBezTo>
                    <a:pt x="479" y="1700"/>
                    <a:pt x="433" y="1653"/>
                    <a:pt x="377" y="1653"/>
                  </a:cubicBezTo>
                  <a:lnTo>
                    <a:pt x="205" y="1653"/>
                  </a:lnTo>
                  <a:lnTo>
                    <a:pt x="205" y="1248"/>
                  </a:lnTo>
                  <a:lnTo>
                    <a:pt x="377" y="1248"/>
                  </a:lnTo>
                  <a:cubicBezTo>
                    <a:pt x="433" y="1248"/>
                    <a:pt x="479" y="1202"/>
                    <a:pt x="479" y="1146"/>
                  </a:cubicBezTo>
                  <a:cubicBezTo>
                    <a:pt x="479" y="1091"/>
                    <a:pt x="433" y="1044"/>
                    <a:pt x="377" y="1044"/>
                  </a:cubicBezTo>
                  <a:lnTo>
                    <a:pt x="205" y="1044"/>
                  </a:lnTo>
                  <a:lnTo>
                    <a:pt x="205" y="645"/>
                  </a:lnTo>
                  <a:lnTo>
                    <a:pt x="377" y="645"/>
                  </a:lnTo>
                  <a:cubicBezTo>
                    <a:pt x="433" y="645"/>
                    <a:pt x="479" y="598"/>
                    <a:pt x="479" y="543"/>
                  </a:cubicBezTo>
                  <a:cubicBezTo>
                    <a:pt x="479" y="487"/>
                    <a:pt x="433" y="440"/>
                    <a:pt x="377" y="440"/>
                  </a:cubicBezTo>
                  <a:lnTo>
                    <a:pt x="205" y="440"/>
                  </a:lnTo>
                  <a:lnTo>
                    <a:pt x="205" y="103"/>
                  </a:lnTo>
                  <a:cubicBezTo>
                    <a:pt x="205" y="48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4884199" y="1746425"/>
              <a:ext cx="29228" cy="49268"/>
            </a:xfrm>
            <a:custGeom>
              <a:avLst/>
              <a:gdLst/>
              <a:ahLst/>
              <a:cxnLst/>
              <a:rect l="l" t="t" r="r" b="b"/>
              <a:pathLst>
                <a:path w="649" h="1094" extrusionOk="0">
                  <a:moveTo>
                    <a:pt x="323" y="204"/>
                  </a:moveTo>
                  <a:cubicBezTo>
                    <a:pt x="390" y="204"/>
                    <a:pt x="443" y="258"/>
                    <a:pt x="443" y="324"/>
                  </a:cubicBezTo>
                  <a:lnTo>
                    <a:pt x="443" y="443"/>
                  </a:lnTo>
                  <a:lnTo>
                    <a:pt x="203" y="443"/>
                  </a:lnTo>
                  <a:lnTo>
                    <a:pt x="203" y="324"/>
                  </a:lnTo>
                  <a:lnTo>
                    <a:pt x="204" y="324"/>
                  </a:lnTo>
                  <a:cubicBezTo>
                    <a:pt x="204" y="257"/>
                    <a:pt x="258" y="204"/>
                    <a:pt x="323" y="204"/>
                  </a:cubicBezTo>
                  <a:close/>
                  <a:moveTo>
                    <a:pt x="326" y="1"/>
                  </a:moveTo>
                  <a:cubicBezTo>
                    <a:pt x="146" y="1"/>
                    <a:pt x="1" y="145"/>
                    <a:pt x="1" y="324"/>
                  </a:cubicBezTo>
                  <a:lnTo>
                    <a:pt x="1" y="991"/>
                  </a:lnTo>
                  <a:cubicBezTo>
                    <a:pt x="0" y="1047"/>
                    <a:pt x="46" y="1094"/>
                    <a:pt x="103" y="1094"/>
                  </a:cubicBezTo>
                  <a:cubicBezTo>
                    <a:pt x="158" y="1094"/>
                    <a:pt x="204" y="1047"/>
                    <a:pt x="204" y="991"/>
                  </a:cubicBezTo>
                  <a:lnTo>
                    <a:pt x="204" y="649"/>
                  </a:lnTo>
                  <a:lnTo>
                    <a:pt x="445" y="649"/>
                  </a:lnTo>
                  <a:lnTo>
                    <a:pt x="445" y="991"/>
                  </a:lnTo>
                  <a:cubicBezTo>
                    <a:pt x="445" y="1047"/>
                    <a:pt x="491" y="1094"/>
                    <a:pt x="546" y="1094"/>
                  </a:cubicBezTo>
                  <a:cubicBezTo>
                    <a:pt x="603" y="1094"/>
                    <a:pt x="649" y="1047"/>
                    <a:pt x="649" y="991"/>
                  </a:cubicBezTo>
                  <a:lnTo>
                    <a:pt x="649" y="324"/>
                  </a:lnTo>
                  <a:cubicBezTo>
                    <a:pt x="649" y="145"/>
                    <a:pt x="503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4977016" y="1789614"/>
              <a:ext cx="29183" cy="49178"/>
            </a:xfrm>
            <a:custGeom>
              <a:avLst/>
              <a:gdLst/>
              <a:ahLst/>
              <a:cxnLst/>
              <a:rect l="l" t="t" r="r" b="b"/>
              <a:pathLst>
                <a:path w="648" h="1092" extrusionOk="0">
                  <a:moveTo>
                    <a:pt x="323" y="202"/>
                  </a:moveTo>
                  <a:cubicBezTo>
                    <a:pt x="390" y="202"/>
                    <a:pt x="443" y="256"/>
                    <a:pt x="443" y="322"/>
                  </a:cubicBezTo>
                  <a:cubicBezTo>
                    <a:pt x="443" y="387"/>
                    <a:pt x="389" y="441"/>
                    <a:pt x="323" y="441"/>
                  </a:cubicBezTo>
                  <a:lnTo>
                    <a:pt x="204" y="441"/>
                  </a:lnTo>
                  <a:lnTo>
                    <a:pt x="204" y="202"/>
                  </a:lnTo>
                  <a:close/>
                  <a:moveTo>
                    <a:pt x="323" y="647"/>
                  </a:moveTo>
                  <a:cubicBezTo>
                    <a:pt x="390" y="647"/>
                    <a:pt x="443" y="701"/>
                    <a:pt x="443" y="767"/>
                  </a:cubicBezTo>
                  <a:cubicBezTo>
                    <a:pt x="444" y="833"/>
                    <a:pt x="390" y="887"/>
                    <a:pt x="323" y="887"/>
                  </a:cubicBezTo>
                  <a:lnTo>
                    <a:pt x="204" y="887"/>
                  </a:lnTo>
                  <a:lnTo>
                    <a:pt x="204" y="647"/>
                  </a:lnTo>
                  <a:close/>
                  <a:moveTo>
                    <a:pt x="103" y="1"/>
                  </a:moveTo>
                  <a:cubicBezTo>
                    <a:pt x="46" y="1"/>
                    <a:pt x="0" y="47"/>
                    <a:pt x="0" y="103"/>
                  </a:cubicBezTo>
                  <a:lnTo>
                    <a:pt x="0" y="992"/>
                  </a:lnTo>
                  <a:cubicBezTo>
                    <a:pt x="0" y="1045"/>
                    <a:pt x="45" y="1092"/>
                    <a:pt x="103" y="1092"/>
                  </a:cubicBezTo>
                  <a:lnTo>
                    <a:pt x="323" y="1092"/>
                  </a:lnTo>
                  <a:cubicBezTo>
                    <a:pt x="503" y="1092"/>
                    <a:pt x="648" y="946"/>
                    <a:pt x="648" y="768"/>
                  </a:cubicBezTo>
                  <a:cubicBezTo>
                    <a:pt x="648" y="682"/>
                    <a:pt x="613" y="603"/>
                    <a:pt x="558" y="546"/>
                  </a:cubicBezTo>
                  <a:cubicBezTo>
                    <a:pt x="613" y="488"/>
                    <a:pt x="648" y="410"/>
                    <a:pt x="648" y="325"/>
                  </a:cubicBezTo>
                  <a:cubicBezTo>
                    <a:pt x="648" y="147"/>
                    <a:pt x="502" y="1"/>
                    <a:pt x="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5069788" y="1672073"/>
              <a:ext cx="29138" cy="49223"/>
            </a:xfrm>
            <a:custGeom>
              <a:avLst/>
              <a:gdLst/>
              <a:ahLst/>
              <a:cxnLst/>
              <a:rect l="l" t="t" r="r" b="b"/>
              <a:pathLst>
                <a:path w="647" h="1093" extrusionOk="0">
                  <a:moveTo>
                    <a:pt x="324" y="0"/>
                  </a:moveTo>
                  <a:cubicBezTo>
                    <a:pt x="144" y="0"/>
                    <a:pt x="0" y="146"/>
                    <a:pt x="0" y="325"/>
                  </a:cubicBezTo>
                  <a:lnTo>
                    <a:pt x="0" y="768"/>
                  </a:lnTo>
                  <a:cubicBezTo>
                    <a:pt x="0" y="947"/>
                    <a:pt x="145" y="1092"/>
                    <a:pt x="324" y="1092"/>
                  </a:cubicBezTo>
                  <a:cubicBezTo>
                    <a:pt x="502" y="1092"/>
                    <a:pt x="647" y="947"/>
                    <a:pt x="647" y="768"/>
                  </a:cubicBezTo>
                  <a:cubicBezTo>
                    <a:pt x="647" y="713"/>
                    <a:pt x="601" y="666"/>
                    <a:pt x="545" y="666"/>
                  </a:cubicBezTo>
                  <a:cubicBezTo>
                    <a:pt x="489" y="666"/>
                    <a:pt x="443" y="713"/>
                    <a:pt x="443" y="768"/>
                  </a:cubicBezTo>
                  <a:cubicBezTo>
                    <a:pt x="443" y="836"/>
                    <a:pt x="389" y="888"/>
                    <a:pt x="324" y="888"/>
                  </a:cubicBezTo>
                  <a:cubicBezTo>
                    <a:pt x="258" y="888"/>
                    <a:pt x="204" y="834"/>
                    <a:pt x="204" y="768"/>
                  </a:cubicBezTo>
                  <a:lnTo>
                    <a:pt x="204" y="325"/>
                  </a:lnTo>
                  <a:cubicBezTo>
                    <a:pt x="204" y="257"/>
                    <a:pt x="258" y="204"/>
                    <a:pt x="324" y="204"/>
                  </a:cubicBezTo>
                  <a:cubicBezTo>
                    <a:pt x="389" y="204"/>
                    <a:pt x="443" y="258"/>
                    <a:pt x="443" y="325"/>
                  </a:cubicBezTo>
                  <a:cubicBezTo>
                    <a:pt x="443" y="380"/>
                    <a:pt x="489" y="426"/>
                    <a:pt x="545" y="426"/>
                  </a:cubicBezTo>
                  <a:cubicBezTo>
                    <a:pt x="601" y="426"/>
                    <a:pt x="647" y="380"/>
                    <a:pt x="647" y="325"/>
                  </a:cubicBezTo>
                  <a:cubicBezTo>
                    <a:pt x="647" y="146"/>
                    <a:pt x="502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39"/>
          <p:cNvGrpSpPr/>
          <p:nvPr/>
        </p:nvGrpSpPr>
        <p:grpSpPr>
          <a:xfrm>
            <a:off x="185920" y="1676952"/>
            <a:ext cx="1068144" cy="603662"/>
            <a:chOff x="4417510" y="610720"/>
            <a:chExt cx="882983" cy="499018"/>
          </a:xfrm>
        </p:grpSpPr>
        <p:sp>
          <p:nvSpPr>
            <p:cNvPr id="1362" name="Google Shape;1362;p39"/>
            <p:cNvSpPr/>
            <p:nvPr/>
          </p:nvSpPr>
          <p:spPr>
            <a:xfrm>
              <a:off x="4506203" y="687180"/>
              <a:ext cx="723484" cy="422558"/>
            </a:xfrm>
            <a:custGeom>
              <a:avLst/>
              <a:gdLst/>
              <a:ahLst/>
              <a:cxnLst/>
              <a:rect l="l" t="t" r="r" b="b"/>
              <a:pathLst>
                <a:path w="22710" h="13264" extrusionOk="0">
                  <a:moveTo>
                    <a:pt x="11308" y="920"/>
                  </a:moveTo>
                  <a:lnTo>
                    <a:pt x="11308" y="920"/>
                  </a:lnTo>
                  <a:cubicBezTo>
                    <a:pt x="11206" y="1827"/>
                    <a:pt x="11117" y="2739"/>
                    <a:pt x="11036" y="3649"/>
                  </a:cubicBezTo>
                  <a:cubicBezTo>
                    <a:pt x="10447" y="3541"/>
                    <a:pt x="9876" y="3233"/>
                    <a:pt x="9357" y="2770"/>
                  </a:cubicBezTo>
                  <a:cubicBezTo>
                    <a:pt x="10003" y="2149"/>
                    <a:pt x="10653" y="1532"/>
                    <a:pt x="11308" y="920"/>
                  </a:cubicBezTo>
                  <a:close/>
                  <a:moveTo>
                    <a:pt x="11567" y="756"/>
                  </a:moveTo>
                  <a:cubicBezTo>
                    <a:pt x="12099" y="1540"/>
                    <a:pt x="12659" y="2308"/>
                    <a:pt x="13244" y="3052"/>
                  </a:cubicBezTo>
                  <a:cubicBezTo>
                    <a:pt x="12681" y="3493"/>
                    <a:pt x="12093" y="3694"/>
                    <a:pt x="11512" y="3694"/>
                  </a:cubicBezTo>
                  <a:cubicBezTo>
                    <a:pt x="11494" y="3694"/>
                    <a:pt x="11476" y="3694"/>
                    <a:pt x="11458" y="3694"/>
                  </a:cubicBezTo>
                  <a:cubicBezTo>
                    <a:pt x="11508" y="2713"/>
                    <a:pt x="11547" y="1732"/>
                    <a:pt x="11567" y="756"/>
                  </a:cubicBezTo>
                  <a:close/>
                  <a:moveTo>
                    <a:pt x="11799" y="442"/>
                  </a:moveTo>
                  <a:lnTo>
                    <a:pt x="11799" y="442"/>
                  </a:lnTo>
                  <a:cubicBezTo>
                    <a:pt x="11816" y="443"/>
                    <a:pt x="11835" y="443"/>
                    <a:pt x="11852" y="443"/>
                  </a:cubicBezTo>
                  <a:cubicBezTo>
                    <a:pt x="15059" y="637"/>
                    <a:pt x="18202" y="1602"/>
                    <a:pt x="20124" y="4325"/>
                  </a:cubicBezTo>
                  <a:cubicBezTo>
                    <a:pt x="21534" y="6326"/>
                    <a:pt x="21938" y="8511"/>
                    <a:pt x="22083" y="10800"/>
                  </a:cubicBezTo>
                  <a:cubicBezTo>
                    <a:pt x="22058" y="10810"/>
                    <a:pt x="22040" y="10826"/>
                    <a:pt x="22028" y="10845"/>
                  </a:cubicBezTo>
                  <a:cubicBezTo>
                    <a:pt x="21829" y="10656"/>
                    <a:pt x="21563" y="10449"/>
                    <a:pt x="21561" y="10446"/>
                  </a:cubicBezTo>
                  <a:lnTo>
                    <a:pt x="21561" y="10446"/>
                  </a:lnTo>
                  <a:cubicBezTo>
                    <a:pt x="21563" y="10447"/>
                    <a:pt x="21564" y="10448"/>
                    <a:pt x="21566" y="10449"/>
                  </a:cubicBezTo>
                  <a:cubicBezTo>
                    <a:pt x="21563" y="10447"/>
                    <a:pt x="21561" y="10446"/>
                    <a:pt x="21561" y="10446"/>
                  </a:cubicBezTo>
                  <a:lnTo>
                    <a:pt x="21561" y="10446"/>
                  </a:lnTo>
                  <a:cubicBezTo>
                    <a:pt x="21561" y="10446"/>
                    <a:pt x="21561" y="10446"/>
                    <a:pt x="21561" y="10446"/>
                  </a:cubicBezTo>
                  <a:lnTo>
                    <a:pt x="21561" y="10446"/>
                  </a:lnTo>
                  <a:cubicBezTo>
                    <a:pt x="21374" y="10313"/>
                    <a:pt x="21185" y="10178"/>
                    <a:pt x="21000" y="10043"/>
                  </a:cubicBezTo>
                  <a:cubicBezTo>
                    <a:pt x="20404" y="9606"/>
                    <a:pt x="19823" y="9151"/>
                    <a:pt x="19253" y="8681"/>
                  </a:cubicBezTo>
                  <a:cubicBezTo>
                    <a:pt x="18314" y="7902"/>
                    <a:pt x="17412" y="7080"/>
                    <a:pt x="16548" y="6218"/>
                  </a:cubicBezTo>
                  <a:cubicBezTo>
                    <a:pt x="14780" y="4450"/>
                    <a:pt x="13201" y="2510"/>
                    <a:pt x="11799" y="442"/>
                  </a:cubicBezTo>
                  <a:close/>
                  <a:moveTo>
                    <a:pt x="10946" y="418"/>
                  </a:moveTo>
                  <a:cubicBezTo>
                    <a:pt x="11066" y="418"/>
                    <a:pt x="11185" y="419"/>
                    <a:pt x="11305" y="422"/>
                  </a:cubicBezTo>
                  <a:cubicBezTo>
                    <a:pt x="7685" y="3814"/>
                    <a:pt x="4112" y="7278"/>
                    <a:pt x="791" y="10962"/>
                  </a:cubicBezTo>
                  <a:cubicBezTo>
                    <a:pt x="974" y="8124"/>
                    <a:pt x="1453" y="5395"/>
                    <a:pt x="3557" y="3190"/>
                  </a:cubicBezTo>
                  <a:cubicBezTo>
                    <a:pt x="5477" y="1175"/>
                    <a:pt x="8234" y="418"/>
                    <a:pt x="10946" y="418"/>
                  </a:cubicBezTo>
                  <a:close/>
                  <a:moveTo>
                    <a:pt x="13431" y="3291"/>
                  </a:moveTo>
                  <a:cubicBezTo>
                    <a:pt x="14464" y="4592"/>
                    <a:pt x="15576" y="5824"/>
                    <a:pt x="16773" y="6980"/>
                  </a:cubicBezTo>
                  <a:cubicBezTo>
                    <a:pt x="17775" y="7949"/>
                    <a:pt x="18829" y="8864"/>
                    <a:pt x="19928" y="9721"/>
                  </a:cubicBezTo>
                  <a:cubicBezTo>
                    <a:pt x="20399" y="10087"/>
                    <a:pt x="20878" y="10445"/>
                    <a:pt x="21367" y="10790"/>
                  </a:cubicBezTo>
                  <a:cubicBezTo>
                    <a:pt x="21464" y="10860"/>
                    <a:pt x="21558" y="10939"/>
                    <a:pt x="21656" y="11015"/>
                  </a:cubicBezTo>
                  <a:cubicBezTo>
                    <a:pt x="19126" y="11125"/>
                    <a:pt x="16601" y="11223"/>
                    <a:pt x="14070" y="11266"/>
                  </a:cubicBezTo>
                  <a:cubicBezTo>
                    <a:pt x="14068" y="11260"/>
                    <a:pt x="14070" y="11254"/>
                    <a:pt x="14068" y="11247"/>
                  </a:cubicBezTo>
                  <a:cubicBezTo>
                    <a:pt x="13691" y="10052"/>
                    <a:pt x="12392" y="8996"/>
                    <a:pt x="11100" y="8996"/>
                  </a:cubicBezTo>
                  <a:cubicBezTo>
                    <a:pt x="11099" y="8996"/>
                    <a:pt x="11098" y="8996"/>
                    <a:pt x="11097" y="8996"/>
                  </a:cubicBezTo>
                  <a:cubicBezTo>
                    <a:pt x="11232" y="7337"/>
                    <a:pt x="11352" y="5671"/>
                    <a:pt x="11442" y="4009"/>
                  </a:cubicBezTo>
                  <a:cubicBezTo>
                    <a:pt x="12152" y="4006"/>
                    <a:pt x="12870" y="3757"/>
                    <a:pt x="13431" y="3291"/>
                  </a:cubicBezTo>
                  <a:close/>
                  <a:moveTo>
                    <a:pt x="9230" y="2895"/>
                  </a:moveTo>
                  <a:cubicBezTo>
                    <a:pt x="9661" y="3528"/>
                    <a:pt x="10310" y="3880"/>
                    <a:pt x="11007" y="3979"/>
                  </a:cubicBezTo>
                  <a:cubicBezTo>
                    <a:pt x="10802" y="6393"/>
                    <a:pt x="10663" y="8819"/>
                    <a:pt x="10540" y="11228"/>
                  </a:cubicBezTo>
                  <a:cubicBezTo>
                    <a:pt x="10539" y="11250"/>
                    <a:pt x="10544" y="11267"/>
                    <a:pt x="10549" y="11283"/>
                  </a:cubicBezTo>
                  <a:cubicBezTo>
                    <a:pt x="7359" y="11261"/>
                    <a:pt x="4173" y="11131"/>
                    <a:pt x="981" y="11075"/>
                  </a:cubicBezTo>
                  <a:cubicBezTo>
                    <a:pt x="3716" y="8332"/>
                    <a:pt x="6438" y="5580"/>
                    <a:pt x="9230" y="2895"/>
                  </a:cubicBezTo>
                  <a:close/>
                  <a:moveTo>
                    <a:pt x="11079" y="9205"/>
                  </a:moveTo>
                  <a:cubicBezTo>
                    <a:pt x="12317" y="9477"/>
                    <a:pt x="13212" y="10063"/>
                    <a:pt x="13783" y="11268"/>
                  </a:cubicBezTo>
                  <a:cubicBezTo>
                    <a:pt x="13026" y="11280"/>
                    <a:pt x="12267" y="11288"/>
                    <a:pt x="11508" y="11288"/>
                  </a:cubicBezTo>
                  <a:cubicBezTo>
                    <a:pt x="11303" y="11288"/>
                    <a:pt x="11099" y="11287"/>
                    <a:pt x="10892" y="11286"/>
                  </a:cubicBezTo>
                  <a:cubicBezTo>
                    <a:pt x="10900" y="11267"/>
                    <a:pt x="10907" y="11250"/>
                    <a:pt x="10910" y="11228"/>
                  </a:cubicBezTo>
                  <a:cubicBezTo>
                    <a:pt x="10968" y="10555"/>
                    <a:pt x="11024" y="9880"/>
                    <a:pt x="11079" y="9205"/>
                  </a:cubicBezTo>
                  <a:close/>
                  <a:moveTo>
                    <a:pt x="11084" y="0"/>
                  </a:moveTo>
                  <a:cubicBezTo>
                    <a:pt x="7744" y="0"/>
                    <a:pt x="4441" y="1142"/>
                    <a:pt x="2451" y="3940"/>
                  </a:cubicBezTo>
                  <a:cubicBezTo>
                    <a:pt x="683" y="6426"/>
                    <a:pt x="0" y="9901"/>
                    <a:pt x="531" y="12891"/>
                  </a:cubicBezTo>
                  <a:cubicBezTo>
                    <a:pt x="539" y="12934"/>
                    <a:pt x="572" y="12953"/>
                    <a:pt x="606" y="12953"/>
                  </a:cubicBezTo>
                  <a:cubicBezTo>
                    <a:pt x="651" y="12953"/>
                    <a:pt x="699" y="12921"/>
                    <a:pt x="702" y="12868"/>
                  </a:cubicBezTo>
                  <a:cubicBezTo>
                    <a:pt x="722" y="12354"/>
                    <a:pt x="743" y="11841"/>
                    <a:pt x="772" y="11331"/>
                  </a:cubicBezTo>
                  <a:cubicBezTo>
                    <a:pt x="4191" y="11643"/>
                    <a:pt x="7657" y="11774"/>
                    <a:pt x="11126" y="11774"/>
                  </a:cubicBezTo>
                  <a:cubicBezTo>
                    <a:pt x="14804" y="11774"/>
                    <a:pt x="18485" y="11627"/>
                    <a:pt x="22117" y="11394"/>
                  </a:cubicBezTo>
                  <a:cubicBezTo>
                    <a:pt x="22141" y="11947"/>
                    <a:pt x="22157" y="12506"/>
                    <a:pt x="22168" y="13070"/>
                  </a:cubicBezTo>
                  <a:cubicBezTo>
                    <a:pt x="22171" y="13199"/>
                    <a:pt x="22273" y="13264"/>
                    <a:pt x="22374" y="13264"/>
                  </a:cubicBezTo>
                  <a:cubicBezTo>
                    <a:pt x="22474" y="13264"/>
                    <a:pt x="22572" y="13199"/>
                    <a:pt x="22569" y="13070"/>
                  </a:cubicBezTo>
                  <a:cubicBezTo>
                    <a:pt x="22557" y="12491"/>
                    <a:pt x="22545" y="11923"/>
                    <a:pt x="22521" y="11359"/>
                  </a:cubicBezTo>
                  <a:cubicBezTo>
                    <a:pt x="22710" y="11300"/>
                    <a:pt x="22705" y="11002"/>
                    <a:pt x="22504" y="10981"/>
                  </a:cubicBezTo>
                  <a:cubicBezTo>
                    <a:pt x="22409" y="9111"/>
                    <a:pt x="22160" y="7312"/>
                    <a:pt x="21295" y="5540"/>
                  </a:cubicBezTo>
                  <a:cubicBezTo>
                    <a:pt x="20248" y="3393"/>
                    <a:pt x="18519" y="1694"/>
                    <a:pt x="16252" y="892"/>
                  </a:cubicBezTo>
                  <a:cubicBezTo>
                    <a:pt x="14647" y="323"/>
                    <a:pt x="12860" y="0"/>
                    <a:pt x="1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4417510" y="1023157"/>
              <a:ext cx="48519" cy="73081"/>
            </a:xfrm>
            <a:custGeom>
              <a:avLst/>
              <a:gdLst/>
              <a:ahLst/>
              <a:cxnLst/>
              <a:rect l="l" t="t" r="r" b="b"/>
              <a:pathLst>
                <a:path w="1523" h="2294" extrusionOk="0">
                  <a:moveTo>
                    <a:pt x="676" y="528"/>
                  </a:moveTo>
                  <a:cubicBezTo>
                    <a:pt x="765" y="807"/>
                    <a:pt x="851" y="1090"/>
                    <a:pt x="946" y="1367"/>
                  </a:cubicBezTo>
                  <a:cubicBezTo>
                    <a:pt x="787" y="1381"/>
                    <a:pt x="628" y="1401"/>
                    <a:pt x="466" y="1423"/>
                  </a:cubicBezTo>
                  <a:cubicBezTo>
                    <a:pt x="480" y="1364"/>
                    <a:pt x="495" y="1305"/>
                    <a:pt x="509" y="1248"/>
                  </a:cubicBezTo>
                  <a:cubicBezTo>
                    <a:pt x="550" y="1086"/>
                    <a:pt x="586" y="755"/>
                    <a:pt x="676" y="528"/>
                  </a:cubicBezTo>
                  <a:close/>
                  <a:moveTo>
                    <a:pt x="737" y="0"/>
                  </a:moveTo>
                  <a:cubicBezTo>
                    <a:pt x="709" y="0"/>
                    <a:pt x="681" y="8"/>
                    <a:pt x="653" y="25"/>
                  </a:cubicBezTo>
                  <a:cubicBezTo>
                    <a:pt x="364" y="207"/>
                    <a:pt x="343" y="546"/>
                    <a:pt x="277" y="858"/>
                  </a:cubicBezTo>
                  <a:cubicBezTo>
                    <a:pt x="234" y="1062"/>
                    <a:pt x="187" y="1265"/>
                    <a:pt x="144" y="1470"/>
                  </a:cubicBezTo>
                  <a:cubicBezTo>
                    <a:pt x="129" y="1471"/>
                    <a:pt x="117" y="1473"/>
                    <a:pt x="102" y="1474"/>
                  </a:cubicBezTo>
                  <a:cubicBezTo>
                    <a:pt x="1" y="1493"/>
                    <a:pt x="22" y="1635"/>
                    <a:pt x="108" y="1657"/>
                  </a:cubicBezTo>
                  <a:cubicBezTo>
                    <a:pt x="74" y="1836"/>
                    <a:pt x="45" y="2017"/>
                    <a:pt x="31" y="2197"/>
                  </a:cubicBezTo>
                  <a:cubicBezTo>
                    <a:pt x="26" y="2262"/>
                    <a:pt x="71" y="2293"/>
                    <a:pt x="121" y="2293"/>
                  </a:cubicBezTo>
                  <a:cubicBezTo>
                    <a:pt x="164" y="2293"/>
                    <a:pt x="210" y="2270"/>
                    <a:pt x="228" y="2224"/>
                  </a:cubicBezTo>
                  <a:cubicBezTo>
                    <a:pt x="300" y="2043"/>
                    <a:pt x="353" y="1852"/>
                    <a:pt x="403" y="1663"/>
                  </a:cubicBezTo>
                  <a:cubicBezTo>
                    <a:pt x="618" y="1663"/>
                    <a:pt x="832" y="1657"/>
                    <a:pt x="1046" y="1645"/>
                  </a:cubicBezTo>
                  <a:cubicBezTo>
                    <a:pt x="1100" y="1783"/>
                    <a:pt x="1159" y="1922"/>
                    <a:pt x="1223" y="2057"/>
                  </a:cubicBezTo>
                  <a:cubicBezTo>
                    <a:pt x="1251" y="2110"/>
                    <a:pt x="1294" y="2132"/>
                    <a:pt x="1339" y="2132"/>
                  </a:cubicBezTo>
                  <a:cubicBezTo>
                    <a:pt x="1428" y="2132"/>
                    <a:pt x="1522" y="2044"/>
                    <a:pt x="1501" y="1938"/>
                  </a:cubicBezTo>
                  <a:cubicBezTo>
                    <a:pt x="1377" y="1324"/>
                    <a:pt x="1105" y="718"/>
                    <a:pt x="903" y="125"/>
                  </a:cubicBezTo>
                  <a:cubicBezTo>
                    <a:pt x="878" y="54"/>
                    <a:pt x="810" y="0"/>
                    <a:pt x="7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4870535" y="610720"/>
              <a:ext cx="54253" cy="51004"/>
            </a:xfrm>
            <a:custGeom>
              <a:avLst/>
              <a:gdLst/>
              <a:ahLst/>
              <a:cxnLst/>
              <a:rect l="l" t="t" r="r" b="b"/>
              <a:pathLst>
                <a:path w="1703" h="1601" extrusionOk="0">
                  <a:moveTo>
                    <a:pt x="815" y="1"/>
                  </a:moveTo>
                  <a:cubicBezTo>
                    <a:pt x="395" y="1"/>
                    <a:pt x="0" y="490"/>
                    <a:pt x="62" y="902"/>
                  </a:cubicBezTo>
                  <a:cubicBezTo>
                    <a:pt x="134" y="1383"/>
                    <a:pt x="509" y="1600"/>
                    <a:pt x="915" y="1600"/>
                  </a:cubicBezTo>
                  <a:cubicBezTo>
                    <a:pt x="1135" y="1600"/>
                    <a:pt x="1365" y="1536"/>
                    <a:pt x="1560" y="1416"/>
                  </a:cubicBezTo>
                  <a:cubicBezTo>
                    <a:pt x="1702" y="1329"/>
                    <a:pt x="1629" y="1123"/>
                    <a:pt x="1479" y="1123"/>
                  </a:cubicBezTo>
                  <a:cubicBezTo>
                    <a:pt x="1466" y="1123"/>
                    <a:pt x="1452" y="1125"/>
                    <a:pt x="1438" y="1128"/>
                  </a:cubicBezTo>
                  <a:cubicBezTo>
                    <a:pt x="1253" y="1171"/>
                    <a:pt x="1067" y="1272"/>
                    <a:pt x="874" y="1272"/>
                  </a:cubicBezTo>
                  <a:cubicBezTo>
                    <a:pt x="837" y="1272"/>
                    <a:pt x="801" y="1268"/>
                    <a:pt x="764" y="1260"/>
                  </a:cubicBezTo>
                  <a:cubicBezTo>
                    <a:pt x="586" y="1221"/>
                    <a:pt x="449" y="1072"/>
                    <a:pt x="403" y="899"/>
                  </a:cubicBezTo>
                  <a:cubicBezTo>
                    <a:pt x="353" y="707"/>
                    <a:pt x="430" y="522"/>
                    <a:pt x="589" y="408"/>
                  </a:cubicBezTo>
                  <a:cubicBezTo>
                    <a:pt x="739" y="300"/>
                    <a:pt x="894" y="312"/>
                    <a:pt x="1067" y="302"/>
                  </a:cubicBezTo>
                  <a:cubicBezTo>
                    <a:pt x="1179" y="298"/>
                    <a:pt x="1212" y="159"/>
                    <a:pt x="1123" y="99"/>
                  </a:cubicBezTo>
                  <a:cubicBezTo>
                    <a:pt x="1023" y="31"/>
                    <a:pt x="918" y="1"/>
                    <a:pt x="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5250540" y="1022233"/>
              <a:ext cx="49953" cy="73432"/>
            </a:xfrm>
            <a:custGeom>
              <a:avLst/>
              <a:gdLst/>
              <a:ahLst/>
              <a:cxnLst/>
              <a:rect l="l" t="t" r="r" b="b"/>
              <a:pathLst>
                <a:path w="1568" h="2305" extrusionOk="0">
                  <a:moveTo>
                    <a:pt x="723" y="304"/>
                  </a:moveTo>
                  <a:cubicBezTo>
                    <a:pt x="813" y="304"/>
                    <a:pt x="898" y="334"/>
                    <a:pt x="964" y="405"/>
                  </a:cubicBezTo>
                  <a:cubicBezTo>
                    <a:pt x="1184" y="641"/>
                    <a:pt x="579" y="830"/>
                    <a:pt x="411" y="930"/>
                  </a:cubicBezTo>
                  <a:cubicBezTo>
                    <a:pt x="387" y="945"/>
                    <a:pt x="370" y="965"/>
                    <a:pt x="357" y="986"/>
                  </a:cubicBezTo>
                  <a:cubicBezTo>
                    <a:pt x="349" y="816"/>
                    <a:pt x="339" y="648"/>
                    <a:pt x="327" y="479"/>
                  </a:cubicBezTo>
                  <a:cubicBezTo>
                    <a:pt x="428" y="378"/>
                    <a:pt x="581" y="304"/>
                    <a:pt x="723" y="304"/>
                  </a:cubicBezTo>
                  <a:close/>
                  <a:moveTo>
                    <a:pt x="364" y="1198"/>
                  </a:moveTo>
                  <a:cubicBezTo>
                    <a:pt x="393" y="1237"/>
                    <a:pt x="437" y="1266"/>
                    <a:pt x="497" y="1266"/>
                  </a:cubicBezTo>
                  <a:cubicBezTo>
                    <a:pt x="498" y="1266"/>
                    <a:pt x="500" y="1266"/>
                    <a:pt x="501" y="1265"/>
                  </a:cubicBezTo>
                  <a:cubicBezTo>
                    <a:pt x="530" y="1264"/>
                    <a:pt x="560" y="1264"/>
                    <a:pt x="591" y="1264"/>
                  </a:cubicBezTo>
                  <a:cubicBezTo>
                    <a:pt x="837" y="1264"/>
                    <a:pt x="1132" y="1311"/>
                    <a:pt x="1136" y="1593"/>
                  </a:cubicBezTo>
                  <a:cubicBezTo>
                    <a:pt x="1140" y="1878"/>
                    <a:pt x="889" y="1940"/>
                    <a:pt x="629" y="1940"/>
                  </a:cubicBezTo>
                  <a:cubicBezTo>
                    <a:pt x="533" y="1940"/>
                    <a:pt x="437" y="1932"/>
                    <a:pt x="351" y="1923"/>
                  </a:cubicBezTo>
                  <a:cubicBezTo>
                    <a:pt x="357" y="1907"/>
                    <a:pt x="362" y="1893"/>
                    <a:pt x="362" y="1873"/>
                  </a:cubicBezTo>
                  <a:cubicBezTo>
                    <a:pt x="371" y="1651"/>
                    <a:pt x="370" y="1424"/>
                    <a:pt x="364" y="1198"/>
                  </a:cubicBezTo>
                  <a:close/>
                  <a:moveTo>
                    <a:pt x="822" y="1"/>
                  </a:moveTo>
                  <a:cubicBezTo>
                    <a:pt x="603" y="1"/>
                    <a:pt x="362" y="68"/>
                    <a:pt x="215" y="199"/>
                  </a:cubicBezTo>
                  <a:cubicBezTo>
                    <a:pt x="210" y="198"/>
                    <a:pt x="205" y="198"/>
                    <a:pt x="200" y="198"/>
                  </a:cubicBezTo>
                  <a:cubicBezTo>
                    <a:pt x="147" y="198"/>
                    <a:pt x="95" y="233"/>
                    <a:pt x="89" y="306"/>
                  </a:cubicBezTo>
                  <a:cubicBezTo>
                    <a:pt x="43" y="820"/>
                    <a:pt x="20" y="1357"/>
                    <a:pt x="39" y="1873"/>
                  </a:cubicBezTo>
                  <a:cubicBezTo>
                    <a:pt x="40" y="1914"/>
                    <a:pt x="56" y="1946"/>
                    <a:pt x="76" y="1971"/>
                  </a:cubicBezTo>
                  <a:cubicBezTo>
                    <a:pt x="0" y="2069"/>
                    <a:pt x="17" y="2252"/>
                    <a:pt x="163" y="2275"/>
                  </a:cubicBezTo>
                  <a:cubicBezTo>
                    <a:pt x="277" y="2293"/>
                    <a:pt x="406" y="2305"/>
                    <a:pt x="539" y="2305"/>
                  </a:cubicBezTo>
                  <a:cubicBezTo>
                    <a:pt x="1000" y="2305"/>
                    <a:pt x="1505" y="2161"/>
                    <a:pt x="1544" y="1625"/>
                  </a:cubicBezTo>
                  <a:cubicBezTo>
                    <a:pt x="1568" y="1284"/>
                    <a:pt x="1339" y="1084"/>
                    <a:pt x="1057" y="985"/>
                  </a:cubicBezTo>
                  <a:cubicBezTo>
                    <a:pt x="1166" y="913"/>
                    <a:pt x="1260" y="829"/>
                    <a:pt x="1320" y="706"/>
                  </a:cubicBezTo>
                  <a:cubicBezTo>
                    <a:pt x="1418" y="501"/>
                    <a:pt x="1408" y="233"/>
                    <a:pt x="1206" y="96"/>
                  </a:cubicBezTo>
                  <a:cubicBezTo>
                    <a:pt x="1113" y="32"/>
                    <a:pt x="973" y="1"/>
                    <a:pt x="8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6" name="Google Shape;1366;p39"/>
          <p:cNvGrpSpPr/>
          <p:nvPr/>
        </p:nvGrpSpPr>
        <p:grpSpPr>
          <a:xfrm>
            <a:off x="7889928" y="1014568"/>
            <a:ext cx="801706" cy="735421"/>
            <a:chOff x="4120686" y="2352157"/>
            <a:chExt cx="662732" cy="607937"/>
          </a:xfrm>
        </p:grpSpPr>
        <p:sp>
          <p:nvSpPr>
            <p:cNvPr id="1367" name="Google Shape;1367;p39"/>
            <p:cNvSpPr/>
            <p:nvPr/>
          </p:nvSpPr>
          <p:spPr>
            <a:xfrm>
              <a:off x="4120686" y="2352157"/>
              <a:ext cx="662732" cy="607937"/>
            </a:xfrm>
            <a:custGeom>
              <a:avLst/>
              <a:gdLst/>
              <a:ahLst/>
              <a:cxnLst/>
              <a:rect l="l" t="t" r="r" b="b"/>
              <a:pathLst>
                <a:path w="20803" h="19083" extrusionOk="0">
                  <a:moveTo>
                    <a:pt x="11703" y="2827"/>
                  </a:moveTo>
                  <a:cubicBezTo>
                    <a:pt x="12057" y="3258"/>
                    <a:pt x="12352" y="3738"/>
                    <a:pt x="12581" y="4256"/>
                  </a:cubicBezTo>
                  <a:cubicBezTo>
                    <a:pt x="12051" y="3916"/>
                    <a:pt x="11510" y="3581"/>
                    <a:pt x="10961" y="3271"/>
                  </a:cubicBezTo>
                  <a:cubicBezTo>
                    <a:pt x="11200" y="3107"/>
                    <a:pt x="11448" y="2956"/>
                    <a:pt x="11703" y="2827"/>
                  </a:cubicBezTo>
                  <a:close/>
                  <a:moveTo>
                    <a:pt x="10812" y="3370"/>
                  </a:moveTo>
                  <a:cubicBezTo>
                    <a:pt x="11401" y="3784"/>
                    <a:pt x="12020" y="4171"/>
                    <a:pt x="12634" y="4544"/>
                  </a:cubicBezTo>
                  <a:cubicBezTo>
                    <a:pt x="12652" y="4555"/>
                    <a:pt x="12670" y="4559"/>
                    <a:pt x="12686" y="4559"/>
                  </a:cubicBezTo>
                  <a:cubicBezTo>
                    <a:pt x="12692" y="4559"/>
                    <a:pt x="12698" y="4558"/>
                    <a:pt x="12704" y="4557"/>
                  </a:cubicBezTo>
                  <a:cubicBezTo>
                    <a:pt x="12829" y="4888"/>
                    <a:pt x="12929" y="5232"/>
                    <a:pt x="12996" y="5591"/>
                  </a:cubicBezTo>
                  <a:cubicBezTo>
                    <a:pt x="13071" y="5992"/>
                    <a:pt x="13098" y="6387"/>
                    <a:pt x="13091" y="6778"/>
                  </a:cubicBezTo>
                  <a:cubicBezTo>
                    <a:pt x="11979" y="5986"/>
                    <a:pt x="10812" y="5256"/>
                    <a:pt x="9661" y="4519"/>
                  </a:cubicBezTo>
                  <a:cubicBezTo>
                    <a:pt x="9827" y="4285"/>
                    <a:pt x="10023" y="4063"/>
                    <a:pt x="10243" y="3851"/>
                  </a:cubicBezTo>
                  <a:cubicBezTo>
                    <a:pt x="11054" y="4367"/>
                    <a:pt x="11838" y="4909"/>
                    <a:pt x="12577" y="5528"/>
                  </a:cubicBezTo>
                  <a:cubicBezTo>
                    <a:pt x="12602" y="5549"/>
                    <a:pt x="12630" y="5558"/>
                    <a:pt x="12657" y="5558"/>
                  </a:cubicBezTo>
                  <a:cubicBezTo>
                    <a:pt x="12759" y="5558"/>
                    <a:pt x="12848" y="5431"/>
                    <a:pt x="12750" y="5355"/>
                  </a:cubicBezTo>
                  <a:cubicBezTo>
                    <a:pt x="11997" y="4760"/>
                    <a:pt x="11210" y="4206"/>
                    <a:pt x="10377" y="3727"/>
                  </a:cubicBezTo>
                  <a:cubicBezTo>
                    <a:pt x="10512" y="3604"/>
                    <a:pt x="10652" y="3486"/>
                    <a:pt x="10807" y="3373"/>
                  </a:cubicBezTo>
                  <a:cubicBezTo>
                    <a:pt x="10808" y="3372"/>
                    <a:pt x="10810" y="3372"/>
                    <a:pt x="10812" y="3370"/>
                  </a:cubicBezTo>
                  <a:close/>
                  <a:moveTo>
                    <a:pt x="9157" y="5468"/>
                  </a:moveTo>
                  <a:cubicBezTo>
                    <a:pt x="10032" y="6075"/>
                    <a:pt x="10908" y="6691"/>
                    <a:pt x="11793" y="7299"/>
                  </a:cubicBezTo>
                  <a:cubicBezTo>
                    <a:pt x="11577" y="7282"/>
                    <a:pt x="11359" y="7274"/>
                    <a:pt x="11142" y="7274"/>
                  </a:cubicBezTo>
                  <a:cubicBezTo>
                    <a:pt x="10807" y="7274"/>
                    <a:pt x="10471" y="7294"/>
                    <a:pt x="10141" y="7335"/>
                  </a:cubicBezTo>
                  <a:cubicBezTo>
                    <a:pt x="10197" y="7303"/>
                    <a:pt x="10228" y="7235"/>
                    <a:pt x="10167" y="7186"/>
                  </a:cubicBezTo>
                  <a:cubicBezTo>
                    <a:pt x="9940" y="7009"/>
                    <a:pt x="9676" y="6878"/>
                    <a:pt x="9429" y="6734"/>
                  </a:cubicBezTo>
                  <a:cubicBezTo>
                    <a:pt x="9260" y="6635"/>
                    <a:pt x="9094" y="6527"/>
                    <a:pt x="8921" y="6434"/>
                  </a:cubicBezTo>
                  <a:cubicBezTo>
                    <a:pt x="8960" y="6098"/>
                    <a:pt x="9043" y="5776"/>
                    <a:pt x="9157" y="5468"/>
                  </a:cubicBezTo>
                  <a:close/>
                  <a:moveTo>
                    <a:pt x="9572" y="4653"/>
                  </a:moveTo>
                  <a:cubicBezTo>
                    <a:pt x="10729" y="5469"/>
                    <a:pt x="11888" y="6305"/>
                    <a:pt x="13085" y="7059"/>
                  </a:cubicBezTo>
                  <a:cubicBezTo>
                    <a:pt x="13076" y="7206"/>
                    <a:pt x="13062" y="7352"/>
                    <a:pt x="13042" y="7495"/>
                  </a:cubicBezTo>
                  <a:cubicBezTo>
                    <a:pt x="12903" y="7464"/>
                    <a:pt x="12763" y="7432"/>
                    <a:pt x="12624" y="7407"/>
                  </a:cubicBezTo>
                  <a:cubicBezTo>
                    <a:pt x="11501" y="6678"/>
                    <a:pt x="10364" y="5968"/>
                    <a:pt x="9243" y="5254"/>
                  </a:cubicBezTo>
                  <a:cubicBezTo>
                    <a:pt x="9333" y="5047"/>
                    <a:pt x="9445" y="4848"/>
                    <a:pt x="9572" y="4653"/>
                  </a:cubicBezTo>
                  <a:close/>
                  <a:moveTo>
                    <a:pt x="8901" y="6618"/>
                  </a:moveTo>
                  <a:cubicBezTo>
                    <a:pt x="9025" y="6702"/>
                    <a:pt x="9159" y="6781"/>
                    <a:pt x="9286" y="6864"/>
                  </a:cubicBezTo>
                  <a:cubicBezTo>
                    <a:pt x="9534" y="7024"/>
                    <a:pt x="9780" y="7213"/>
                    <a:pt x="10046" y="7338"/>
                  </a:cubicBezTo>
                  <a:cubicBezTo>
                    <a:pt x="10049" y="7339"/>
                    <a:pt x="10055" y="7339"/>
                    <a:pt x="10061" y="7342"/>
                  </a:cubicBezTo>
                  <a:cubicBezTo>
                    <a:pt x="9670" y="7392"/>
                    <a:pt x="9287" y="7465"/>
                    <a:pt x="8921" y="7567"/>
                  </a:cubicBezTo>
                  <a:cubicBezTo>
                    <a:pt x="8882" y="7239"/>
                    <a:pt x="8878" y="6923"/>
                    <a:pt x="8901" y="6618"/>
                  </a:cubicBezTo>
                  <a:close/>
                  <a:moveTo>
                    <a:pt x="10908" y="7633"/>
                  </a:moveTo>
                  <a:cubicBezTo>
                    <a:pt x="10986" y="7633"/>
                    <a:pt x="11065" y="7634"/>
                    <a:pt x="11143" y="7636"/>
                  </a:cubicBezTo>
                  <a:cubicBezTo>
                    <a:pt x="11076" y="7714"/>
                    <a:pt x="11006" y="7793"/>
                    <a:pt x="10937" y="7873"/>
                  </a:cubicBezTo>
                  <a:cubicBezTo>
                    <a:pt x="10815" y="7796"/>
                    <a:pt x="10696" y="7717"/>
                    <a:pt x="10575" y="7640"/>
                  </a:cubicBezTo>
                  <a:cubicBezTo>
                    <a:pt x="10685" y="7635"/>
                    <a:pt x="10797" y="7633"/>
                    <a:pt x="10908" y="7633"/>
                  </a:cubicBezTo>
                  <a:close/>
                  <a:moveTo>
                    <a:pt x="10114" y="7680"/>
                  </a:moveTo>
                  <a:lnTo>
                    <a:pt x="10114" y="7680"/>
                  </a:lnTo>
                  <a:cubicBezTo>
                    <a:pt x="9970" y="7846"/>
                    <a:pt x="9827" y="8012"/>
                    <a:pt x="9687" y="8183"/>
                  </a:cubicBezTo>
                  <a:lnTo>
                    <a:pt x="9182" y="7818"/>
                  </a:lnTo>
                  <a:cubicBezTo>
                    <a:pt x="9491" y="7755"/>
                    <a:pt x="9803" y="7710"/>
                    <a:pt x="10114" y="7680"/>
                  </a:cubicBezTo>
                  <a:close/>
                  <a:moveTo>
                    <a:pt x="11374" y="7644"/>
                  </a:moveTo>
                  <a:cubicBezTo>
                    <a:pt x="11637" y="7657"/>
                    <a:pt x="11899" y="7682"/>
                    <a:pt x="12158" y="7722"/>
                  </a:cubicBezTo>
                  <a:cubicBezTo>
                    <a:pt x="11985" y="7919"/>
                    <a:pt x="11813" y="8123"/>
                    <a:pt x="11641" y="8326"/>
                  </a:cubicBezTo>
                  <a:cubicBezTo>
                    <a:pt x="11460" y="8210"/>
                    <a:pt x="11279" y="8094"/>
                    <a:pt x="11099" y="7979"/>
                  </a:cubicBezTo>
                  <a:cubicBezTo>
                    <a:pt x="11192" y="7868"/>
                    <a:pt x="11284" y="7757"/>
                    <a:pt x="11374" y="7644"/>
                  </a:cubicBezTo>
                  <a:close/>
                  <a:moveTo>
                    <a:pt x="10324" y="7704"/>
                  </a:moveTo>
                  <a:cubicBezTo>
                    <a:pt x="10483" y="7815"/>
                    <a:pt x="10643" y="7919"/>
                    <a:pt x="10805" y="8029"/>
                  </a:cubicBezTo>
                  <a:cubicBezTo>
                    <a:pt x="10636" y="8227"/>
                    <a:pt x="10469" y="8428"/>
                    <a:pt x="10303" y="8628"/>
                  </a:cubicBezTo>
                  <a:lnTo>
                    <a:pt x="9819" y="8280"/>
                  </a:lnTo>
                  <a:cubicBezTo>
                    <a:pt x="9989" y="8090"/>
                    <a:pt x="10157" y="7898"/>
                    <a:pt x="10324" y="7704"/>
                  </a:cubicBezTo>
                  <a:close/>
                  <a:moveTo>
                    <a:pt x="12324" y="7747"/>
                  </a:moveTo>
                  <a:cubicBezTo>
                    <a:pt x="12380" y="7757"/>
                    <a:pt x="12438" y="7767"/>
                    <a:pt x="12493" y="7779"/>
                  </a:cubicBezTo>
                  <a:lnTo>
                    <a:pt x="12724" y="7934"/>
                  </a:lnTo>
                  <a:cubicBezTo>
                    <a:pt x="12721" y="7933"/>
                    <a:pt x="12718" y="7933"/>
                    <a:pt x="12715" y="7933"/>
                  </a:cubicBezTo>
                  <a:cubicBezTo>
                    <a:pt x="12689" y="7933"/>
                    <a:pt x="12661" y="7944"/>
                    <a:pt x="12640" y="7971"/>
                  </a:cubicBezTo>
                  <a:cubicBezTo>
                    <a:pt x="12463" y="8191"/>
                    <a:pt x="12289" y="8410"/>
                    <a:pt x="12114" y="8631"/>
                  </a:cubicBezTo>
                  <a:cubicBezTo>
                    <a:pt x="12017" y="8568"/>
                    <a:pt x="11921" y="8505"/>
                    <a:pt x="11823" y="8443"/>
                  </a:cubicBezTo>
                  <a:cubicBezTo>
                    <a:pt x="11987" y="8249"/>
                    <a:pt x="12150" y="8055"/>
                    <a:pt x="12309" y="7859"/>
                  </a:cubicBezTo>
                  <a:cubicBezTo>
                    <a:pt x="12339" y="7823"/>
                    <a:pt x="12339" y="7782"/>
                    <a:pt x="12324" y="7747"/>
                  </a:cubicBezTo>
                  <a:close/>
                  <a:moveTo>
                    <a:pt x="8960" y="7859"/>
                  </a:moveTo>
                  <a:cubicBezTo>
                    <a:pt x="9164" y="8015"/>
                    <a:pt x="9366" y="8168"/>
                    <a:pt x="9568" y="8320"/>
                  </a:cubicBezTo>
                  <a:cubicBezTo>
                    <a:pt x="9438" y="8475"/>
                    <a:pt x="9300" y="8628"/>
                    <a:pt x="9169" y="8785"/>
                  </a:cubicBezTo>
                  <a:cubicBezTo>
                    <a:pt x="9096" y="8531"/>
                    <a:pt x="9033" y="8270"/>
                    <a:pt x="8982" y="8008"/>
                  </a:cubicBezTo>
                  <a:cubicBezTo>
                    <a:pt x="8974" y="7958"/>
                    <a:pt x="8967" y="7909"/>
                    <a:pt x="8960" y="7859"/>
                  </a:cubicBezTo>
                  <a:close/>
                  <a:moveTo>
                    <a:pt x="8539" y="8090"/>
                  </a:moveTo>
                  <a:cubicBezTo>
                    <a:pt x="8580" y="8340"/>
                    <a:pt x="8642" y="8589"/>
                    <a:pt x="8710" y="8834"/>
                  </a:cubicBezTo>
                  <a:cubicBezTo>
                    <a:pt x="8448" y="8647"/>
                    <a:pt x="8186" y="8459"/>
                    <a:pt x="7926" y="8270"/>
                  </a:cubicBezTo>
                  <a:cubicBezTo>
                    <a:pt x="8123" y="8201"/>
                    <a:pt x="8328" y="8137"/>
                    <a:pt x="8539" y="8090"/>
                  </a:cubicBezTo>
                  <a:close/>
                  <a:moveTo>
                    <a:pt x="12813" y="7994"/>
                  </a:moveTo>
                  <a:lnTo>
                    <a:pt x="12813" y="7994"/>
                  </a:lnTo>
                  <a:cubicBezTo>
                    <a:pt x="12853" y="8019"/>
                    <a:pt x="12892" y="8047"/>
                    <a:pt x="12932" y="8072"/>
                  </a:cubicBezTo>
                  <a:cubicBezTo>
                    <a:pt x="12856" y="8380"/>
                    <a:pt x="12760" y="8677"/>
                    <a:pt x="12638" y="8964"/>
                  </a:cubicBezTo>
                  <a:cubicBezTo>
                    <a:pt x="12525" y="8893"/>
                    <a:pt x="12412" y="8820"/>
                    <a:pt x="12300" y="8748"/>
                  </a:cubicBezTo>
                  <a:cubicBezTo>
                    <a:pt x="12468" y="8545"/>
                    <a:pt x="12637" y="8340"/>
                    <a:pt x="12806" y="8137"/>
                  </a:cubicBezTo>
                  <a:cubicBezTo>
                    <a:pt x="12846" y="8090"/>
                    <a:pt x="12840" y="8034"/>
                    <a:pt x="12813" y="7994"/>
                  </a:cubicBezTo>
                  <a:close/>
                  <a:moveTo>
                    <a:pt x="10966" y="8138"/>
                  </a:moveTo>
                  <a:cubicBezTo>
                    <a:pt x="11143" y="8259"/>
                    <a:pt x="11321" y="8376"/>
                    <a:pt x="11498" y="8496"/>
                  </a:cubicBezTo>
                  <a:cubicBezTo>
                    <a:pt x="11324" y="8704"/>
                    <a:pt x="11152" y="8911"/>
                    <a:pt x="10980" y="9121"/>
                  </a:cubicBezTo>
                  <a:cubicBezTo>
                    <a:pt x="10807" y="8992"/>
                    <a:pt x="10632" y="8867"/>
                    <a:pt x="10456" y="8740"/>
                  </a:cubicBezTo>
                  <a:cubicBezTo>
                    <a:pt x="10628" y="8539"/>
                    <a:pt x="10798" y="8339"/>
                    <a:pt x="10966" y="8138"/>
                  </a:cubicBezTo>
                  <a:close/>
                  <a:moveTo>
                    <a:pt x="13743" y="8147"/>
                  </a:moveTo>
                  <a:lnTo>
                    <a:pt x="13743" y="8147"/>
                  </a:lnTo>
                  <a:cubicBezTo>
                    <a:pt x="14421" y="8426"/>
                    <a:pt x="14975" y="8818"/>
                    <a:pt x="15419" y="9311"/>
                  </a:cubicBezTo>
                  <a:cubicBezTo>
                    <a:pt x="14870" y="8913"/>
                    <a:pt x="14309" y="8526"/>
                    <a:pt x="13743" y="8147"/>
                  </a:cubicBezTo>
                  <a:close/>
                  <a:moveTo>
                    <a:pt x="11680" y="8618"/>
                  </a:moveTo>
                  <a:cubicBezTo>
                    <a:pt x="11778" y="8682"/>
                    <a:pt x="11873" y="8748"/>
                    <a:pt x="11971" y="8813"/>
                  </a:cubicBezTo>
                  <a:cubicBezTo>
                    <a:pt x="11796" y="9029"/>
                    <a:pt x="11624" y="9244"/>
                    <a:pt x="11451" y="9461"/>
                  </a:cubicBezTo>
                  <a:cubicBezTo>
                    <a:pt x="11349" y="9387"/>
                    <a:pt x="11249" y="9314"/>
                    <a:pt x="11147" y="9241"/>
                  </a:cubicBezTo>
                  <a:cubicBezTo>
                    <a:pt x="11326" y="9033"/>
                    <a:pt x="11505" y="8826"/>
                    <a:pt x="11680" y="8618"/>
                  </a:cubicBezTo>
                  <a:close/>
                  <a:moveTo>
                    <a:pt x="9697" y="8417"/>
                  </a:moveTo>
                  <a:cubicBezTo>
                    <a:pt x="9856" y="8539"/>
                    <a:pt x="10018" y="8659"/>
                    <a:pt x="10178" y="8781"/>
                  </a:cubicBezTo>
                  <a:cubicBezTo>
                    <a:pt x="9985" y="9015"/>
                    <a:pt x="9796" y="9251"/>
                    <a:pt x="9608" y="9490"/>
                  </a:cubicBezTo>
                  <a:cubicBezTo>
                    <a:pt x="9515" y="9421"/>
                    <a:pt x="9424" y="9351"/>
                    <a:pt x="9330" y="9284"/>
                  </a:cubicBezTo>
                  <a:cubicBezTo>
                    <a:pt x="9290" y="9176"/>
                    <a:pt x="9255" y="9068"/>
                    <a:pt x="9222" y="8956"/>
                  </a:cubicBezTo>
                  <a:cubicBezTo>
                    <a:pt x="9386" y="8784"/>
                    <a:pt x="9541" y="8596"/>
                    <a:pt x="9697" y="8417"/>
                  </a:cubicBezTo>
                  <a:close/>
                  <a:moveTo>
                    <a:pt x="12150" y="8932"/>
                  </a:moveTo>
                  <a:cubicBezTo>
                    <a:pt x="12279" y="9017"/>
                    <a:pt x="12408" y="9105"/>
                    <a:pt x="12536" y="9191"/>
                  </a:cubicBezTo>
                  <a:cubicBezTo>
                    <a:pt x="12412" y="9450"/>
                    <a:pt x="12272" y="9699"/>
                    <a:pt x="12114" y="9937"/>
                  </a:cubicBezTo>
                  <a:cubicBezTo>
                    <a:pt x="11946" y="9816"/>
                    <a:pt x="11780" y="9698"/>
                    <a:pt x="11616" y="9577"/>
                  </a:cubicBezTo>
                  <a:cubicBezTo>
                    <a:pt x="11793" y="9363"/>
                    <a:pt x="11971" y="9146"/>
                    <a:pt x="12150" y="8932"/>
                  </a:cubicBezTo>
                  <a:close/>
                  <a:moveTo>
                    <a:pt x="10324" y="8891"/>
                  </a:moveTo>
                  <a:cubicBezTo>
                    <a:pt x="10497" y="9022"/>
                    <a:pt x="10671" y="9155"/>
                    <a:pt x="10844" y="9285"/>
                  </a:cubicBezTo>
                  <a:lnTo>
                    <a:pt x="10270" y="9994"/>
                  </a:lnTo>
                  <a:cubicBezTo>
                    <a:pt x="10088" y="9852"/>
                    <a:pt x="9905" y="9712"/>
                    <a:pt x="9720" y="9573"/>
                  </a:cubicBezTo>
                  <a:cubicBezTo>
                    <a:pt x="9923" y="9348"/>
                    <a:pt x="10124" y="9121"/>
                    <a:pt x="10324" y="8891"/>
                  </a:cubicBezTo>
                  <a:close/>
                  <a:moveTo>
                    <a:pt x="11004" y="9405"/>
                  </a:moveTo>
                  <a:lnTo>
                    <a:pt x="11309" y="9636"/>
                  </a:lnTo>
                  <a:cubicBezTo>
                    <a:pt x="11119" y="9877"/>
                    <a:pt x="10927" y="10117"/>
                    <a:pt x="10737" y="10359"/>
                  </a:cubicBezTo>
                  <a:cubicBezTo>
                    <a:pt x="10625" y="10272"/>
                    <a:pt x="10513" y="10182"/>
                    <a:pt x="10400" y="10094"/>
                  </a:cubicBezTo>
                  <a:cubicBezTo>
                    <a:pt x="10603" y="9865"/>
                    <a:pt x="10804" y="9636"/>
                    <a:pt x="11004" y="9405"/>
                  </a:cubicBezTo>
                  <a:close/>
                  <a:moveTo>
                    <a:pt x="9555" y="9844"/>
                  </a:moveTo>
                  <a:lnTo>
                    <a:pt x="9555" y="9844"/>
                  </a:lnTo>
                  <a:cubicBezTo>
                    <a:pt x="9727" y="9978"/>
                    <a:pt x="9902" y="10109"/>
                    <a:pt x="10074" y="10239"/>
                  </a:cubicBezTo>
                  <a:cubicBezTo>
                    <a:pt x="10013" y="10313"/>
                    <a:pt x="9956" y="10385"/>
                    <a:pt x="9897" y="10458"/>
                  </a:cubicBezTo>
                  <a:cubicBezTo>
                    <a:pt x="9773" y="10259"/>
                    <a:pt x="9655" y="10057"/>
                    <a:pt x="9555" y="9844"/>
                  </a:cubicBezTo>
                  <a:close/>
                  <a:moveTo>
                    <a:pt x="11467" y="9756"/>
                  </a:moveTo>
                  <a:cubicBezTo>
                    <a:pt x="11636" y="9884"/>
                    <a:pt x="11802" y="10010"/>
                    <a:pt x="11971" y="10137"/>
                  </a:cubicBezTo>
                  <a:cubicBezTo>
                    <a:pt x="11782" y="10395"/>
                    <a:pt x="11574" y="10638"/>
                    <a:pt x="11348" y="10865"/>
                  </a:cubicBezTo>
                  <a:cubicBezTo>
                    <a:pt x="11192" y="10730"/>
                    <a:pt x="11033" y="10600"/>
                    <a:pt x="10873" y="10471"/>
                  </a:cubicBezTo>
                  <a:cubicBezTo>
                    <a:pt x="11073" y="10235"/>
                    <a:pt x="11271" y="9995"/>
                    <a:pt x="11467" y="9756"/>
                  </a:cubicBezTo>
                  <a:close/>
                  <a:moveTo>
                    <a:pt x="10191" y="10330"/>
                  </a:moveTo>
                  <a:cubicBezTo>
                    <a:pt x="10311" y="10421"/>
                    <a:pt x="10432" y="10509"/>
                    <a:pt x="10553" y="10597"/>
                  </a:cubicBezTo>
                  <a:cubicBezTo>
                    <a:pt x="10457" y="10721"/>
                    <a:pt x="10361" y="10843"/>
                    <a:pt x="10267" y="10966"/>
                  </a:cubicBezTo>
                  <a:cubicBezTo>
                    <a:pt x="10164" y="10840"/>
                    <a:pt x="10066" y="10710"/>
                    <a:pt x="9975" y="10575"/>
                  </a:cubicBezTo>
                  <a:cubicBezTo>
                    <a:pt x="10046" y="10494"/>
                    <a:pt x="10119" y="10411"/>
                    <a:pt x="10191" y="10330"/>
                  </a:cubicBezTo>
                  <a:close/>
                  <a:moveTo>
                    <a:pt x="10684" y="10694"/>
                  </a:moveTo>
                  <a:cubicBezTo>
                    <a:pt x="10843" y="10810"/>
                    <a:pt x="11004" y="10925"/>
                    <a:pt x="11166" y="11036"/>
                  </a:cubicBezTo>
                  <a:cubicBezTo>
                    <a:pt x="11016" y="11172"/>
                    <a:pt x="10861" y="11301"/>
                    <a:pt x="10696" y="11420"/>
                  </a:cubicBezTo>
                  <a:cubicBezTo>
                    <a:pt x="10575" y="11311"/>
                    <a:pt x="10464" y="11195"/>
                    <a:pt x="10360" y="11074"/>
                  </a:cubicBezTo>
                  <a:cubicBezTo>
                    <a:pt x="10469" y="10946"/>
                    <a:pt x="10576" y="10822"/>
                    <a:pt x="10684" y="10694"/>
                  </a:cubicBezTo>
                  <a:close/>
                  <a:moveTo>
                    <a:pt x="13304" y="8320"/>
                  </a:moveTo>
                  <a:cubicBezTo>
                    <a:pt x="14159" y="8889"/>
                    <a:pt x="15022" y="9436"/>
                    <a:pt x="15898" y="9950"/>
                  </a:cubicBezTo>
                  <a:cubicBezTo>
                    <a:pt x="16183" y="10406"/>
                    <a:pt x="16400" y="10922"/>
                    <a:pt x="16549" y="11495"/>
                  </a:cubicBezTo>
                  <a:lnTo>
                    <a:pt x="16554" y="11520"/>
                  </a:lnTo>
                  <a:cubicBezTo>
                    <a:pt x="15373" y="10740"/>
                    <a:pt x="14187" y="9967"/>
                    <a:pt x="12999" y="9198"/>
                  </a:cubicBezTo>
                  <a:cubicBezTo>
                    <a:pt x="13123" y="8914"/>
                    <a:pt x="13225" y="8624"/>
                    <a:pt x="13304" y="8320"/>
                  </a:cubicBezTo>
                  <a:close/>
                  <a:moveTo>
                    <a:pt x="7712" y="8349"/>
                  </a:moveTo>
                  <a:cubicBezTo>
                    <a:pt x="8092" y="8659"/>
                    <a:pt x="8473" y="8972"/>
                    <a:pt x="8858" y="9284"/>
                  </a:cubicBezTo>
                  <a:cubicBezTo>
                    <a:pt x="9194" y="10193"/>
                    <a:pt x="9727" y="11016"/>
                    <a:pt x="10427" y="11603"/>
                  </a:cubicBezTo>
                  <a:cubicBezTo>
                    <a:pt x="10384" y="11632"/>
                    <a:pt x="10338" y="11656"/>
                    <a:pt x="10296" y="11684"/>
                  </a:cubicBezTo>
                  <a:cubicBezTo>
                    <a:pt x="9090" y="10786"/>
                    <a:pt x="7942" y="9831"/>
                    <a:pt x="6795" y="8857"/>
                  </a:cubicBezTo>
                  <a:cubicBezTo>
                    <a:pt x="6785" y="8850"/>
                    <a:pt x="6777" y="8847"/>
                    <a:pt x="6769" y="8843"/>
                  </a:cubicBezTo>
                  <a:cubicBezTo>
                    <a:pt x="7061" y="8648"/>
                    <a:pt x="7377" y="8485"/>
                    <a:pt x="7712" y="8349"/>
                  </a:cubicBezTo>
                  <a:close/>
                  <a:moveTo>
                    <a:pt x="6651" y="8922"/>
                  </a:moveTo>
                  <a:cubicBezTo>
                    <a:pt x="6651" y="8940"/>
                    <a:pt x="6659" y="8960"/>
                    <a:pt x="6676" y="8977"/>
                  </a:cubicBezTo>
                  <a:cubicBezTo>
                    <a:pt x="7720" y="10013"/>
                    <a:pt x="8872" y="10955"/>
                    <a:pt x="10059" y="11825"/>
                  </a:cubicBezTo>
                  <a:cubicBezTo>
                    <a:pt x="9741" y="12000"/>
                    <a:pt x="9408" y="12149"/>
                    <a:pt x="9054" y="12265"/>
                  </a:cubicBezTo>
                  <a:cubicBezTo>
                    <a:pt x="7954" y="11416"/>
                    <a:pt x="6828" y="10600"/>
                    <a:pt x="5715" y="9769"/>
                  </a:cubicBezTo>
                  <a:cubicBezTo>
                    <a:pt x="5988" y="9451"/>
                    <a:pt x="6303" y="9168"/>
                    <a:pt x="6651" y="8922"/>
                  </a:cubicBezTo>
                  <a:close/>
                  <a:moveTo>
                    <a:pt x="6560" y="399"/>
                  </a:moveTo>
                  <a:cubicBezTo>
                    <a:pt x="8423" y="399"/>
                    <a:pt x="10205" y="1201"/>
                    <a:pt x="11437" y="2525"/>
                  </a:cubicBezTo>
                  <a:cubicBezTo>
                    <a:pt x="10665" y="2911"/>
                    <a:pt x="9962" y="3459"/>
                    <a:pt x="9388" y="4182"/>
                  </a:cubicBezTo>
                  <a:cubicBezTo>
                    <a:pt x="9182" y="4443"/>
                    <a:pt x="9015" y="4726"/>
                    <a:pt x="8879" y="5027"/>
                  </a:cubicBezTo>
                  <a:cubicBezTo>
                    <a:pt x="8867" y="5020"/>
                    <a:pt x="8854" y="5011"/>
                    <a:pt x="8842" y="5004"/>
                  </a:cubicBezTo>
                  <a:cubicBezTo>
                    <a:pt x="8823" y="4992"/>
                    <a:pt x="8805" y="4987"/>
                    <a:pt x="8788" y="4987"/>
                  </a:cubicBezTo>
                  <a:cubicBezTo>
                    <a:pt x="8702" y="4987"/>
                    <a:pt x="8648" y="5118"/>
                    <a:pt x="8738" y="5181"/>
                  </a:cubicBezTo>
                  <a:cubicBezTo>
                    <a:pt x="8758" y="5196"/>
                    <a:pt x="8779" y="5210"/>
                    <a:pt x="8798" y="5222"/>
                  </a:cubicBezTo>
                  <a:cubicBezTo>
                    <a:pt x="8497" y="5985"/>
                    <a:pt x="8400" y="6841"/>
                    <a:pt x="8483" y="7694"/>
                  </a:cubicBezTo>
                  <a:cubicBezTo>
                    <a:pt x="6570" y="8094"/>
                    <a:pt x="4986" y="9449"/>
                    <a:pt x="4362" y="11255"/>
                  </a:cubicBezTo>
                  <a:lnTo>
                    <a:pt x="4362" y="11255"/>
                  </a:lnTo>
                  <a:cubicBezTo>
                    <a:pt x="4362" y="11255"/>
                    <a:pt x="4362" y="11255"/>
                    <a:pt x="4362" y="11255"/>
                  </a:cubicBezTo>
                  <a:cubicBezTo>
                    <a:pt x="4351" y="11249"/>
                    <a:pt x="4341" y="11246"/>
                    <a:pt x="4330" y="11246"/>
                  </a:cubicBezTo>
                  <a:cubicBezTo>
                    <a:pt x="4276" y="11246"/>
                    <a:pt x="4228" y="11323"/>
                    <a:pt x="4279" y="11363"/>
                  </a:cubicBezTo>
                  <a:cubicBezTo>
                    <a:pt x="4292" y="11374"/>
                    <a:pt x="4305" y="11383"/>
                    <a:pt x="4317" y="11391"/>
                  </a:cubicBezTo>
                  <a:cubicBezTo>
                    <a:pt x="4227" y="11678"/>
                    <a:pt x="4160" y="11976"/>
                    <a:pt x="4120" y="12284"/>
                  </a:cubicBezTo>
                  <a:cubicBezTo>
                    <a:pt x="3905" y="12186"/>
                    <a:pt x="3695" y="12072"/>
                    <a:pt x="3491" y="11936"/>
                  </a:cubicBezTo>
                  <a:cubicBezTo>
                    <a:pt x="2164" y="11044"/>
                    <a:pt x="1444" y="9490"/>
                    <a:pt x="1071" y="7982"/>
                  </a:cubicBezTo>
                  <a:cubicBezTo>
                    <a:pt x="649" y="6275"/>
                    <a:pt x="617" y="4486"/>
                    <a:pt x="1607" y="2963"/>
                  </a:cubicBezTo>
                  <a:cubicBezTo>
                    <a:pt x="2575" y="1476"/>
                    <a:pt x="4246" y="578"/>
                    <a:pt x="5997" y="423"/>
                  </a:cubicBezTo>
                  <a:cubicBezTo>
                    <a:pt x="6185" y="407"/>
                    <a:pt x="6373" y="399"/>
                    <a:pt x="6560" y="399"/>
                  </a:cubicBezTo>
                  <a:close/>
                  <a:moveTo>
                    <a:pt x="14439" y="2186"/>
                  </a:moveTo>
                  <a:cubicBezTo>
                    <a:pt x="15903" y="2186"/>
                    <a:pt x="17354" y="2722"/>
                    <a:pt x="18466" y="3817"/>
                  </a:cubicBezTo>
                  <a:cubicBezTo>
                    <a:pt x="20486" y="5810"/>
                    <a:pt x="20655" y="9099"/>
                    <a:pt x="18724" y="11227"/>
                  </a:cubicBezTo>
                  <a:cubicBezTo>
                    <a:pt x="18261" y="11735"/>
                    <a:pt x="17724" y="12113"/>
                    <a:pt x="17147" y="12377"/>
                  </a:cubicBezTo>
                  <a:cubicBezTo>
                    <a:pt x="17136" y="12296"/>
                    <a:pt x="17117" y="12219"/>
                    <a:pt x="17106" y="12139"/>
                  </a:cubicBezTo>
                  <a:cubicBezTo>
                    <a:pt x="17187" y="12093"/>
                    <a:pt x="17223" y="11960"/>
                    <a:pt x="17120" y="11891"/>
                  </a:cubicBezTo>
                  <a:lnTo>
                    <a:pt x="17055" y="11848"/>
                  </a:lnTo>
                  <a:cubicBezTo>
                    <a:pt x="16938" y="11296"/>
                    <a:pt x="16769" y="10760"/>
                    <a:pt x="16549" y="10269"/>
                  </a:cubicBezTo>
                  <a:cubicBezTo>
                    <a:pt x="15934" y="8897"/>
                    <a:pt x="14782" y="8042"/>
                    <a:pt x="13446" y="7611"/>
                  </a:cubicBezTo>
                  <a:cubicBezTo>
                    <a:pt x="13686" y="5814"/>
                    <a:pt x="13161" y="4039"/>
                    <a:pt x="12085" y="2660"/>
                  </a:cubicBezTo>
                  <a:cubicBezTo>
                    <a:pt x="12839" y="2345"/>
                    <a:pt x="13641" y="2186"/>
                    <a:pt x="14439" y="2186"/>
                  </a:cubicBezTo>
                  <a:close/>
                  <a:moveTo>
                    <a:pt x="5599" y="9910"/>
                  </a:moveTo>
                  <a:cubicBezTo>
                    <a:pt x="6656" y="10723"/>
                    <a:pt x="7704" y="11550"/>
                    <a:pt x="8773" y="12349"/>
                  </a:cubicBezTo>
                  <a:cubicBezTo>
                    <a:pt x="8564" y="12408"/>
                    <a:pt x="8350" y="12455"/>
                    <a:pt x="8129" y="12491"/>
                  </a:cubicBezTo>
                  <a:cubicBezTo>
                    <a:pt x="8033" y="12507"/>
                    <a:pt x="7989" y="12571"/>
                    <a:pt x="7986" y="12643"/>
                  </a:cubicBezTo>
                  <a:cubicBezTo>
                    <a:pt x="7899" y="12654"/>
                    <a:pt x="7810" y="12663"/>
                    <a:pt x="7722" y="12672"/>
                  </a:cubicBezTo>
                  <a:cubicBezTo>
                    <a:pt x="6842" y="12010"/>
                    <a:pt x="5937" y="11390"/>
                    <a:pt x="5066" y="10714"/>
                  </a:cubicBezTo>
                  <a:cubicBezTo>
                    <a:pt x="5217" y="10429"/>
                    <a:pt x="5396" y="10160"/>
                    <a:pt x="5599" y="9910"/>
                  </a:cubicBezTo>
                  <a:close/>
                  <a:moveTo>
                    <a:pt x="11548" y="11258"/>
                  </a:moveTo>
                  <a:cubicBezTo>
                    <a:pt x="12168" y="11741"/>
                    <a:pt x="12794" y="12219"/>
                    <a:pt x="13420" y="12694"/>
                  </a:cubicBezTo>
                  <a:cubicBezTo>
                    <a:pt x="12565" y="12511"/>
                    <a:pt x="11737" y="12170"/>
                    <a:pt x="11009" y="11711"/>
                  </a:cubicBezTo>
                  <a:cubicBezTo>
                    <a:pt x="11198" y="11570"/>
                    <a:pt x="11377" y="11419"/>
                    <a:pt x="11548" y="11258"/>
                  </a:cubicBezTo>
                  <a:close/>
                  <a:moveTo>
                    <a:pt x="4675" y="11664"/>
                  </a:moveTo>
                  <a:cubicBezTo>
                    <a:pt x="5145" y="12029"/>
                    <a:pt x="5622" y="12385"/>
                    <a:pt x="6103" y="12729"/>
                  </a:cubicBezTo>
                  <a:cubicBezTo>
                    <a:pt x="5560" y="12702"/>
                    <a:pt x="5028" y="12619"/>
                    <a:pt x="4516" y="12441"/>
                  </a:cubicBezTo>
                  <a:cubicBezTo>
                    <a:pt x="4549" y="12176"/>
                    <a:pt x="4601" y="11917"/>
                    <a:pt x="4675" y="11664"/>
                  </a:cubicBezTo>
                  <a:close/>
                  <a:moveTo>
                    <a:pt x="4976" y="10890"/>
                  </a:moveTo>
                  <a:cubicBezTo>
                    <a:pt x="5716" y="11533"/>
                    <a:pt x="6504" y="12178"/>
                    <a:pt x="7332" y="12707"/>
                  </a:cubicBezTo>
                  <a:cubicBezTo>
                    <a:pt x="7059" y="12728"/>
                    <a:pt x="6787" y="12741"/>
                    <a:pt x="6516" y="12741"/>
                  </a:cubicBezTo>
                  <a:cubicBezTo>
                    <a:pt x="6432" y="12741"/>
                    <a:pt x="6348" y="12740"/>
                    <a:pt x="6265" y="12737"/>
                  </a:cubicBezTo>
                  <a:cubicBezTo>
                    <a:pt x="6301" y="12693"/>
                    <a:pt x="6305" y="12619"/>
                    <a:pt x="6246" y="12573"/>
                  </a:cubicBezTo>
                  <a:cubicBezTo>
                    <a:pt x="5749" y="12208"/>
                    <a:pt x="5241" y="11850"/>
                    <a:pt x="4728" y="11505"/>
                  </a:cubicBezTo>
                  <a:cubicBezTo>
                    <a:pt x="4797" y="11294"/>
                    <a:pt x="4880" y="11089"/>
                    <a:pt x="4976" y="10890"/>
                  </a:cubicBezTo>
                  <a:close/>
                  <a:moveTo>
                    <a:pt x="12893" y="9433"/>
                  </a:moveTo>
                  <a:cubicBezTo>
                    <a:pt x="14140" y="10265"/>
                    <a:pt x="15390" y="11091"/>
                    <a:pt x="16643" y="11913"/>
                  </a:cubicBezTo>
                  <a:cubicBezTo>
                    <a:pt x="16686" y="12119"/>
                    <a:pt x="16723" y="12327"/>
                    <a:pt x="16750" y="12537"/>
                  </a:cubicBezTo>
                  <a:cubicBezTo>
                    <a:pt x="16464" y="12640"/>
                    <a:pt x="16168" y="12713"/>
                    <a:pt x="15867" y="12765"/>
                  </a:cubicBezTo>
                  <a:cubicBezTo>
                    <a:pt x="15864" y="12727"/>
                    <a:pt x="15848" y="12690"/>
                    <a:pt x="15811" y="12662"/>
                  </a:cubicBezTo>
                  <a:cubicBezTo>
                    <a:pt x="14700" y="11828"/>
                    <a:pt x="13582" y="11005"/>
                    <a:pt x="12458" y="10187"/>
                  </a:cubicBezTo>
                  <a:cubicBezTo>
                    <a:pt x="12619" y="9948"/>
                    <a:pt x="12766" y="9695"/>
                    <a:pt x="12893" y="9433"/>
                  </a:cubicBezTo>
                  <a:close/>
                  <a:moveTo>
                    <a:pt x="12314" y="10393"/>
                  </a:moveTo>
                  <a:cubicBezTo>
                    <a:pt x="13393" y="11204"/>
                    <a:pt x="14477" y="12010"/>
                    <a:pt x="15566" y="12806"/>
                  </a:cubicBezTo>
                  <a:cubicBezTo>
                    <a:pt x="15329" y="12834"/>
                    <a:pt x="15089" y="12848"/>
                    <a:pt x="14849" y="12848"/>
                  </a:cubicBezTo>
                  <a:cubicBezTo>
                    <a:pt x="14535" y="12848"/>
                    <a:pt x="14219" y="12824"/>
                    <a:pt x="13905" y="12779"/>
                  </a:cubicBezTo>
                  <a:cubicBezTo>
                    <a:pt x="13178" y="12211"/>
                    <a:pt x="12439" y="11655"/>
                    <a:pt x="11680" y="11131"/>
                  </a:cubicBezTo>
                  <a:cubicBezTo>
                    <a:pt x="11911" y="10902"/>
                    <a:pt x="12121" y="10654"/>
                    <a:pt x="12314" y="10393"/>
                  </a:cubicBezTo>
                  <a:close/>
                  <a:moveTo>
                    <a:pt x="10682" y="11938"/>
                  </a:moveTo>
                  <a:cubicBezTo>
                    <a:pt x="10696" y="11971"/>
                    <a:pt x="10718" y="12004"/>
                    <a:pt x="10757" y="12029"/>
                  </a:cubicBezTo>
                  <a:cubicBezTo>
                    <a:pt x="11957" y="12801"/>
                    <a:pt x="13399" y="13264"/>
                    <a:pt x="14827" y="13264"/>
                  </a:cubicBezTo>
                  <a:cubicBezTo>
                    <a:pt x="15494" y="13264"/>
                    <a:pt x="16158" y="13163"/>
                    <a:pt x="16793" y="12945"/>
                  </a:cubicBezTo>
                  <a:lnTo>
                    <a:pt x="16793" y="12945"/>
                  </a:lnTo>
                  <a:cubicBezTo>
                    <a:pt x="16858" y="13853"/>
                    <a:pt x="16756" y="14774"/>
                    <a:pt x="16397" y="15605"/>
                  </a:cubicBezTo>
                  <a:cubicBezTo>
                    <a:pt x="15760" y="17083"/>
                    <a:pt x="14255" y="17977"/>
                    <a:pt x="12780" y="18472"/>
                  </a:cubicBezTo>
                  <a:cubicBezTo>
                    <a:pt x="12252" y="18649"/>
                    <a:pt x="11683" y="18733"/>
                    <a:pt x="11100" y="18733"/>
                  </a:cubicBezTo>
                  <a:cubicBezTo>
                    <a:pt x="8504" y="18733"/>
                    <a:pt x="5615" y="17083"/>
                    <a:pt x="4776" y="14702"/>
                  </a:cubicBezTo>
                  <a:cubicBezTo>
                    <a:pt x="4548" y="14055"/>
                    <a:pt x="4458" y="13406"/>
                    <a:pt x="4491" y="12779"/>
                  </a:cubicBezTo>
                  <a:lnTo>
                    <a:pt x="4491" y="12779"/>
                  </a:lnTo>
                  <a:cubicBezTo>
                    <a:pt x="5126" y="13006"/>
                    <a:pt x="5815" y="13121"/>
                    <a:pt x="6542" y="13121"/>
                  </a:cubicBezTo>
                  <a:cubicBezTo>
                    <a:pt x="7070" y="13121"/>
                    <a:pt x="7618" y="13060"/>
                    <a:pt x="8181" y="12938"/>
                  </a:cubicBezTo>
                  <a:cubicBezTo>
                    <a:pt x="8226" y="12929"/>
                    <a:pt x="8257" y="12901"/>
                    <a:pt x="8274" y="12866"/>
                  </a:cubicBezTo>
                  <a:cubicBezTo>
                    <a:pt x="8584" y="12819"/>
                    <a:pt x="8885" y="12747"/>
                    <a:pt x="9179" y="12652"/>
                  </a:cubicBezTo>
                  <a:cubicBezTo>
                    <a:pt x="9204" y="12672"/>
                    <a:pt x="9230" y="12692"/>
                    <a:pt x="9257" y="12712"/>
                  </a:cubicBezTo>
                  <a:cubicBezTo>
                    <a:pt x="9275" y="12725"/>
                    <a:pt x="9294" y="12730"/>
                    <a:pt x="9313" y="12730"/>
                  </a:cubicBezTo>
                  <a:cubicBezTo>
                    <a:pt x="9388" y="12730"/>
                    <a:pt x="9457" y="12637"/>
                    <a:pt x="9426" y="12566"/>
                  </a:cubicBezTo>
                  <a:cubicBezTo>
                    <a:pt x="9869" y="12404"/>
                    <a:pt x="10290" y="12192"/>
                    <a:pt x="10682" y="11938"/>
                  </a:cubicBezTo>
                  <a:close/>
                  <a:moveTo>
                    <a:pt x="6559" y="1"/>
                  </a:moveTo>
                  <a:cubicBezTo>
                    <a:pt x="5116" y="1"/>
                    <a:pt x="3681" y="440"/>
                    <a:pt x="2529" y="1360"/>
                  </a:cubicBezTo>
                  <a:cubicBezTo>
                    <a:pt x="116" y="3286"/>
                    <a:pt x="0" y="6401"/>
                    <a:pt x="998" y="9129"/>
                  </a:cubicBezTo>
                  <a:cubicBezTo>
                    <a:pt x="1620" y="10824"/>
                    <a:pt x="2708" y="12000"/>
                    <a:pt x="4084" y="12619"/>
                  </a:cubicBezTo>
                  <a:cubicBezTo>
                    <a:pt x="3911" y="15349"/>
                    <a:pt x="5736" y="17401"/>
                    <a:pt x="8131" y="18439"/>
                  </a:cubicBezTo>
                  <a:cubicBezTo>
                    <a:pt x="9112" y="18864"/>
                    <a:pt x="10137" y="19083"/>
                    <a:pt x="11147" y="19083"/>
                  </a:cubicBezTo>
                  <a:cubicBezTo>
                    <a:pt x="12825" y="19083"/>
                    <a:pt x="14460" y="18478"/>
                    <a:pt x="15775" y="17211"/>
                  </a:cubicBezTo>
                  <a:cubicBezTo>
                    <a:pt x="16949" y="16079"/>
                    <a:pt x="17329" y="14413"/>
                    <a:pt x="17191" y="12793"/>
                  </a:cubicBezTo>
                  <a:cubicBezTo>
                    <a:pt x="17405" y="12702"/>
                    <a:pt x="17614" y="12600"/>
                    <a:pt x="17817" y="12480"/>
                  </a:cubicBezTo>
                  <a:cubicBezTo>
                    <a:pt x="19782" y="11318"/>
                    <a:pt x="20803" y="8910"/>
                    <a:pt x="20429" y="6681"/>
                  </a:cubicBezTo>
                  <a:cubicBezTo>
                    <a:pt x="19900" y="3537"/>
                    <a:pt x="17168" y="1840"/>
                    <a:pt x="14385" y="1840"/>
                  </a:cubicBezTo>
                  <a:cubicBezTo>
                    <a:pt x="13515" y="1840"/>
                    <a:pt x="12639" y="2007"/>
                    <a:pt x="11825" y="2346"/>
                  </a:cubicBezTo>
                  <a:cubicBezTo>
                    <a:pt x="11324" y="1775"/>
                    <a:pt x="10727" y="1281"/>
                    <a:pt x="10042" y="900"/>
                  </a:cubicBezTo>
                  <a:cubicBezTo>
                    <a:pt x="8983" y="309"/>
                    <a:pt x="7768" y="1"/>
                    <a:pt x="6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4211323" y="2487777"/>
              <a:ext cx="51864" cy="71393"/>
            </a:xfrm>
            <a:custGeom>
              <a:avLst/>
              <a:gdLst/>
              <a:ahLst/>
              <a:cxnLst/>
              <a:rect l="l" t="t" r="r" b="b"/>
              <a:pathLst>
                <a:path w="1628" h="2241" extrusionOk="0">
                  <a:moveTo>
                    <a:pt x="480" y="541"/>
                  </a:moveTo>
                  <a:cubicBezTo>
                    <a:pt x="592" y="674"/>
                    <a:pt x="673" y="831"/>
                    <a:pt x="758" y="989"/>
                  </a:cubicBezTo>
                  <a:cubicBezTo>
                    <a:pt x="658" y="1020"/>
                    <a:pt x="559" y="1055"/>
                    <a:pt x="460" y="1088"/>
                  </a:cubicBezTo>
                  <a:cubicBezTo>
                    <a:pt x="466" y="904"/>
                    <a:pt x="472" y="723"/>
                    <a:pt x="480" y="541"/>
                  </a:cubicBezTo>
                  <a:close/>
                  <a:moveTo>
                    <a:pt x="326" y="1"/>
                  </a:moveTo>
                  <a:cubicBezTo>
                    <a:pt x="233" y="1"/>
                    <a:pt x="148" y="74"/>
                    <a:pt x="145" y="176"/>
                  </a:cubicBezTo>
                  <a:cubicBezTo>
                    <a:pt x="136" y="515"/>
                    <a:pt x="129" y="854"/>
                    <a:pt x="135" y="1197"/>
                  </a:cubicBezTo>
                  <a:cubicBezTo>
                    <a:pt x="134" y="1197"/>
                    <a:pt x="134" y="1197"/>
                    <a:pt x="131" y="1198"/>
                  </a:cubicBezTo>
                  <a:cubicBezTo>
                    <a:pt x="0" y="1244"/>
                    <a:pt x="29" y="1423"/>
                    <a:pt x="142" y="1443"/>
                  </a:cubicBezTo>
                  <a:cubicBezTo>
                    <a:pt x="149" y="1670"/>
                    <a:pt x="159" y="1900"/>
                    <a:pt x="181" y="2124"/>
                  </a:cubicBezTo>
                  <a:cubicBezTo>
                    <a:pt x="188" y="2201"/>
                    <a:pt x="247" y="2240"/>
                    <a:pt x="304" y="2240"/>
                  </a:cubicBezTo>
                  <a:cubicBezTo>
                    <a:pt x="361" y="2240"/>
                    <a:pt x="417" y="2202"/>
                    <a:pt x="421" y="2124"/>
                  </a:cubicBezTo>
                  <a:cubicBezTo>
                    <a:pt x="434" y="1872"/>
                    <a:pt x="443" y="1620"/>
                    <a:pt x="450" y="1365"/>
                  </a:cubicBezTo>
                  <a:cubicBezTo>
                    <a:pt x="599" y="1323"/>
                    <a:pt x="746" y="1282"/>
                    <a:pt x="894" y="1237"/>
                  </a:cubicBezTo>
                  <a:cubicBezTo>
                    <a:pt x="928" y="1297"/>
                    <a:pt x="966" y="1354"/>
                    <a:pt x="1004" y="1408"/>
                  </a:cubicBezTo>
                  <a:cubicBezTo>
                    <a:pt x="1044" y="1463"/>
                    <a:pt x="1130" y="1533"/>
                    <a:pt x="1195" y="1600"/>
                  </a:cubicBezTo>
                  <a:cubicBezTo>
                    <a:pt x="1193" y="1613"/>
                    <a:pt x="1189" y="1628"/>
                    <a:pt x="1189" y="1642"/>
                  </a:cubicBezTo>
                  <a:cubicBezTo>
                    <a:pt x="1189" y="1652"/>
                    <a:pt x="1190" y="1663"/>
                    <a:pt x="1190" y="1676"/>
                  </a:cubicBezTo>
                  <a:cubicBezTo>
                    <a:pt x="1195" y="1751"/>
                    <a:pt x="1239" y="1812"/>
                    <a:pt x="1312" y="1835"/>
                  </a:cubicBezTo>
                  <a:cubicBezTo>
                    <a:pt x="1345" y="1846"/>
                    <a:pt x="1373" y="1851"/>
                    <a:pt x="1400" y="1851"/>
                  </a:cubicBezTo>
                  <a:cubicBezTo>
                    <a:pt x="1442" y="1851"/>
                    <a:pt x="1480" y="1837"/>
                    <a:pt x="1524" y="1806"/>
                  </a:cubicBezTo>
                  <a:cubicBezTo>
                    <a:pt x="1590" y="1761"/>
                    <a:pt x="1627" y="1683"/>
                    <a:pt x="1606" y="1603"/>
                  </a:cubicBezTo>
                  <a:cubicBezTo>
                    <a:pt x="1566" y="1447"/>
                    <a:pt x="1448" y="1383"/>
                    <a:pt x="1346" y="1264"/>
                  </a:cubicBezTo>
                  <a:cubicBezTo>
                    <a:pt x="1219" y="1116"/>
                    <a:pt x="1136" y="933"/>
                    <a:pt x="1043" y="763"/>
                  </a:cubicBezTo>
                  <a:cubicBezTo>
                    <a:pt x="881" y="466"/>
                    <a:pt x="715" y="193"/>
                    <a:pt x="413" y="24"/>
                  </a:cubicBezTo>
                  <a:cubicBezTo>
                    <a:pt x="385" y="8"/>
                    <a:pt x="355" y="1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9"/>
            <p:cNvSpPr/>
            <p:nvPr/>
          </p:nvSpPr>
          <p:spPr>
            <a:xfrm>
              <a:off x="4614203" y="2503898"/>
              <a:ext cx="68271" cy="64957"/>
            </a:xfrm>
            <a:custGeom>
              <a:avLst/>
              <a:gdLst/>
              <a:ahLst/>
              <a:cxnLst/>
              <a:rect l="l" t="t" r="r" b="b"/>
              <a:pathLst>
                <a:path w="2143" h="2039" extrusionOk="0">
                  <a:moveTo>
                    <a:pt x="634" y="347"/>
                  </a:moveTo>
                  <a:cubicBezTo>
                    <a:pt x="652" y="347"/>
                    <a:pt x="675" y="356"/>
                    <a:pt x="704" y="377"/>
                  </a:cubicBezTo>
                  <a:cubicBezTo>
                    <a:pt x="722" y="471"/>
                    <a:pt x="741" y="565"/>
                    <a:pt x="761" y="660"/>
                  </a:cubicBezTo>
                  <a:cubicBezTo>
                    <a:pt x="734" y="729"/>
                    <a:pt x="694" y="791"/>
                    <a:pt x="651" y="849"/>
                  </a:cubicBezTo>
                  <a:cubicBezTo>
                    <a:pt x="641" y="818"/>
                    <a:pt x="631" y="784"/>
                    <a:pt x="622" y="751"/>
                  </a:cubicBezTo>
                  <a:cubicBezTo>
                    <a:pt x="616" y="731"/>
                    <a:pt x="517" y="347"/>
                    <a:pt x="634" y="347"/>
                  </a:cubicBezTo>
                  <a:close/>
                  <a:moveTo>
                    <a:pt x="751" y="1187"/>
                  </a:moveTo>
                  <a:cubicBezTo>
                    <a:pt x="859" y="1232"/>
                    <a:pt x="960" y="1241"/>
                    <a:pt x="1063" y="1241"/>
                  </a:cubicBezTo>
                  <a:cubicBezTo>
                    <a:pt x="1130" y="1241"/>
                    <a:pt x="1197" y="1237"/>
                    <a:pt x="1267" y="1237"/>
                  </a:cubicBezTo>
                  <a:cubicBezTo>
                    <a:pt x="1328" y="1237"/>
                    <a:pt x="1391" y="1240"/>
                    <a:pt x="1457" y="1250"/>
                  </a:cubicBezTo>
                  <a:cubicBezTo>
                    <a:pt x="1539" y="1259"/>
                    <a:pt x="1738" y="1342"/>
                    <a:pt x="1703" y="1465"/>
                  </a:cubicBezTo>
                  <a:cubicBezTo>
                    <a:pt x="1692" y="1510"/>
                    <a:pt x="1546" y="1574"/>
                    <a:pt x="1503" y="1594"/>
                  </a:cubicBezTo>
                  <a:cubicBezTo>
                    <a:pt x="1377" y="1655"/>
                    <a:pt x="1243" y="1681"/>
                    <a:pt x="1107" y="1681"/>
                  </a:cubicBezTo>
                  <a:cubicBezTo>
                    <a:pt x="1019" y="1681"/>
                    <a:pt x="930" y="1670"/>
                    <a:pt x="843" y="1650"/>
                  </a:cubicBezTo>
                  <a:cubicBezTo>
                    <a:pt x="839" y="1649"/>
                    <a:pt x="836" y="1649"/>
                    <a:pt x="833" y="1649"/>
                  </a:cubicBezTo>
                  <a:cubicBezTo>
                    <a:pt x="826" y="1649"/>
                    <a:pt x="820" y="1650"/>
                    <a:pt x="814" y="1650"/>
                  </a:cubicBezTo>
                  <a:cubicBezTo>
                    <a:pt x="844" y="1617"/>
                    <a:pt x="861" y="1573"/>
                    <a:pt x="841" y="1515"/>
                  </a:cubicBezTo>
                  <a:cubicBezTo>
                    <a:pt x="814" y="1406"/>
                    <a:pt x="783" y="1298"/>
                    <a:pt x="751" y="1187"/>
                  </a:cubicBezTo>
                  <a:close/>
                  <a:moveTo>
                    <a:pt x="621" y="1"/>
                  </a:moveTo>
                  <a:cubicBezTo>
                    <a:pt x="602" y="1"/>
                    <a:pt x="582" y="2"/>
                    <a:pt x="562" y="5"/>
                  </a:cubicBezTo>
                  <a:cubicBezTo>
                    <a:pt x="383" y="30"/>
                    <a:pt x="284" y="118"/>
                    <a:pt x="240" y="245"/>
                  </a:cubicBezTo>
                  <a:cubicBezTo>
                    <a:pt x="218" y="227"/>
                    <a:pt x="192" y="219"/>
                    <a:pt x="167" y="219"/>
                  </a:cubicBezTo>
                  <a:cubicBezTo>
                    <a:pt x="83" y="219"/>
                    <a:pt x="0" y="305"/>
                    <a:pt x="55" y="400"/>
                  </a:cubicBezTo>
                  <a:cubicBezTo>
                    <a:pt x="133" y="536"/>
                    <a:pt x="200" y="676"/>
                    <a:pt x="264" y="815"/>
                  </a:cubicBezTo>
                  <a:cubicBezTo>
                    <a:pt x="346" y="1123"/>
                    <a:pt x="491" y="1437"/>
                    <a:pt x="549" y="1594"/>
                  </a:cubicBezTo>
                  <a:cubicBezTo>
                    <a:pt x="572" y="1658"/>
                    <a:pt x="624" y="1689"/>
                    <a:pt x="678" y="1694"/>
                  </a:cubicBezTo>
                  <a:cubicBezTo>
                    <a:pt x="584" y="1786"/>
                    <a:pt x="582" y="1971"/>
                    <a:pt x="747" y="2006"/>
                  </a:cubicBezTo>
                  <a:cubicBezTo>
                    <a:pt x="841" y="2027"/>
                    <a:pt x="954" y="2039"/>
                    <a:pt x="1076" y="2039"/>
                  </a:cubicBezTo>
                  <a:cubicBezTo>
                    <a:pt x="1495" y="2039"/>
                    <a:pt x="2005" y="1898"/>
                    <a:pt x="2096" y="1487"/>
                  </a:cubicBezTo>
                  <a:cubicBezTo>
                    <a:pt x="2143" y="1266"/>
                    <a:pt x="2003" y="1079"/>
                    <a:pt x="1815" y="977"/>
                  </a:cubicBezTo>
                  <a:cubicBezTo>
                    <a:pt x="1703" y="916"/>
                    <a:pt x="1584" y="904"/>
                    <a:pt x="1464" y="904"/>
                  </a:cubicBezTo>
                  <a:cubicBezTo>
                    <a:pt x="1374" y="904"/>
                    <a:pt x="1283" y="911"/>
                    <a:pt x="1195" y="911"/>
                  </a:cubicBezTo>
                  <a:cubicBezTo>
                    <a:pt x="1141" y="911"/>
                    <a:pt x="1088" y="908"/>
                    <a:pt x="1036" y="900"/>
                  </a:cubicBezTo>
                  <a:cubicBezTo>
                    <a:pt x="1135" y="713"/>
                    <a:pt x="1181" y="499"/>
                    <a:pt x="1088" y="298"/>
                  </a:cubicBezTo>
                  <a:cubicBezTo>
                    <a:pt x="1007" y="123"/>
                    <a:pt x="814" y="1"/>
                    <a:pt x="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9"/>
            <p:cNvSpPr/>
            <p:nvPr/>
          </p:nvSpPr>
          <p:spPr>
            <a:xfrm>
              <a:off x="4437230" y="2811266"/>
              <a:ext cx="63333" cy="49220"/>
            </a:xfrm>
            <a:custGeom>
              <a:avLst/>
              <a:gdLst/>
              <a:ahLst/>
              <a:cxnLst/>
              <a:rect l="l" t="t" r="r" b="b"/>
              <a:pathLst>
                <a:path w="1988" h="1545" extrusionOk="0">
                  <a:moveTo>
                    <a:pt x="1023" y="1"/>
                  </a:moveTo>
                  <a:cubicBezTo>
                    <a:pt x="852" y="1"/>
                    <a:pt x="687" y="74"/>
                    <a:pt x="534" y="191"/>
                  </a:cubicBezTo>
                  <a:cubicBezTo>
                    <a:pt x="307" y="364"/>
                    <a:pt x="0" y="673"/>
                    <a:pt x="57" y="990"/>
                  </a:cubicBezTo>
                  <a:cubicBezTo>
                    <a:pt x="131" y="1393"/>
                    <a:pt x="532" y="1544"/>
                    <a:pt x="950" y="1544"/>
                  </a:cubicBezTo>
                  <a:cubicBezTo>
                    <a:pt x="1285" y="1544"/>
                    <a:pt x="1630" y="1447"/>
                    <a:pt x="1824" y="1303"/>
                  </a:cubicBezTo>
                  <a:cubicBezTo>
                    <a:pt x="1987" y="1184"/>
                    <a:pt x="1894" y="969"/>
                    <a:pt x="1729" y="969"/>
                  </a:cubicBezTo>
                  <a:cubicBezTo>
                    <a:pt x="1702" y="969"/>
                    <a:pt x="1672" y="975"/>
                    <a:pt x="1641" y="988"/>
                  </a:cubicBezTo>
                  <a:cubicBezTo>
                    <a:pt x="1458" y="1070"/>
                    <a:pt x="1162" y="1188"/>
                    <a:pt x="902" y="1188"/>
                  </a:cubicBezTo>
                  <a:cubicBezTo>
                    <a:pt x="757" y="1188"/>
                    <a:pt x="623" y="1151"/>
                    <a:pt x="526" y="1053"/>
                  </a:cubicBezTo>
                  <a:cubicBezTo>
                    <a:pt x="237" y="764"/>
                    <a:pt x="786" y="288"/>
                    <a:pt x="1135" y="288"/>
                  </a:cubicBezTo>
                  <a:cubicBezTo>
                    <a:pt x="1169" y="288"/>
                    <a:pt x="1201" y="293"/>
                    <a:pt x="1230" y="302"/>
                  </a:cubicBezTo>
                  <a:cubicBezTo>
                    <a:pt x="1243" y="307"/>
                    <a:pt x="1255" y="308"/>
                    <a:pt x="1267" y="308"/>
                  </a:cubicBezTo>
                  <a:cubicBezTo>
                    <a:pt x="1376" y="308"/>
                    <a:pt x="1432" y="141"/>
                    <a:pt x="1323" y="80"/>
                  </a:cubicBezTo>
                  <a:cubicBezTo>
                    <a:pt x="1222" y="25"/>
                    <a:pt x="1122" y="1"/>
                    <a:pt x="10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A close up of a word&#10;&#10;Description automatically generated">
            <a:extLst>
              <a:ext uri="{FF2B5EF4-FFF2-40B4-BE49-F238E27FC236}">
                <a16:creationId xmlns:a16="http://schemas.microsoft.com/office/drawing/2014/main" id="{278834C0-D60A-CC9B-4E33-BE24B37B0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129" y="237519"/>
            <a:ext cx="3705742" cy="5811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Google Shape;1377;p40">
                <a:extLst>
                  <a:ext uri="{FF2B5EF4-FFF2-40B4-BE49-F238E27FC236}">
                    <a16:creationId xmlns:a16="http://schemas.microsoft.com/office/drawing/2014/main" id="{5C514805-8196-4650-FC9E-84D2B56C6FD2}"/>
                  </a:ext>
                </a:extLst>
              </p:cNvPr>
              <p:cNvSpPr txBox="1">
                <a:spLocks/>
              </p:cNvSpPr>
              <p:nvPr/>
            </p:nvSpPr>
            <p:spPr>
              <a:xfrm rot="188">
                <a:off x="4505077" y="986695"/>
                <a:ext cx="3053089" cy="369907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lgDash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9pPr>
              </a:lstStyle>
              <a:p>
                <a:pPr marL="0" indent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1800" dirty="0"/>
                                <m:t>+3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1800" dirty="0"/>
                            <m:t>+1</m:t>
                          </m:r>
                          <m:r>
                            <m:rPr>
                              <m:nor/>
                            </m:rPr>
                            <a:rPr lang="en-US" sz="1800" b="0" i="0" dirty="0" smtClean="0"/>
                            <m:t>)]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1800" dirty="0"/>
                                <m:t>+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:endParaRPr lang="en-US" sz="1800" dirty="0"/>
              </a:p>
            </p:txBody>
          </p:sp>
        </mc:Choice>
        <mc:Fallback>
          <p:sp>
            <p:nvSpPr>
              <p:cNvPr id="8" name="Google Shape;1377;p40">
                <a:extLst>
                  <a:ext uri="{FF2B5EF4-FFF2-40B4-BE49-F238E27FC236}">
                    <a16:creationId xmlns:a16="http://schemas.microsoft.com/office/drawing/2014/main" id="{5C514805-8196-4650-FC9E-84D2B56C6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">
                <a:off x="4505077" y="986695"/>
                <a:ext cx="3053089" cy="36990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accent1"/>
                </a:solidFill>
                <a:prstDash val="lgDash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377;p40">
                <a:extLst>
                  <a:ext uri="{FF2B5EF4-FFF2-40B4-BE49-F238E27FC236}">
                    <a16:creationId xmlns:a16="http://schemas.microsoft.com/office/drawing/2014/main" id="{DDAF6534-93CA-9BF4-5EE6-409A26126814}"/>
                  </a:ext>
                </a:extLst>
              </p:cNvPr>
              <p:cNvSpPr txBox="1">
                <a:spLocks/>
              </p:cNvSpPr>
              <p:nvPr/>
            </p:nvSpPr>
            <p:spPr>
              <a:xfrm rot="188">
                <a:off x="1438070" y="977063"/>
                <a:ext cx="3053089" cy="3699078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lgDash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9pPr>
              </a:lstStyle>
              <a:p>
                <a:pPr marL="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=±1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:endParaRPr lang="en-US" sz="1800" dirty="0"/>
              </a:p>
            </p:txBody>
          </p:sp>
        </mc:Choice>
        <mc:Fallback>
          <p:sp>
            <p:nvSpPr>
              <p:cNvPr id="2" name="Google Shape;1377;p40">
                <a:extLst>
                  <a:ext uri="{FF2B5EF4-FFF2-40B4-BE49-F238E27FC236}">
                    <a16:creationId xmlns:a16="http://schemas.microsoft.com/office/drawing/2014/main" id="{DDAF6534-93CA-9BF4-5EE6-409A26126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">
                <a:off x="1438070" y="977063"/>
                <a:ext cx="3053089" cy="36990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 cap="flat" cmpd="sng">
                <a:solidFill>
                  <a:schemeClr val="accent1"/>
                </a:solidFill>
                <a:prstDash val="lgDash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>
          <a:extLst>
            <a:ext uri="{FF2B5EF4-FFF2-40B4-BE49-F238E27FC236}">
              <a16:creationId xmlns:a16="http://schemas.microsoft.com/office/drawing/2014/main" id="{59D10729-5141-F916-3F6B-0992E7DAB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9" name="Google Shape;1309;p39">
            <a:extLst>
              <a:ext uri="{FF2B5EF4-FFF2-40B4-BE49-F238E27FC236}">
                <a16:creationId xmlns:a16="http://schemas.microsoft.com/office/drawing/2014/main" id="{FF720F2A-942E-7EBA-943C-DAA565EB360C}"/>
              </a:ext>
            </a:extLst>
          </p:cNvPr>
          <p:cNvGrpSpPr/>
          <p:nvPr/>
        </p:nvGrpSpPr>
        <p:grpSpPr>
          <a:xfrm>
            <a:off x="6116036" y="4247546"/>
            <a:ext cx="827356" cy="874236"/>
            <a:chOff x="4764676" y="2150254"/>
            <a:chExt cx="415673" cy="439226"/>
          </a:xfrm>
        </p:grpSpPr>
        <p:sp>
          <p:nvSpPr>
            <p:cNvPr id="1310" name="Google Shape;1310;p39">
              <a:extLst>
                <a:ext uri="{FF2B5EF4-FFF2-40B4-BE49-F238E27FC236}">
                  <a16:creationId xmlns:a16="http://schemas.microsoft.com/office/drawing/2014/main" id="{E87282B9-D49E-B229-3934-5245693BD341}"/>
                </a:ext>
              </a:extLst>
            </p:cNvPr>
            <p:cNvSpPr/>
            <p:nvPr/>
          </p:nvSpPr>
          <p:spPr>
            <a:xfrm>
              <a:off x="4764676" y="2150254"/>
              <a:ext cx="415673" cy="439226"/>
            </a:xfrm>
            <a:custGeom>
              <a:avLst/>
              <a:gdLst/>
              <a:ahLst/>
              <a:cxnLst/>
              <a:rect l="l" t="t" r="r" b="b"/>
              <a:pathLst>
                <a:path w="9230" h="9753" extrusionOk="0">
                  <a:moveTo>
                    <a:pt x="4747" y="0"/>
                  </a:moveTo>
                  <a:cubicBezTo>
                    <a:pt x="4396" y="0"/>
                    <a:pt x="4046" y="126"/>
                    <a:pt x="3776" y="396"/>
                  </a:cubicBezTo>
                  <a:cubicBezTo>
                    <a:pt x="3383" y="789"/>
                    <a:pt x="3177" y="1343"/>
                    <a:pt x="2939" y="1835"/>
                  </a:cubicBezTo>
                  <a:cubicBezTo>
                    <a:pt x="2654" y="2426"/>
                    <a:pt x="2363" y="3015"/>
                    <a:pt x="2065" y="3601"/>
                  </a:cubicBezTo>
                  <a:cubicBezTo>
                    <a:pt x="1477" y="4757"/>
                    <a:pt x="866" y="5901"/>
                    <a:pt x="231" y="7031"/>
                  </a:cubicBezTo>
                  <a:cubicBezTo>
                    <a:pt x="118" y="7232"/>
                    <a:pt x="0" y="7453"/>
                    <a:pt x="35" y="7679"/>
                  </a:cubicBezTo>
                  <a:cubicBezTo>
                    <a:pt x="60" y="7841"/>
                    <a:pt x="159" y="7982"/>
                    <a:pt x="263" y="8108"/>
                  </a:cubicBezTo>
                  <a:cubicBezTo>
                    <a:pt x="543" y="8456"/>
                    <a:pt x="872" y="8733"/>
                    <a:pt x="1235" y="8954"/>
                  </a:cubicBezTo>
                  <a:cubicBezTo>
                    <a:pt x="2194" y="9538"/>
                    <a:pt x="3385" y="9753"/>
                    <a:pt x="4574" y="9753"/>
                  </a:cubicBezTo>
                  <a:cubicBezTo>
                    <a:pt x="5455" y="9753"/>
                    <a:pt x="6335" y="9635"/>
                    <a:pt x="7118" y="9461"/>
                  </a:cubicBezTo>
                  <a:cubicBezTo>
                    <a:pt x="7583" y="9358"/>
                    <a:pt x="8049" y="9217"/>
                    <a:pt x="8443" y="8949"/>
                  </a:cubicBezTo>
                  <a:cubicBezTo>
                    <a:pt x="8915" y="8624"/>
                    <a:pt x="9229" y="8111"/>
                    <a:pt x="9229" y="7530"/>
                  </a:cubicBezTo>
                  <a:cubicBezTo>
                    <a:pt x="9229" y="7264"/>
                    <a:pt x="9163" y="6998"/>
                    <a:pt x="9036" y="6760"/>
                  </a:cubicBezTo>
                  <a:cubicBezTo>
                    <a:pt x="8963" y="6611"/>
                    <a:pt x="8676" y="6037"/>
                    <a:pt x="7527" y="3728"/>
                  </a:cubicBezTo>
                  <a:cubicBezTo>
                    <a:pt x="7491" y="3655"/>
                    <a:pt x="7449" y="3587"/>
                    <a:pt x="7403" y="3522"/>
                  </a:cubicBezTo>
                  <a:cubicBezTo>
                    <a:pt x="7380" y="3446"/>
                    <a:pt x="7350" y="3371"/>
                    <a:pt x="7313" y="3298"/>
                  </a:cubicBezTo>
                  <a:lnTo>
                    <a:pt x="6073" y="807"/>
                  </a:lnTo>
                  <a:cubicBezTo>
                    <a:pt x="5818" y="293"/>
                    <a:pt x="5282" y="0"/>
                    <a:pt x="47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9">
              <a:extLst>
                <a:ext uri="{FF2B5EF4-FFF2-40B4-BE49-F238E27FC236}">
                  <a16:creationId xmlns:a16="http://schemas.microsoft.com/office/drawing/2014/main" id="{E87AA204-BC36-87F7-A8A2-1A285A946215}"/>
                </a:ext>
              </a:extLst>
            </p:cNvPr>
            <p:cNvSpPr/>
            <p:nvPr/>
          </p:nvSpPr>
          <p:spPr>
            <a:xfrm>
              <a:off x="4845198" y="2216050"/>
              <a:ext cx="268093" cy="269354"/>
            </a:xfrm>
            <a:custGeom>
              <a:avLst/>
              <a:gdLst/>
              <a:ahLst/>
              <a:cxnLst/>
              <a:rect l="l" t="t" r="r" b="b"/>
              <a:pathLst>
                <a:path w="5953" h="5981" extrusionOk="0">
                  <a:moveTo>
                    <a:pt x="2976" y="0"/>
                  </a:moveTo>
                  <a:lnTo>
                    <a:pt x="1" y="5980"/>
                  </a:lnTo>
                  <a:cubicBezTo>
                    <a:pt x="197" y="5644"/>
                    <a:pt x="1455" y="5385"/>
                    <a:pt x="2976" y="5385"/>
                  </a:cubicBezTo>
                  <a:cubicBezTo>
                    <a:pt x="4498" y="5385"/>
                    <a:pt x="5755" y="5644"/>
                    <a:pt x="5952" y="5980"/>
                  </a:cubicBezTo>
                  <a:lnTo>
                    <a:pt x="29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2" name="Google Shape;1312;p39">
              <a:extLst>
                <a:ext uri="{FF2B5EF4-FFF2-40B4-BE49-F238E27FC236}">
                  <a16:creationId xmlns:a16="http://schemas.microsoft.com/office/drawing/2014/main" id="{5A417A7C-C3E1-EAAD-8471-CE42C85912F9}"/>
                </a:ext>
              </a:extLst>
            </p:cNvPr>
            <p:cNvSpPr/>
            <p:nvPr/>
          </p:nvSpPr>
          <p:spPr>
            <a:xfrm>
              <a:off x="4979223" y="2216050"/>
              <a:ext cx="134069" cy="269309"/>
            </a:xfrm>
            <a:custGeom>
              <a:avLst/>
              <a:gdLst/>
              <a:ahLst/>
              <a:cxnLst/>
              <a:rect l="l" t="t" r="r" b="b"/>
              <a:pathLst>
                <a:path w="2977" h="5980" extrusionOk="0">
                  <a:moveTo>
                    <a:pt x="0" y="0"/>
                  </a:moveTo>
                  <a:lnTo>
                    <a:pt x="2127" y="5586"/>
                  </a:lnTo>
                  <a:cubicBezTo>
                    <a:pt x="2579" y="5690"/>
                    <a:pt x="2888" y="5827"/>
                    <a:pt x="2976" y="59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9">
              <a:extLst>
                <a:ext uri="{FF2B5EF4-FFF2-40B4-BE49-F238E27FC236}">
                  <a16:creationId xmlns:a16="http://schemas.microsoft.com/office/drawing/2014/main" id="{80E57D02-6D9D-EB9F-6583-80C74FE20D5F}"/>
                </a:ext>
              </a:extLst>
            </p:cNvPr>
            <p:cNvSpPr/>
            <p:nvPr/>
          </p:nvSpPr>
          <p:spPr>
            <a:xfrm>
              <a:off x="4843983" y="2458519"/>
              <a:ext cx="270525" cy="61833"/>
            </a:xfrm>
            <a:custGeom>
              <a:avLst/>
              <a:gdLst/>
              <a:ahLst/>
              <a:cxnLst/>
              <a:rect l="l" t="t" r="r" b="b"/>
              <a:pathLst>
                <a:path w="6007" h="1373" extrusionOk="0">
                  <a:moveTo>
                    <a:pt x="3003" y="0"/>
                  </a:moveTo>
                  <a:cubicBezTo>
                    <a:pt x="1345" y="0"/>
                    <a:pt x="0" y="308"/>
                    <a:pt x="0" y="686"/>
                  </a:cubicBezTo>
                  <a:cubicBezTo>
                    <a:pt x="0" y="1066"/>
                    <a:pt x="1345" y="1373"/>
                    <a:pt x="3003" y="1373"/>
                  </a:cubicBezTo>
                  <a:cubicBezTo>
                    <a:pt x="4662" y="1373"/>
                    <a:pt x="6006" y="1066"/>
                    <a:pt x="6006" y="686"/>
                  </a:cubicBezTo>
                  <a:cubicBezTo>
                    <a:pt x="6006" y="308"/>
                    <a:pt x="4662" y="0"/>
                    <a:pt x="3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9">
              <a:extLst>
                <a:ext uri="{FF2B5EF4-FFF2-40B4-BE49-F238E27FC236}">
                  <a16:creationId xmlns:a16="http://schemas.microsoft.com/office/drawing/2014/main" id="{216C9D4B-2A66-EAEF-068A-DDAA8A611E4F}"/>
                </a:ext>
              </a:extLst>
            </p:cNvPr>
            <p:cNvSpPr/>
            <p:nvPr/>
          </p:nvSpPr>
          <p:spPr>
            <a:xfrm>
              <a:off x="4839074" y="2342914"/>
              <a:ext cx="280028" cy="182031"/>
            </a:xfrm>
            <a:custGeom>
              <a:avLst/>
              <a:gdLst/>
              <a:ahLst/>
              <a:cxnLst/>
              <a:rect l="l" t="t" r="r" b="b"/>
              <a:pathLst>
                <a:path w="6218" h="4042" extrusionOk="0">
                  <a:moveTo>
                    <a:pt x="4565" y="1"/>
                  </a:moveTo>
                  <a:cubicBezTo>
                    <a:pt x="4549" y="1"/>
                    <a:pt x="4534" y="4"/>
                    <a:pt x="4519" y="11"/>
                  </a:cubicBezTo>
                  <a:cubicBezTo>
                    <a:pt x="4469" y="36"/>
                    <a:pt x="4448" y="97"/>
                    <a:pt x="4473" y="148"/>
                  </a:cubicBezTo>
                  <a:lnTo>
                    <a:pt x="5814" y="2843"/>
                  </a:lnTo>
                  <a:cubicBezTo>
                    <a:pt x="5457" y="2686"/>
                    <a:pt x="4936" y="2598"/>
                    <a:pt x="4566" y="2551"/>
                  </a:cubicBezTo>
                  <a:cubicBezTo>
                    <a:pt x="4561" y="2550"/>
                    <a:pt x="4557" y="2550"/>
                    <a:pt x="4553" y="2550"/>
                  </a:cubicBezTo>
                  <a:cubicBezTo>
                    <a:pt x="4503" y="2550"/>
                    <a:pt x="4457" y="2587"/>
                    <a:pt x="4451" y="2639"/>
                  </a:cubicBezTo>
                  <a:cubicBezTo>
                    <a:pt x="4445" y="2695"/>
                    <a:pt x="4484" y="2747"/>
                    <a:pt x="4539" y="2753"/>
                  </a:cubicBezTo>
                  <a:cubicBezTo>
                    <a:pt x="5611" y="2888"/>
                    <a:pt x="6011" y="3133"/>
                    <a:pt x="6011" y="3256"/>
                  </a:cubicBezTo>
                  <a:cubicBezTo>
                    <a:pt x="6011" y="3332"/>
                    <a:pt x="5842" y="3497"/>
                    <a:pt x="5211" y="3641"/>
                  </a:cubicBezTo>
                  <a:cubicBezTo>
                    <a:pt x="4650" y="3769"/>
                    <a:pt x="3903" y="3840"/>
                    <a:pt x="3109" y="3840"/>
                  </a:cubicBezTo>
                  <a:cubicBezTo>
                    <a:pt x="2315" y="3840"/>
                    <a:pt x="1569" y="3769"/>
                    <a:pt x="1009" y="3641"/>
                  </a:cubicBezTo>
                  <a:cubicBezTo>
                    <a:pt x="377" y="3497"/>
                    <a:pt x="208" y="3330"/>
                    <a:pt x="208" y="3256"/>
                  </a:cubicBezTo>
                  <a:cubicBezTo>
                    <a:pt x="208" y="3178"/>
                    <a:pt x="377" y="3013"/>
                    <a:pt x="1009" y="2869"/>
                  </a:cubicBezTo>
                  <a:cubicBezTo>
                    <a:pt x="1545" y="2747"/>
                    <a:pt x="2252" y="2676"/>
                    <a:pt x="3008" y="2670"/>
                  </a:cubicBezTo>
                  <a:lnTo>
                    <a:pt x="3008" y="2827"/>
                  </a:lnTo>
                  <a:cubicBezTo>
                    <a:pt x="3008" y="2882"/>
                    <a:pt x="3054" y="2928"/>
                    <a:pt x="3109" y="2928"/>
                  </a:cubicBezTo>
                  <a:cubicBezTo>
                    <a:pt x="3166" y="2928"/>
                    <a:pt x="3211" y="2882"/>
                    <a:pt x="3211" y="2827"/>
                  </a:cubicBezTo>
                  <a:lnTo>
                    <a:pt x="3211" y="2670"/>
                  </a:lnTo>
                  <a:cubicBezTo>
                    <a:pt x="3298" y="2670"/>
                    <a:pt x="3386" y="2673"/>
                    <a:pt x="3472" y="2675"/>
                  </a:cubicBezTo>
                  <a:cubicBezTo>
                    <a:pt x="3473" y="2675"/>
                    <a:pt x="3474" y="2675"/>
                    <a:pt x="3475" y="2675"/>
                  </a:cubicBezTo>
                  <a:cubicBezTo>
                    <a:pt x="3531" y="2675"/>
                    <a:pt x="3576" y="2632"/>
                    <a:pt x="3577" y="2575"/>
                  </a:cubicBezTo>
                  <a:cubicBezTo>
                    <a:pt x="3579" y="2519"/>
                    <a:pt x="3535" y="2471"/>
                    <a:pt x="3478" y="2470"/>
                  </a:cubicBezTo>
                  <a:cubicBezTo>
                    <a:pt x="3356" y="2468"/>
                    <a:pt x="3232" y="2465"/>
                    <a:pt x="3108" y="2465"/>
                  </a:cubicBezTo>
                  <a:cubicBezTo>
                    <a:pt x="2299" y="2465"/>
                    <a:pt x="1536" y="2538"/>
                    <a:pt x="961" y="2669"/>
                  </a:cubicBezTo>
                  <a:cubicBezTo>
                    <a:pt x="736" y="2720"/>
                    <a:pt x="551" y="2778"/>
                    <a:pt x="404" y="2843"/>
                  </a:cubicBezTo>
                  <a:lnTo>
                    <a:pt x="985" y="1675"/>
                  </a:lnTo>
                  <a:cubicBezTo>
                    <a:pt x="1009" y="1625"/>
                    <a:pt x="988" y="1564"/>
                    <a:pt x="938" y="1538"/>
                  </a:cubicBezTo>
                  <a:cubicBezTo>
                    <a:pt x="924" y="1531"/>
                    <a:pt x="908" y="1527"/>
                    <a:pt x="893" y="1527"/>
                  </a:cubicBezTo>
                  <a:cubicBezTo>
                    <a:pt x="856" y="1527"/>
                    <a:pt x="820" y="1548"/>
                    <a:pt x="801" y="1584"/>
                  </a:cubicBezTo>
                  <a:cubicBezTo>
                    <a:pt x="801" y="1584"/>
                    <a:pt x="28" y="3137"/>
                    <a:pt x="23" y="3148"/>
                  </a:cubicBezTo>
                  <a:lnTo>
                    <a:pt x="22" y="3149"/>
                  </a:lnTo>
                  <a:cubicBezTo>
                    <a:pt x="8" y="3183"/>
                    <a:pt x="1" y="3217"/>
                    <a:pt x="1" y="3253"/>
                  </a:cubicBezTo>
                  <a:cubicBezTo>
                    <a:pt x="1" y="3497"/>
                    <a:pt x="323" y="3693"/>
                    <a:pt x="959" y="3839"/>
                  </a:cubicBezTo>
                  <a:cubicBezTo>
                    <a:pt x="1534" y="3970"/>
                    <a:pt x="2296" y="4042"/>
                    <a:pt x="3106" y="4042"/>
                  </a:cubicBezTo>
                  <a:cubicBezTo>
                    <a:pt x="3916" y="4042"/>
                    <a:pt x="4678" y="3970"/>
                    <a:pt x="5252" y="3839"/>
                  </a:cubicBezTo>
                  <a:cubicBezTo>
                    <a:pt x="5888" y="3693"/>
                    <a:pt x="6211" y="3496"/>
                    <a:pt x="6211" y="3253"/>
                  </a:cubicBezTo>
                  <a:cubicBezTo>
                    <a:pt x="6218" y="3204"/>
                    <a:pt x="6204" y="3160"/>
                    <a:pt x="6180" y="3116"/>
                  </a:cubicBezTo>
                  <a:lnTo>
                    <a:pt x="4657" y="58"/>
                  </a:lnTo>
                  <a:cubicBezTo>
                    <a:pt x="4639" y="21"/>
                    <a:pt x="4603" y="1"/>
                    <a:pt x="4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9">
              <a:extLst>
                <a:ext uri="{FF2B5EF4-FFF2-40B4-BE49-F238E27FC236}">
                  <a16:creationId xmlns:a16="http://schemas.microsoft.com/office/drawing/2014/main" id="{08D2B838-CA6A-D91A-C762-EFB6CA50CA45}"/>
                </a:ext>
              </a:extLst>
            </p:cNvPr>
            <p:cNvSpPr/>
            <p:nvPr/>
          </p:nvSpPr>
          <p:spPr>
            <a:xfrm>
              <a:off x="4884064" y="2211457"/>
              <a:ext cx="156271" cy="190003"/>
            </a:xfrm>
            <a:custGeom>
              <a:avLst/>
              <a:gdLst/>
              <a:ahLst/>
              <a:cxnLst/>
              <a:rect l="l" t="t" r="r" b="b"/>
              <a:pathLst>
                <a:path w="3470" h="4219" extrusionOk="0">
                  <a:moveTo>
                    <a:pt x="2114" y="1"/>
                  </a:moveTo>
                  <a:cubicBezTo>
                    <a:pt x="2078" y="1"/>
                    <a:pt x="2042" y="19"/>
                    <a:pt x="2023" y="55"/>
                  </a:cubicBezTo>
                  <a:lnTo>
                    <a:pt x="25" y="4071"/>
                  </a:lnTo>
                  <a:cubicBezTo>
                    <a:pt x="1" y="4118"/>
                    <a:pt x="17" y="4174"/>
                    <a:pt x="60" y="4203"/>
                  </a:cubicBezTo>
                  <a:lnTo>
                    <a:pt x="60" y="4203"/>
                  </a:lnTo>
                  <a:cubicBezTo>
                    <a:pt x="55" y="4200"/>
                    <a:pt x="51" y="4198"/>
                    <a:pt x="50" y="4198"/>
                  </a:cubicBezTo>
                  <a:lnTo>
                    <a:pt x="50" y="4198"/>
                  </a:lnTo>
                  <a:cubicBezTo>
                    <a:pt x="50" y="4198"/>
                    <a:pt x="55" y="4200"/>
                    <a:pt x="70" y="4208"/>
                  </a:cubicBezTo>
                  <a:cubicBezTo>
                    <a:pt x="85" y="4215"/>
                    <a:pt x="100" y="4219"/>
                    <a:pt x="114" y="4219"/>
                  </a:cubicBezTo>
                  <a:cubicBezTo>
                    <a:pt x="152" y="4219"/>
                    <a:pt x="188" y="4198"/>
                    <a:pt x="206" y="4162"/>
                  </a:cubicBezTo>
                  <a:lnTo>
                    <a:pt x="2011" y="535"/>
                  </a:lnTo>
                  <a:lnTo>
                    <a:pt x="2011" y="688"/>
                  </a:lnTo>
                  <a:cubicBezTo>
                    <a:pt x="2011" y="744"/>
                    <a:pt x="2057" y="791"/>
                    <a:pt x="2113" y="791"/>
                  </a:cubicBezTo>
                  <a:cubicBezTo>
                    <a:pt x="2169" y="791"/>
                    <a:pt x="2215" y="744"/>
                    <a:pt x="2215" y="688"/>
                  </a:cubicBezTo>
                  <a:lnTo>
                    <a:pt x="2215" y="535"/>
                  </a:lnTo>
                  <a:lnTo>
                    <a:pt x="3262" y="2637"/>
                  </a:lnTo>
                  <a:cubicBezTo>
                    <a:pt x="3279" y="2674"/>
                    <a:pt x="3316" y="2694"/>
                    <a:pt x="3354" y="2694"/>
                  </a:cubicBezTo>
                  <a:cubicBezTo>
                    <a:pt x="3369" y="2694"/>
                    <a:pt x="3384" y="2691"/>
                    <a:pt x="3399" y="2684"/>
                  </a:cubicBezTo>
                  <a:cubicBezTo>
                    <a:pt x="3450" y="2659"/>
                    <a:pt x="3470" y="2598"/>
                    <a:pt x="3446" y="2546"/>
                  </a:cubicBezTo>
                  <a:lnTo>
                    <a:pt x="2206" y="55"/>
                  </a:lnTo>
                  <a:cubicBezTo>
                    <a:pt x="2187" y="19"/>
                    <a:pt x="215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9">
              <a:extLst>
                <a:ext uri="{FF2B5EF4-FFF2-40B4-BE49-F238E27FC236}">
                  <a16:creationId xmlns:a16="http://schemas.microsoft.com/office/drawing/2014/main" id="{9FCD6AB5-EB44-8A7E-8085-4C5AB53BB9FB}"/>
                </a:ext>
              </a:extLst>
            </p:cNvPr>
            <p:cNvSpPr/>
            <p:nvPr/>
          </p:nvSpPr>
          <p:spPr>
            <a:xfrm>
              <a:off x="4974629" y="2299005"/>
              <a:ext cx="9232" cy="16393"/>
            </a:xfrm>
            <a:custGeom>
              <a:avLst/>
              <a:gdLst/>
              <a:ahLst/>
              <a:cxnLst/>
              <a:rect l="l" t="t" r="r" b="b"/>
              <a:pathLst>
                <a:path w="205" h="364" extrusionOk="0">
                  <a:moveTo>
                    <a:pt x="102" y="1"/>
                  </a:moveTo>
                  <a:cubicBezTo>
                    <a:pt x="47" y="1"/>
                    <a:pt x="0" y="46"/>
                    <a:pt x="0" y="103"/>
                  </a:cubicBezTo>
                  <a:lnTo>
                    <a:pt x="0" y="262"/>
                  </a:lnTo>
                  <a:cubicBezTo>
                    <a:pt x="0" y="317"/>
                    <a:pt x="47" y="364"/>
                    <a:pt x="102" y="364"/>
                  </a:cubicBezTo>
                  <a:cubicBezTo>
                    <a:pt x="158" y="364"/>
                    <a:pt x="205" y="317"/>
                    <a:pt x="205" y="262"/>
                  </a:cubicBezTo>
                  <a:lnTo>
                    <a:pt x="205" y="103"/>
                  </a:lnTo>
                  <a:cubicBezTo>
                    <a:pt x="205" y="46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9">
              <a:extLst>
                <a:ext uri="{FF2B5EF4-FFF2-40B4-BE49-F238E27FC236}">
                  <a16:creationId xmlns:a16="http://schemas.microsoft.com/office/drawing/2014/main" id="{2B0C8210-4FA0-2689-16BF-CDA8E8EB668A}"/>
                </a:ext>
              </a:extLst>
            </p:cNvPr>
            <p:cNvSpPr/>
            <p:nvPr/>
          </p:nvSpPr>
          <p:spPr>
            <a:xfrm>
              <a:off x="4974629" y="2367323"/>
              <a:ext cx="9232" cy="16393"/>
            </a:xfrm>
            <a:custGeom>
              <a:avLst/>
              <a:gdLst/>
              <a:ahLst/>
              <a:cxnLst/>
              <a:rect l="l" t="t" r="r" b="b"/>
              <a:pathLst>
                <a:path w="205" h="364" extrusionOk="0">
                  <a:moveTo>
                    <a:pt x="102" y="1"/>
                  </a:moveTo>
                  <a:cubicBezTo>
                    <a:pt x="47" y="1"/>
                    <a:pt x="0" y="47"/>
                    <a:pt x="0" y="102"/>
                  </a:cubicBezTo>
                  <a:lnTo>
                    <a:pt x="0" y="262"/>
                  </a:lnTo>
                  <a:cubicBezTo>
                    <a:pt x="0" y="317"/>
                    <a:pt x="47" y="363"/>
                    <a:pt x="102" y="363"/>
                  </a:cubicBezTo>
                  <a:cubicBezTo>
                    <a:pt x="158" y="363"/>
                    <a:pt x="205" y="317"/>
                    <a:pt x="205" y="262"/>
                  </a:cubicBezTo>
                  <a:lnTo>
                    <a:pt x="205" y="102"/>
                  </a:lnTo>
                  <a:cubicBezTo>
                    <a:pt x="20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9">
              <a:extLst>
                <a:ext uri="{FF2B5EF4-FFF2-40B4-BE49-F238E27FC236}">
                  <a16:creationId xmlns:a16="http://schemas.microsoft.com/office/drawing/2014/main" id="{DD049F8F-9B0F-B319-1C9B-D5C924FBBBC0}"/>
                </a:ext>
              </a:extLst>
            </p:cNvPr>
            <p:cNvSpPr/>
            <p:nvPr/>
          </p:nvSpPr>
          <p:spPr>
            <a:xfrm>
              <a:off x="4974629" y="2321792"/>
              <a:ext cx="9232" cy="16393"/>
            </a:xfrm>
            <a:custGeom>
              <a:avLst/>
              <a:gdLst/>
              <a:ahLst/>
              <a:cxnLst/>
              <a:rect l="l" t="t" r="r" b="b"/>
              <a:pathLst>
                <a:path w="205" h="364" extrusionOk="0">
                  <a:moveTo>
                    <a:pt x="102" y="0"/>
                  </a:moveTo>
                  <a:cubicBezTo>
                    <a:pt x="47" y="0"/>
                    <a:pt x="0" y="46"/>
                    <a:pt x="0" y="103"/>
                  </a:cubicBezTo>
                  <a:lnTo>
                    <a:pt x="0" y="261"/>
                  </a:lnTo>
                  <a:cubicBezTo>
                    <a:pt x="0" y="317"/>
                    <a:pt x="47" y="364"/>
                    <a:pt x="102" y="364"/>
                  </a:cubicBezTo>
                  <a:cubicBezTo>
                    <a:pt x="158" y="364"/>
                    <a:pt x="205" y="317"/>
                    <a:pt x="205" y="261"/>
                  </a:cubicBezTo>
                  <a:lnTo>
                    <a:pt x="205" y="103"/>
                  </a:lnTo>
                  <a:cubicBezTo>
                    <a:pt x="205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9">
              <a:extLst>
                <a:ext uri="{FF2B5EF4-FFF2-40B4-BE49-F238E27FC236}">
                  <a16:creationId xmlns:a16="http://schemas.microsoft.com/office/drawing/2014/main" id="{9AE0050F-FD1E-2922-9A21-BFA5D01388B9}"/>
                </a:ext>
              </a:extLst>
            </p:cNvPr>
            <p:cNvSpPr/>
            <p:nvPr/>
          </p:nvSpPr>
          <p:spPr>
            <a:xfrm>
              <a:off x="4974629" y="2412898"/>
              <a:ext cx="9232" cy="16393"/>
            </a:xfrm>
            <a:custGeom>
              <a:avLst/>
              <a:gdLst/>
              <a:ahLst/>
              <a:cxnLst/>
              <a:rect l="l" t="t" r="r" b="b"/>
              <a:pathLst>
                <a:path w="205" h="364" extrusionOk="0">
                  <a:moveTo>
                    <a:pt x="102" y="0"/>
                  </a:moveTo>
                  <a:cubicBezTo>
                    <a:pt x="47" y="0"/>
                    <a:pt x="0" y="46"/>
                    <a:pt x="0" y="103"/>
                  </a:cubicBezTo>
                  <a:lnTo>
                    <a:pt x="0" y="261"/>
                  </a:lnTo>
                  <a:cubicBezTo>
                    <a:pt x="0" y="317"/>
                    <a:pt x="47" y="364"/>
                    <a:pt x="102" y="364"/>
                  </a:cubicBezTo>
                  <a:cubicBezTo>
                    <a:pt x="158" y="364"/>
                    <a:pt x="205" y="317"/>
                    <a:pt x="205" y="261"/>
                  </a:cubicBezTo>
                  <a:lnTo>
                    <a:pt x="205" y="103"/>
                  </a:lnTo>
                  <a:cubicBezTo>
                    <a:pt x="205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9">
              <a:extLst>
                <a:ext uri="{FF2B5EF4-FFF2-40B4-BE49-F238E27FC236}">
                  <a16:creationId xmlns:a16="http://schemas.microsoft.com/office/drawing/2014/main" id="{C207F6EF-6A01-3ADB-DE14-D82D1A53E9CD}"/>
                </a:ext>
              </a:extLst>
            </p:cNvPr>
            <p:cNvSpPr/>
            <p:nvPr/>
          </p:nvSpPr>
          <p:spPr>
            <a:xfrm>
              <a:off x="4974629" y="2435596"/>
              <a:ext cx="9232" cy="16393"/>
            </a:xfrm>
            <a:custGeom>
              <a:avLst/>
              <a:gdLst/>
              <a:ahLst/>
              <a:cxnLst/>
              <a:rect l="l" t="t" r="r" b="b"/>
              <a:pathLst>
                <a:path w="205" h="364" extrusionOk="0">
                  <a:moveTo>
                    <a:pt x="102" y="0"/>
                  </a:moveTo>
                  <a:cubicBezTo>
                    <a:pt x="47" y="0"/>
                    <a:pt x="0" y="47"/>
                    <a:pt x="0" y="102"/>
                  </a:cubicBezTo>
                  <a:lnTo>
                    <a:pt x="0" y="261"/>
                  </a:lnTo>
                  <a:cubicBezTo>
                    <a:pt x="0" y="318"/>
                    <a:pt x="47" y="363"/>
                    <a:pt x="102" y="363"/>
                  </a:cubicBezTo>
                  <a:cubicBezTo>
                    <a:pt x="158" y="363"/>
                    <a:pt x="205" y="318"/>
                    <a:pt x="205" y="261"/>
                  </a:cubicBezTo>
                  <a:lnTo>
                    <a:pt x="205" y="102"/>
                  </a:lnTo>
                  <a:cubicBezTo>
                    <a:pt x="205" y="47"/>
                    <a:pt x="159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9">
              <a:extLst>
                <a:ext uri="{FF2B5EF4-FFF2-40B4-BE49-F238E27FC236}">
                  <a16:creationId xmlns:a16="http://schemas.microsoft.com/office/drawing/2014/main" id="{CEA3D575-67AC-C25A-3CCB-379751C5D1CC}"/>
                </a:ext>
              </a:extLst>
            </p:cNvPr>
            <p:cNvSpPr/>
            <p:nvPr/>
          </p:nvSpPr>
          <p:spPr>
            <a:xfrm>
              <a:off x="4974629" y="2390111"/>
              <a:ext cx="9232" cy="16393"/>
            </a:xfrm>
            <a:custGeom>
              <a:avLst/>
              <a:gdLst/>
              <a:ahLst/>
              <a:cxnLst/>
              <a:rect l="l" t="t" r="r" b="b"/>
              <a:pathLst>
                <a:path w="205" h="364" extrusionOk="0">
                  <a:moveTo>
                    <a:pt x="102" y="1"/>
                  </a:moveTo>
                  <a:cubicBezTo>
                    <a:pt x="47" y="1"/>
                    <a:pt x="0" y="46"/>
                    <a:pt x="0" y="103"/>
                  </a:cubicBezTo>
                  <a:lnTo>
                    <a:pt x="0" y="262"/>
                  </a:lnTo>
                  <a:cubicBezTo>
                    <a:pt x="0" y="317"/>
                    <a:pt x="47" y="364"/>
                    <a:pt x="102" y="364"/>
                  </a:cubicBezTo>
                  <a:cubicBezTo>
                    <a:pt x="158" y="364"/>
                    <a:pt x="205" y="317"/>
                    <a:pt x="205" y="262"/>
                  </a:cubicBezTo>
                  <a:lnTo>
                    <a:pt x="205" y="103"/>
                  </a:lnTo>
                  <a:cubicBezTo>
                    <a:pt x="205" y="46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9">
              <a:extLst>
                <a:ext uri="{FF2B5EF4-FFF2-40B4-BE49-F238E27FC236}">
                  <a16:creationId xmlns:a16="http://schemas.microsoft.com/office/drawing/2014/main" id="{A80EBF0C-B483-E4A6-4F61-9AEAAD4E5862}"/>
                </a:ext>
              </a:extLst>
            </p:cNvPr>
            <p:cNvSpPr/>
            <p:nvPr/>
          </p:nvSpPr>
          <p:spPr>
            <a:xfrm>
              <a:off x="4974629" y="2344580"/>
              <a:ext cx="9232" cy="16348"/>
            </a:xfrm>
            <a:custGeom>
              <a:avLst/>
              <a:gdLst/>
              <a:ahLst/>
              <a:cxnLst/>
              <a:rect l="l" t="t" r="r" b="b"/>
              <a:pathLst>
                <a:path w="205" h="363" extrusionOk="0">
                  <a:moveTo>
                    <a:pt x="102" y="0"/>
                  </a:moveTo>
                  <a:cubicBezTo>
                    <a:pt x="47" y="0"/>
                    <a:pt x="0" y="46"/>
                    <a:pt x="0" y="102"/>
                  </a:cubicBezTo>
                  <a:lnTo>
                    <a:pt x="0" y="261"/>
                  </a:lnTo>
                  <a:cubicBezTo>
                    <a:pt x="0" y="317"/>
                    <a:pt x="47" y="362"/>
                    <a:pt x="102" y="362"/>
                  </a:cubicBezTo>
                  <a:cubicBezTo>
                    <a:pt x="158" y="362"/>
                    <a:pt x="205" y="317"/>
                    <a:pt x="205" y="261"/>
                  </a:cubicBezTo>
                  <a:lnTo>
                    <a:pt x="205" y="102"/>
                  </a:lnTo>
                  <a:cubicBezTo>
                    <a:pt x="205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9">
              <a:extLst>
                <a:ext uri="{FF2B5EF4-FFF2-40B4-BE49-F238E27FC236}">
                  <a16:creationId xmlns:a16="http://schemas.microsoft.com/office/drawing/2014/main" id="{235108B9-B6BC-F4A3-3C11-43B178F944C8}"/>
                </a:ext>
              </a:extLst>
            </p:cNvPr>
            <p:cNvSpPr/>
            <p:nvPr/>
          </p:nvSpPr>
          <p:spPr>
            <a:xfrm>
              <a:off x="4974629" y="2253474"/>
              <a:ext cx="9232" cy="16348"/>
            </a:xfrm>
            <a:custGeom>
              <a:avLst/>
              <a:gdLst/>
              <a:ahLst/>
              <a:cxnLst/>
              <a:rect l="l" t="t" r="r" b="b"/>
              <a:pathLst>
                <a:path w="205" h="363" extrusionOk="0">
                  <a:moveTo>
                    <a:pt x="102" y="0"/>
                  </a:moveTo>
                  <a:cubicBezTo>
                    <a:pt x="47" y="0"/>
                    <a:pt x="0" y="46"/>
                    <a:pt x="0" y="101"/>
                  </a:cubicBezTo>
                  <a:lnTo>
                    <a:pt x="0" y="261"/>
                  </a:lnTo>
                  <a:cubicBezTo>
                    <a:pt x="0" y="317"/>
                    <a:pt x="47" y="362"/>
                    <a:pt x="102" y="362"/>
                  </a:cubicBezTo>
                  <a:cubicBezTo>
                    <a:pt x="158" y="362"/>
                    <a:pt x="205" y="317"/>
                    <a:pt x="205" y="261"/>
                  </a:cubicBezTo>
                  <a:lnTo>
                    <a:pt x="205" y="101"/>
                  </a:lnTo>
                  <a:cubicBezTo>
                    <a:pt x="205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9">
              <a:extLst>
                <a:ext uri="{FF2B5EF4-FFF2-40B4-BE49-F238E27FC236}">
                  <a16:creationId xmlns:a16="http://schemas.microsoft.com/office/drawing/2014/main" id="{F46664E8-FFD9-E290-6384-DA2BCD699DC6}"/>
                </a:ext>
              </a:extLst>
            </p:cNvPr>
            <p:cNvSpPr/>
            <p:nvPr/>
          </p:nvSpPr>
          <p:spPr>
            <a:xfrm>
              <a:off x="4974629" y="2276217"/>
              <a:ext cx="9232" cy="16438"/>
            </a:xfrm>
            <a:custGeom>
              <a:avLst/>
              <a:gdLst/>
              <a:ahLst/>
              <a:cxnLst/>
              <a:rect l="l" t="t" r="r" b="b"/>
              <a:pathLst>
                <a:path w="205" h="365" extrusionOk="0"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lnTo>
                    <a:pt x="0" y="262"/>
                  </a:lnTo>
                  <a:cubicBezTo>
                    <a:pt x="0" y="317"/>
                    <a:pt x="47" y="364"/>
                    <a:pt x="102" y="364"/>
                  </a:cubicBezTo>
                  <a:cubicBezTo>
                    <a:pt x="158" y="364"/>
                    <a:pt x="205" y="317"/>
                    <a:pt x="205" y="262"/>
                  </a:cubicBezTo>
                  <a:lnTo>
                    <a:pt x="205" y="103"/>
                  </a:lnTo>
                  <a:cubicBezTo>
                    <a:pt x="20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9">
              <a:extLst>
                <a:ext uri="{FF2B5EF4-FFF2-40B4-BE49-F238E27FC236}">
                  <a16:creationId xmlns:a16="http://schemas.microsoft.com/office/drawing/2014/main" id="{97721FA0-7B74-C1EF-0A2C-AE7B0D40506B}"/>
                </a:ext>
              </a:extLst>
            </p:cNvPr>
            <p:cNvSpPr/>
            <p:nvPr/>
          </p:nvSpPr>
          <p:spPr>
            <a:xfrm>
              <a:off x="4974629" y="2481171"/>
              <a:ext cx="12925" cy="12880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02" y="1"/>
                  </a:moveTo>
                  <a:cubicBezTo>
                    <a:pt x="47" y="1"/>
                    <a:pt x="0" y="46"/>
                    <a:pt x="0" y="102"/>
                  </a:cubicBezTo>
                  <a:lnTo>
                    <a:pt x="0" y="183"/>
                  </a:lnTo>
                  <a:cubicBezTo>
                    <a:pt x="0" y="240"/>
                    <a:pt x="47" y="286"/>
                    <a:pt x="102" y="286"/>
                  </a:cubicBezTo>
                  <a:lnTo>
                    <a:pt x="184" y="286"/>
                  </a:lnTo>
                  <a:cubicBezTo>
                    <a:pt x="239" y="286"/>
                    <a:pt x="286" y="240"/>
                    <a:pt x="286" y="183"/>
                  </a:cubicBezTo>
                  <a:cubicBezTo>
                    <a:pt x="286" y="133"/>
                    <a:pt x="250" y="93"/>
                    <a:pt x="202" y="83"/>
                  </a:cubicBezTo>
                  <a:cubicBezTo>
                    <a:pt x="194" y="37"/>
                    <a:pt x="152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9">
              <a:extLst>
                <a:ext uri="{FF2B5EF4-FFF2-40B4-BE49-F238E27FC236}">
                  <a16:creationId xmlns:a16="http://schemas.microsoft.com/office/drawing/2014/main" id="{1952A9DD-5BC1-F9F2-2387-7B526217BBCA}"/>
                </a:ext>
              </a:extLst>
            </p:cNvPr>
            <p:cNvSpPr/>
            <p:nvPr/>
          </p:nvSpPr>
          <p:spPr>
            <a:xfrm>
              <a:off x="5016196" y="2484864"/>
              <a:ext cx="16303" cy="9187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03" y="0"/>
                  </a:moveTo>
                  <a:cubicBezTo>
                    <a:pt x="46" y="0"/>
                    <a:pt x="1" y="46"/>
                    <a:pt x="1" y="101"/>
                  </a:cubicBezTo>
                  <a:cubicBezTo>
                    <a:pt x="1" y="158"/>
                    <a:pt x="46" y="204"/>
                    <a:pt x="103" y="204"/>
                  </a:cubicBezTo>
                  <a:lnTo>
                    <a:pt x="261" y="204"/>
                  </a:lnTo>
                  <a:cubicBezTo>
                    <a:pt x="316" y="204"/>
                    <a:pt x="362" y="158"/>
                    <a:pt x="362" y="101"/>
                  </a:cubicBezTo>
                  <a:cubicBezTo>
                    <a:pt x="362" y="46"/>
                    <a:pt x="317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9">
              <a:extLst>
                <a:ext uri="{FF2B5EF4-FFF2-40B4-BE49-F238E27FC236}">
                  <a16:creationId xmlns:a16="http://schemas.microsoft.com/office/drawing/2014/main" id="{B0606DF5-E5E1-D986-EAFD-26DA4107A7CA}"/>
                </a:ext>
              </a:extLst>
            </p:cNvPr>
            <p:cNvSpPr/>
            <p:nvPr/>
          </p:nvSpPr>
          <p:spPr>
            <a:xfrm>
              <a:off x="4993724" y="2484864"/>
              <a:ext cx="16348" cy="9187"/>
            </a:xfrm>
            <a:custGeom>
              <a:avLst/>
              <a:gdLst/>
              <a:ahLst/>
              <a:cxnLst/>
              <a:rect l="l" t="t" r="r" b="b"/>
              <a:pathLst>
                <a:path w="363" h="204" extrusionOk="0">
                  <a:moveTo>
                    <a:pt x="103" y="0"/>
                  </a:moveTo>
                  <a:cubicBezTo>
                    <a:pt x="46" y="0"/>
                    <a:pt x="0" y="46"/>
                    <a:pt x="0" y="101"/>
                  </a:cubicBezTo>
                  <a:cubicBezTo>
                    <a:pt x="0" y="158"/>
                    <a:pt x="46" y="204"/>
                    <a:pt x="103" y="204"/>
                  </a:cubicBezTo>
                  <a:lnTo>
                    <a:pt x="260" y="204"/>
                  </a:lnTo>
                  <a:cubicBezTo>
                    <a:pt x="316" y="204"/>
                    <a:pt x="363" y="158"/>
                    <a:pt x="363" y="101"/>
                  </a:cubicBezTo>
                  <a:cubicBezTo>
                    <a:pt x="363" y="46"/>
                    <a:pt x="316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9">
              <a:extLst>
                <a:ext uri="{FF2B5EF4-FFF2-40B4-BE49-F238E27FC236}">
                  <a16:creationId xmlns:a16="http://schemas.microsoft.com/office/drawing/2014/main" id="{E828BF26-5907-820F-8C40-4B22AF618A85}"/>
                </a:ext>
              </a:extLst>
            </p:cNvPr>
            <p:cNvSpPr/>
            <p:nvPr/>
          </p:nvSpPr>
          <p:spPr>
            <a:xfrm>
              <a:off x="5061231" y="2484864"/>
              <a:ext cx="16303" cy="9187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01" y="0"/>
                  </a:moveTo>
                  <a:cubicBezTo>
                    <a:pt x="46" y="0"/>
                    <a:pt x="0" y="46"/>
                    <a:pt x="0" y="101"/>
                  </a:cubicBezTo>
                  <a:cubicBezTo>
                    <a:pt x="0" y="158"/>
                    <a:pt x="46" y="204"/>
                    <a:pt x="101" y="204"/>
                  </a:cubicBezTo>
                  <a:lnTo>
                    <a:pt x="259" y="204"/>
                  </a:lnTo>
                  <a:cubicBezTo>
                    <a:pt x="316" y="204"/>
                    <a:pt x="361" y="158"/>
                    <a:pt x="361" y="101"/>
                  </a:cubicBezTo>
                  <a:cubicBezTo>
                    <a:pt x="361" y="46"/>
                    <a:pt x="316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9">
              <a:extLst>
                <a:ext uri="{FF2B5EF4-FFF2-40B4-BE49-F238E27FC236}">
                  <a16:creationId xmlns:a16="http://schemas.microsoft.com/office/drawing/2014/main" id="{CC0C1E45-2A6E-84CC-B36C-525A1531504A}"/>
                </a:ext>
              </a:extLst>
            </p:cNvPr>
            <p:cNvSpPr/>
            <p:nvPr/>
          </p:nvSpPr>
          <p:spPr>
            <a:xfrm>
              <a:off x="5083749" y="2484864"/>
              <a:ext cx="16303" cy="9187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02" y="0"/>
                  </a:moveTo>
                  <a:cubicBezTo>
                    <a:pt x="46" y="0"/>
                    <a:pt x="0" y="46"/>
                    <a:pt x="0" y="101"/>
                  </a:cubicBezTo>
                  <a:cubicBezTo>
                    <a:pt x="0" y="158"/>
                    <a:pt x="46" y="204"/>
                    <a:pt x="102" y="204"/>
                  </a:cubicBezTo>
                  <a:lnTo>
                    <a:pt x="259" y="204"/>
                  </a:lnTo>
                  <a:cubicBezTo>
                    <a:pt x="316" y="204"/>
                    <a:pt x="362" y="158"/>
                    <a:pt x="362" y="101"/>
                  </a:cubicBezTo>
                  <a:cubicBezTo>
                    <a:pt x="362" y="46"/>
                    <a:pt x="316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9">
              <a:extLst>
                <a:ext uri="{FF2B5EF4-FFF2-40B4-BE49-F238E27FC236}">
                  <a16:creationId xmlns:a16="http://schemas.microsoft.com/office/drawing/2014/main" id="{85914EC5-11DE-3907-A01E-2D44B6EBF79F}"/>
                </a:ext>
              </a:extLst>
            </p:cNvPr>
            <p:cNvSpPr/>
            <p:nvPr/>
          </p:nvSpPr>
          <p:spPr>
            <a:xfrm>
              <a:off x="5038714" y="2484864"/>
              <a:ext cx="16348" cy="9187"/>
            </a:xfrm>
            <a:custGeom>
              <a:avLst/>
              <a:gdLst/>
              <a:ahLst/>
              <a:cxnLst/>
              <a:rect l="l" t="t" r="r" b="b"/>
              <a:pathLst>
                <a:path w="363" h="204" extrusionOk="0">
                  <a:moveTo>
                    <a:pt x="103" y="0"/>
                  </a:moveTo>
                  <a:cubicBezTo>
                    <a:pt x="47" y="0"/>
                    <a:pt x="1" y="46"/>
                    <a:pt x="1" y="101"/>
                  </a:cubicBezTo>
                  <a:cubicBezTo>
                    <a:pt x="1" y="158"/>
                    <a:pt x="47" y="204"/>
                    <a:pt x="103" y="204"/>
                  </a:cubicBezTo>
                  <a:lnTo>
                    <a:pt x="261" y="204"/>
                  </a:lnTo>
                  <a:cubicBezTo>
                    <a:pt x="316" y="204"/>
                    <a:pt x="362" y="158"/>
                    <a:pt x="362" y="101"/>
                  </a:cubicBezTo>
                  <a:cubicBezTo>
                    <a:pt x="362" y="46"/>
                    <a:pt x="316" y="0"/>
                    <a:pt x="2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9">
              <a:extLst>
                <a:ext uri="{FF2B5EF4-FFF2-40B4-BE49-F238E27FC236}">
                  <a16:creationId xmlns:a16="http://schemas.microsoft.com/office/drawing/2014/main" id="{4ACAAD6D-14D3-1A7D-DEBB-77117C61767C}"/>
                </a:ext>
              </a:extLst>
            </p:cNvPr>
            <p:cNvSpPr/>
            <p:nvPr/>
          </p:nvSpPr>
          <p:spPr>
            <a:xfrm>
              <a:off x="4939952" y="2341608"/>
              <a:ext cx="27787" cy="46341"/>
            </a:xfrm>
            <a:custGeom>
              <a:avLst/>
              <a:gdLst/>
              <a:ahLst/>
              <a:cxnLst/>
              <a:rect l="l" t="t" r="r" b="b"/>
              <a:pathLst>
                <a:path w="617" h="1029" extrusionOk="0">
                  <a:moveTo>
                    <a:pt x="102" y="1"/>
                  </a:moveTo>
                  <a:cubicBezTo>
                    <a:pt x="47" y="1"/>
                    <a:pt x="0" y="47"/>
                    <a:pt x="0" y="102"/>
                  </a:cubicBezTo>
                  <a:lnTo>
                    <a:pt x="0" y="926"/>
                  </a:lnTo>
                  <a:cubicBezTo>
                    <a:pt x="0" y="982"/>
                    <a:pt x="47" y="1029"/>
                    <a:pt x="102" y="1029"/>
                  </a:cubicBezTo>
                  <a:cubicBezTo>
                    <a:pt x="158" y="1029"/>
                    <a:pt x="205" y="982"/>
                    <a:pt x="205" y="926"/>
                  </a:cubicBezTo>
                  <a:lnTo>
                    <a:pt x="205" y="616"/>
                  </a:lnTo>
                  <a:lnTo>
                    <a:pt x="378" y="616"/>
                  </a:lnTo>
                  <a:cubicBezTo>
                    <a:pt x="396" y="616"/>
                    <a:pt x="412" y="633"/>
                    <a:pt x="412" y="652"/>
                  </a:cubicBezTo>
                  <a:lnTo>
                    <a:pt x="412" y="926"/>
                  </a:lnTo>
                  <a:cubicBezTo>
                    <a:pt x="412" y="984"/>
                    <a:pt x="459" y="1029"/>
                    <a:pt x="515" y="1029"/>
                  </a:cubicBezTo>
                  <a:cubicBezTo>
                    <a:pt x="570" y="1029"/>
                    <a:pt x="617" y="982"/>
                    <a:pt x="617" y="926"/>
                  </a:cubicBezTo>
                  <a:lnTo>
                    <a:pt x="617" y="652"/>
                  </a:lnTo>
                  <a:cubicBezTo>
                    <a:pt x="617" y="520"/>
                    <a:pt x="509" y="413"/>
                    <a:pt x="378" y="413"/>
                  </a:cubicBezTo>
                  <a:lnTo>
                    <a:pt x="205" y="413"/>
                  </a:lnTo>
                  <a:lnTo>
                    <a:pt x="205" y="102"/>
                  </a:lnTo>
                  <a:cubicBezTo>
                    <a:pt x="20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9">
              <a:extLst>
                <a:ext uri="{FF2B5EF4-FFF2-40B4-BE49-F238E27FC236}">
                  <a16:creationId xmlns:a16="http://schemas.microsoft.com/office/drawing/2014/main" id="{42BB5932-0B3B-B5E3-607C-E05B352447EC}"/>
                </a:ext>
              </a:extLst>
            </p:cNvPr>
            <p:cNvSpPr/>
            <p:nvPr/>
          </p:nvSpPr>
          <p:spPr>
            <a:xfrm>
              <a:off x="5008676" y="2432894"/>
              <a:ext cx="27742" cy="40126"/>
            </a:xfrm>
            <a:custGeom>
              <a:avLst/>
              <a:gdLst/>
              <a:ahLst/>
              <a:cxnLst/>
              <a:rect l="l" t="t" r="r" b="b"/>
              <a:pathLst>
                <a:path w="616" h="891" extrusionOk="0">
                  <a:moveTo>
                    <a:pt x="102" y="0"/>
                  </a:moveTo>
                  <a:cubicBezTo>
                    <a:pt x="47" y="0"/>
                    <a:pt x="0" y="47"/>
                    <a:pt x="0" y="102"/>
                  </a:cubicBezTo>
                  <a:lnTo>
                    <a:pt x="0" y="789"/>
                  </a:lnTo>
                  <a:cubicBezTo>
                    <a:pt x="0" y="845"/>
                    <a:pt x="47" y="891"/>
                    <a:pt x="102" y="891"/>
                  </a:cubicBezTo>
                  <a:cubicBezTo>
                    <a:pt x="158" y="891"/>
                    <a:pt x="205" y="845"/>
                    <a:pt x="205" y="789"/>
                  </a:cubicBezTo>
                  <a:lnTo>
                    <a:pt x="205" y="286"/>
                  </a:lnTo>
                  <a:lnTo>
                    <a:pt x="322" y="286"/>
                  </a:lnTo>
                  <a:cubicBezTo>
                    <a:pt x="373" y="286"/>
                    <a:pt x="412" y="327"/>
                    <a:pt x="412" y="375"/>
                  </a:cubicBezTo>
                  <a:cubicBezTo>
                    <a:pt x="412" y="432"/>
                    <a:pt x="458" y="478"/>
                    <a:pt x="515" y="478"/>
                  </a:cubicBezTo>
                  <a:cubicBezTo>
                    <a:pt x="516" y="478"/>
                    <a:pt x="517" y="478"/>
                    <a:pt x="518" y="478"/>
                  </a:cubicBezTo>
                  <a:cubicBezTo>
                    <a:pt x="572" y="478"/>
                    <a:pt x="616" y="432"/>
                    <a:pt x="616" y="378"/>
                  </a:cubicBezTo>
                  <a:cubicBezTo>
                    <a:pt x="616" y="216"/>
                    <a:pt x="484" y="84"/>
                    <a:pt x="322" y="84"/>
                  </a:cubicBezTo>
                  <a:lnTo>
                    <a:pt x="202" y="84"/>
                  </a:lnTo>
                  <a:cubicBezTo>
                    <a:pt x="194" y="36"/>
                    <a:pt x="152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6" name="Google Shape;1346;p39">
            <a:extLst>
              <a:ext uri="{FF2B5EF4-FFF2-40B4-BE49-F238E27FC236}">
                <a16:creationId xmlns:a16="http://schemas.microsoft.com/office/drawing/2014/main" id="{88361B06-B55E-0BD9-5C7D-7B186E4D7660}"/>
              </a:ext>
            </a:extLst>
          </p:cNvPr>
          <p:cNvGrpSpPr/>
          <p:nvPr/>
        </p:nvGrpSpPr>
        <p:grpSpPr>
          <a:xfrm>
            <a:off x="6888286" y="3305718"/>
            <a:ext cx="1893375" cy="1629573"/>
            <a:chOff x="4184871" y="1163737"/>
            <a:chExt cx="951254" cy="818717"/>
          </a:xfrm>
        </p:grpSpPr>
        <p:sp>
          <p:nvSpPr>
            <p:cNvPr id="1347" name="Google Shape;1347;p39">
              <a:extLst>
                <a:ext uri="{FF2B5EF4-FFF2-40B4-BE49-F238E27FC236}">
                  <a16:creationId xmlns:a16="http://schemas.microsoft.com/office/drawing/2014/main" id="{AA375C0B-CDAE-9DB7-3C4C-E6E34677CE03}"/>
                </a:ext>
              </a:extLst>
            </p:cNvPr>
            <p:cNvSpPr/>
            <p:nvPr/>
          </p:nvSpPr>
          <p:spPr>
            <a:xfrm>
              <a:off x="4184871" y="1163737"/>
              <a:ext cx="435984" cy="435984"/>
            </a:xfrm>
            <a:custGeom>
              <a:avLst/>
              <a:gdLst/>
              <a:ahLst/>
              <a:cxnLst/>
              <a:rect l="l" t="t" r="r" b="b"/>
              <a:pathLst>
                <a:path w="9681" h="9681" extrusionOk="0">
                  <a:moveTo>
                    <a:pt x="1462" y="0"/>
                  </a:moveTo>
                  <a:cubicBezTo>
                    <a:pt x="656" y="0"/>
                    <a:pt x="0" y="656"/>
                    <a:pt x="0" y="1462"/>
                  </a:cubicBezTo>
                  <a:lnTo>
                    <a:pt x="0" y="8220"/>
                  </a:lnTo>
                  <a:cubicBezTo>
                    <a:pt x="0" y="9026"/>
                    <a:pt x="656" y="9681"/>
                    <a:pt x="1462" y="9681"/>
                  </a:cubicBezTo>
                  <a:lnTo>
                    <a:pt x="8220" y="9681"/>
                  </a:lnTo>
                  <a:cubicBezTo>
                    <a:pt x="9026" y="9681"/>
                    <a:pt x="9681" y="9026"/>
                    <a:pt x="9681" y="8220"/>
                  </a:cubicBezTo>
                  <a:cubicBezTo>
                    <a:pt x="9681" y="7853"/>
                    <a:pt x="9547" y="7519"/>
                    <a:pt x="9324" y="7264"/>
                  </a:cubicBezTo>
                  <a:lnTo>
                    <a:pt x="9324" y="2917"/>
                  </a:lnTo>
                  <a:lnTo>
                    <a:pt x="9322" y="2917"/>
                  </a:lnTo>
                  <a:cubicBezTo>
                    <a:pt x="9322" y="2494"/>
                    <a:pt x="9141" y="2114"/>
                    <a:pt x="8854" y="1847"/>
                  </a:cubicBezTo>
                  <a:cubicBezTo>
                    <a:pt x="8856" y="1816"/>
                    <a:pt x="8857" y="1784"/>
                    <a:pt x="8857" y="1754"/>
                  </a:cubicBezTo>
                  <a:cubicBezTo>
                    <a:pt x="8857" y="825"/>
                    <a:pt x="8101" y="70"/>
                    <a:pt x="7174" y="70"/>
                  </a:cubicBezTo>
                  <a:cubicBezTo>
                    <a:pt x="6247" y="70"/>
                    <a:pt x="5491" y="826"/>
                    <a:pt x="5491" y="1754"/>
                  </a:cubicBezTo>
                  <a:lnTo>
                    <a:pt x="5491" y="1851"/>
                  </a:lnTo>
                  <a:cubicBezTo>
                    <a:pt x="5261" y="2066"/>
                    <a:pt x="5099" y="2355"/>
                    <a:pt x="5046" y="2679"/>
                  </a:cubicBezTo>
                  <a:lnTo>
                    <a:pt x="4893" y="2679"/>
                  </a:lnTo>
                  <a:cubicBezTo>
                    <a:pt x="4788" y="2679"/>
                    <a:pt x="4687" y="2690"/>
                    <a:pt x="4589" y="2711"/>
                  </a:cubicBezTo>
                  <a:cubicBezTo>
                    <a:pt x="4342" y="2165"/>
                    <a:pt x="3812" y="1775"/>
                    <a:pt x="3187" y="1726"/>
                  </a:cubicBezTo>
                  <a:cubicBezTo>
                    <a:pt x="3151" y="1419"/>
                    <a:pt x="3018" y="1140"/>
                    <a:pt x="2821" y="922"/>
                  </a:cubicBezTo>
                  <a:cubicBezTo>
                    <a:pt x="2605" y="383"/>
                    <a:pt x="2078" y="0"/>
                    <a:pt x="1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8" name="Google Shape;1348;p39">
              <a:extLst>
                <a:ext uri="{FF2B5EF4-FFF2-40B4-BE49-F238E27FC236}">
                  <a16:creationId xmlns:a16="http://schemas.microsoft.com/office/drawing/2014/main" id="{B2F8A203-1350-3CD0-AA6B-886F878AFDD5}"/>
                </a:ext>
              </a:extLst>
            </p:cNvPr>
            <p:cNvSpPr/>
            <p:nvPr/>
          </p:nvSpPr>
          <p:spPr>
            <a:xfrm>
              <a:off x="4867896" y="1813302"/>
              <a:ext cx="61878" cy="123711"/>
            </a:xfrm>
            <a:custGeom>
              <a:avLst/>
              <a:gdLst/>
              <a:ahLst/>
              <a:cxnLst/>
              <a:rect l="l" t="t" r="r" b="b"/>
              <a:pathLst>
                <a:path w="1374" h="2747" extrusionOk="0">
                  <a:moveTo>
                    <a:pt x="0" y="0"/>
                  </a:moveTo>
                  <a:lnTo>
                    <a:pt x="0" y="2747"/>
                  </a:lnTo>
                  <a:lnTo>
                    <a:pt x="1374" y="2747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9">
              <a:extLst>
                <a:ext uri="{FF2B5EF4-FFF2-40B4-BE49-F238E27FC236}">
                  <a16:creationId xmlns:a16="http://schemas.microsoft.com/office/drawing/2014/main" id="{A1E454FB-68F4-5AAA-09FC-E933CA5AD6DB}"/>
                </a:ext>
              </a:extLst>
            </p:cNvPr>
            <p:cNvSpPr/>
            <p:nvPr/>
          </p:nvSpPr>
          <p:spPr>
            <a:xfrm>
              <a:off x="5053485" y="1739085"/>
              <a:ext cx="61923" cy="197974"/>
            </a:xfrm>
            <a:custGeom>
              <a:avLst/>
              <a:gdLst/>
              <a:ahLst/>
              <a:cxnLst/>
              <a:rect l="l" t="t" r="r" b="b"/>
              <a:pathLst>
                <a:path w="1375" h="4396" extrusionOk="0">
                  <a:moveTo>
                    <a:pt x="0" y="0"/>
                  </a:moveTo>
                  <a:lnTo>
                    <a:pt x="0" y="4396"/>
                  </a:lnTo>
                  <a:lnTo>
                    <a:pt x="1374" y="4396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9">
              <a:extLst>
                <a:ext uri="{FF2B5EF4-FFF2-40B4-BE49-F238E27FC236}">
                  <a16:creationId xmlns:a16="http://schemas.microsoft.com/office/drawing/2014/main" id="{B703FD45-33CC-3809-EC0B-33BBC16547DF}"/>
                </a:ext>
              </a:extLst>
            </p:cNvPr>
            <p:cNvSpPr/>
            <p:nvPr/>
          </p:nvSpPr>
          <p:spPr>
            <a:xfrm>
              <a:off x="4960668" y="1856536"/>
              <a:ext cx="61878" cy="80478"/>
            </a:xfrm>
            <a:custGeom>
              <a:avLst/>
              <a:gdLst/>
              <a:ahLst/>
              <a:cxnLst/>
              <a:rect l="l" t="t" r="r" b="b"/>
              <a:pathLst>
                <a:path w="1374" h="1787" extrusionOk="0">
                  <a:moveTo>
                    <a:pt x="0" y="1"/>
                  </a:moveTo>
                  <a:lnTo>
                    <a:pt x="0" y="1787"/>
                  </a:lnTo>
                  <a:lnTo>
                    <a:pt x="1374" y="1787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9">
              <a:extLst>
                <a:ext uri="{FF2B5EF4-FFF2-40B4-BE49-F238E27FC236}">
                  <a16:creationId xmlns:a16="http://schemas.microsoft.com/office/drawing/2014/main" id="{0F7850E1-EC22-A2D5-CB50-51EB48D18338}"/>
                </a:ext>
              </a:extLst>
            </p:cNvPr>
            <p:cNvSpPr/>
            <p:nvPr/>
          </p:nvSpPr>
          <p:spPr>
            <a:xfrm>
              <a:off x="4867896" y="1813302"/>
              <a:ext cx="61878" cy="123711"/>
            </a:xfrm>
            <a:custGeom>
              <a:avLst/>
              <a:gdLst/>
              <a:ahLst/>
              <a:cxnLst/>
              <a:rect l="l" t="t" r="r" b="b"/>
              <a:pathLst>
                <a:path w="1374" h="2747" extrusionOk="0">
                  <a:moveTo>
                    <a:pt x="1071" y="0"/>
                  </a:moveTo>
                  <a:lnTo>
                    <a:pt x="1071" y="2307"/>
                  </a:lnTo>
                  <a:cubicBezTo>
                    <a:pt x="1071" y="2383"/>
                    <a:pt x="1011" y="2444"/>
                    <a:pt x="934" y="2444"/>
                  </a:cubicBezTo>
                  <a:lnTo>
                    <a:pt x="0" y="2444"/>
                  </a:lnTo>
                  <a:lnTo>
                    <a:pt x="0" y="2747"/>
                  </a:lnTo>
                  <a:lnTo>
                    <a:pt x="1374" y="2747"/>
                  </a:lnTo>
                  <a:lnTo>
                    <a:pt x="1374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9">
              <a:extLst>
                <a:ext uri="{FF2B5EF4-FFF2-40B4-BE49-F238E27FC236}">
                  <a16:creationId xmlns:a16="http://schemas.microsoft.com/office/drawing/2014/main" id="{C79BAC9E-9E36-3BE7-7BE4-965DF301694C}"/>
                </a:ext>
              </a:extLst>
            </p:cNvPr>
            <p:cNvSpPr/>
            <p:nvPr/>
          </p:nvSpPr>
          <p:spPr>
            <a:xfrm>
              <a:off x="5053440" y="1738995"/>
              <a:ext cx="61833" cy="198019"/>
            </a:xfrm>
            <a:custGeom>
              <a:avLst/>
              <a:gdLst/>
              <a:ahLst/>
              <a:cxnLst/>
              <a:rect l="l" t="t" r="r" b="b"/>
              <a:pathLst>
                <a:path w="1373" h="4397" extrusionOk="0">
                  <a:moveTo>
                    <a:pt x="1072" y="0"/>
                  </a:moveTo>
                  <a:lnTo>
                    <a:pt x="1072" y="2"/>
                  </a:lnTo>
                  <a:lnTo>
                    <a:pt x="1072" y="3957"/>
                  </a:lnTo>
                  <a:cubicBezTo>
                    <a:pt x="1072" y="4033"/>
                    <a:pt x="1011" y="4094"/>
                    <a:pt x="935" y="4094"/>
                  </a:cubicBezTo>
                  <a:lnTo>
                    <a:pt x="0" y="4094"/>
                  </a:lnTo>
                  <a:lnTo>
                    <a:pt x="0" y="4397"/>
                  </a:lnTo>
                  <a:lnTo>
                    <a:pt x="1373" y="4397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9">
              <a:extLst>
                <a:ext uri="{FF2B5EF4-FFF2-40B4-BE49-F238E27FC236}">
                  <a16:creationId xmlns:a16="http://schemas.microsoft.com/office/drawing/2014/main" id="{FCC15388-86AE-518B-E1BA-4DC3E2BF12AE}"/>
                </a:ext>
              </a:extLst>
            </p:cNvPr>
            <p:cNvSpPr/>
            <p:nvPr/>
          </p:nvSpPr>
          <p:spPr>
            <a:xfrm>
              <a:off x="4960668" y="1856536"/>
              <a:ext cx="61878" cy="80478"/>
            </a:xfrm>
            <a:custGeom>
              <a:avLst/>
              <a:gdLst/>
              <a:ahLst/>
              <a:cxnLst/>
              <a:rect l="l" t="t" r="r" b="b"/>
              <a:pathLst>
                <a:path w="1374" h="1787" extrusionOk="0">
                  <a:moveTo>
                    <a:pt x="1072" y="1"/>
                  </a:moveTo>
                  <a:lnTo>
                    <a:pt x="1072" y="1347"/>
                  </a:lnTo>
                  <a:cubicBezTo>
                    <a:pt x="1072" y="1423"/>
                    <a:pt x="1011" y="1484"/>
                    <a:pt x="934" y="1484"/>
                  </a:cubicBezTo>
                  <a:lnTo>
                    <a:pt x="0" y="1484"/>
                  </a:lnTo>
                  <a:lnTo>
                    <a:pt x="0" y="1787"/>
                  </a:lnTo>
                  <a:lnTo>
                    <a:pt x="1374" y="1787"/>
                  </a:lnTo>
                  <a:lnTo>
                    <a:pt x="1374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9">
              <a:extLst>
                <a:ext uri="{FF2B5EF4-FFF2-40B4-BE49-F238E27FC236}">
                  <a16:creationId xmlns:a16="http://schemas.microsoft.com/office/drawing/2014/main" id="{55D64EA9-7207-9D9B-74B1-6DF3B5865FBF}"/>
                </a:ext>
              </a:extLst>
            </p:cNvPr>
            <p:cNvSpPr/>
            <p:nvPr/>
          </p:nvSpPr>
          <p:spPr>
            <a:xfrm>
              <a:off x="4863303" y="1808754"/>
              <a:ext cx="71110" cy="132898"/>
            </a:xfrm>
            <a:custGeom>
              <a:avLst/>
              <a:gdLst/>
              <a:ahLst/>
              <a:cxnLst/>
              <a:rect l="l" t="t" r="r" b="b"/>
              <a:pathLst>
                <a:path w="1579" h="2951" extrusionOk="0">
                  <a:moveTo>
                    <a:pt x="102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472"/>
                  </a:lnTo>
                  <a:cubicBezTo>
                    <a:pt x="1" y="528"/>
                    <a:pt x="47" y="574"/>
                    <a:pt x="102" y="574"/>
                  </a:cubicBezTo>
                  <a:cubicBezTo>
                    <a:pt x="159" y="574"/>
                    <a:pt x="204" y="528"/>
                    <a:pt x="204" y="472"/>
                  </a:cubicBezTo>
                  <a:lnTo>
                    <a:pt x="204" y="205"/>
                  </a:lnTo>
                  <a:lnTo>
                    <a:pt x="1374" y="205"/>
                  </a:lnTo>
                  <a:lnTo>
                    <a:pt x="1374" y="2746"/>
                  </a:lnTo>
                  <a:lnTo>
                    <a:pt x="204" y="2746"/>
                  </a:lnTo>
                  <a:lnTo>
                    <a:pt x="204" y="947"/>
                  </a:lnTo>
                  <a:cubicBezTo>
                    <a:pt x="204" y="892"/>
                    <a:pt x="159" y="846"/>
                    <a:pt x="102" y="846"/>
                  </a:cubicBezTo>
                  <a:cubicBezTo>
                    <a:pt x="47" y="846"/>
                    <a:pt x="1" y="892"/>
                    <a:pt x="1" y="947"/>
                  </a:cubicBezTo>
                  <a:lnTo>
                    <a:pt x="1" y="2849"/>
                  </a:lnTo>
                  <a:cubicBezTo>
                    <a:pt x="1" y="2904"/>
                    <a:pt x="46" y="2951"/>
                    <a:pt x="102" y="2951"/>
                  </a:cubicBezTo>
                  <a:lnTo>
                    <a:pt x="1476" y="2951"/>
                  </a:lnTo>
                  <a:cubicBezTo>
                    <a:pt x="1531" y="2951"/>
                    <a:pt x="1578" y="2904"/>
                    <a:pt x="1578" y="2849"/>
                  </a:cubicBezTo>
                  <a:lnTo>
                    <a:pt x="1578" y="102"/>
                  </a:lnTo>
                  <a:cubicBezTo>
                    <a:pt x="1578" y="47"/>
                    <a:pt x="1531" y="0"/>
                    <a:pt x="1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9">
              <a:extLst>
                <a:ext uri="{FF2B5EF4-FFF2-40B4-BE49-F238E27FC236}">
                  <a16:creationId xmlns:a16="http://schemas.microsoft.com/office/drawing/2014/main" id="{5A66CCE4-580A-D587-483C-EA7A9F9C8EB4}"/>
                </a:ext>
              </a:extLst>
            </p:cNvPr>
            <p:cNvSpPr/>
            <p:nvPr/>
          </p:nvSpPr>
          <p:spPr>
            <a:xfrm>
              <a:off x="5048802" y="1734491"/>
              <a:ext cx="71110" cy="207161"/>
            </a:xfrm>
            <a:custGeom>
              <a:avLst/>
              <a:gdLst/>
              <a:ahLst/>
              <a:cxnLst/>
              <a:rect l="l" t="t" r="r" b="b"/>
              <a:pathLst>
                <a:path w="1579" h="4600" extrusionOk="0">
                  <a:moveTo>
                    <a:pt x="103" y="0"/>
                  </a:moveTo>
                  <a:cubicBezTo>
                    <a:pt x="47" y="0"/>
                    <a:pt x="1" y="46"/>
                    <a:pt x="1" y="102"/>
                  </a:cubicBezTo>
                  <a:lnTo>
                    <a:pt x="1" y="897"/>
                  </a:lnTo>
                  <a:cubicBezTo>
                    <a:pt x="1" y="953"/>
                    <a:pt x="47" y="1000"/>
                    <a:pt x="103" y="1000"/>
                  </a:cubicBezTo>
                  <a:cubicBezTo>
                    <a:pt x="159" y="1000"/>
                    <a:pt x="205" y="953"/>
                    <a:pt x="205" y="897"/>
                  </a:cubicBezTo>
                  <a:lnTo>
                    <a:pt x="205" y="204"/>
                  </a:lnTo>
                  <a:lnTo>
                    <a:pt x="1375" y="204"/>
                  </a:lnTo>
                  <a:lnTo>
                    <a:pt x="1375" y="4395"/>
                  </a:lnTo>
                  <a:lnTo>
                    <a:pt x="205" y="4395"/>
                  </a:lnTo>
                  <a:lnTo>
                    <a:pt x="205" y="1373"/>
                  </a:lnTo>
                  <a:cubicBezTo>
                    <a:pt x="205" y="1317"/>
                    <a:pt x="159" y="1272"/>
                    <a:pt x="103" y="1272"/>
                  </a:cubicBezTo>
                  <a:cubicBezTo>
                    <a:pt x="47" y="1272"/>
                    <a:pt x="1" y="1317"/>
                    <a:pt x="1" y="1373"/>
                  </a:cubicBezTo>
                  <a:lnTo>
                    <a:pt x="1" y="4498"/>
                  </a:lnTo>
                  <a:cubicBezTo>
                    <a:pt x="1" y="4553"/>
                    <a:pt x="47" y="4600"/>
                    <a:pt x="103" y="4600"/>
                  </a:cubicBezTo>
                  <a:lnTo>
                    <a:pt x="1476" y="4600"/>
                  </a:lnTo>
                  <a:cubicBezTo>
                    <a:pt x="1532" y="4600"/>
                    <a:pt x="1578" y="4553"/>
                    <a:pt x="1578" y="4498"/>
                  </a:cubicBezTo>
                  <a:lnTo>
                    <a:pt x="1578" y="102"/>
                  </a:lnTo>
                  <a:cubicBezTo>
                    <a:pt x="1578" y="46"/>
                    <a:pt x="1532" y="0"/>
                    <a:pt x="14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9">
              <a:extLst>
                <a:ext uri="{FF2B5EF4-FFF2-40B4-BE49-F238E27FC236}">
                  <a16:creationId xmlns:a16="http://schemas.microsoft.com/office/drawing/2014/main" id="{8C882653-B5D1-0F55-D027-49C9F5DE67E6}"/>
                </a:ext>
              </a:extLst>
            </p:cNvPr>
            <p:cNvSpPr/>
            <p:nvPr/>
          </p:nvSpPr>
          <p:spPr>
            <a:xfrm>
              <a:off x="4956030" y="1852032"/>
              <a:ext cx="71110" cy="89620"/>
            </a:xfrm>
            <a:custGeom>
              <a:avLst/>
              <a:gdLst/>
              <a:ahLst/>
              <a:cxnLst/>
              <a:rect l="l" t="t" r="r" b="b"/>
              <a:pathLst>
                <a:path w="1579" h="1990" extrusionOk="0">
                  <a:moveTo>
                    <a:pt x="103" y="1"/>
                  </a:moveTo>
                  <a:cubicBezTo>
                    <a:pt x="48" y="1"/>
                    <a:pt x="1" y="46"/>
                    <a:pt x="1" y="103"/>
                  </a:cubicBezTo>
                  <a:lnTo>
                    <a:pt x="1" y="1888"/>
                  </a:lnTo>
                  <a:cubicBezTo>
                    <a:pt x="1" y="1943"/>
                    <a:pt x="48" y="1990"/>
                    <a:pt x="103" y="1990"/>
                  </a:cubicBezTo>
                  <a:lnTo>
                    <a:pt x="1477" y="1990"/>
                  </a:lnTo>
                  <a:cubicBezTo>
                    <a:pt x="1532" y="1990"/>
                    <a:pt x="1578" y="1943"/>
                    <a:pt x="1578" y="1888"/>
                  </a:cubicBezTo>
                  <a:lnTo>
                    <a:pt x="1578" y="1109"/>
                  </a:lnTo>
                  <a:cubicBezTo>
                    <a:pt x="1578" y="1052"/>
                    <a:pt x="1532" y="1007"/>
                    <a:pt x="1477" y="1007"/>
                  </a:cubicBezTo>
                  <a:cubicBezTo>
                    <a:pt x="1420" y="1007"/>
                    <a:pt x="1375" y="1052"/>
                    <a:pt x="1375" y="1109"/>
                  </a:cubicBezTo>
                  <a:lnTo>
                    <a:pt x="1375" y="1785"/>
                  </a:lnTo>
                  <a:lnTo>
                    <a:pt x="205" y="1785"/>
                  </a:lnTo>
                  <a:lnTo>
                    <a:pt x="205" y="204"/>
                  </a:lnTo>
                  <a:lnTo>
                    <a:pt x="1375" y="204"/>
                  </a:lnTo>
                  <a:lnTo>
                    <a:pt x="1375" y="628"/>
                  </a:lnTo>
                  <a:cubicBezTo>
                    <a:pt x="1375" y="685"/>
                    <a:pt x="1420" y="730"/>
                    <a:pt x="1477" y="730"/>
                  </a:cubicBezTo>
                  <a:cubicBezTo>
                    <a:pt x="1532" y="730"/>
                    <a:pt x="1578" y="685"/>
                    <a:pt x="1578" y="628"/>
                  </a:cubicBezTo>
                  <a:lnTo>
                    <a:pt x="1578" y="103"/>
                  </a:lnTo>
                  <a:cubicBezTo>
                    <a:pt x="1578" y="46"/>
                    <a:pt x="1532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9">
              <a:extLst>
                <a:ext uri="{FF2B5EF4-FFF2-40B4-BE49-F238E27FC236}">
                  <a16:creationId xmlns:a16="http://schemas.microsoft.com/office/drawing/2014/main" id="{1C62EDF2-7BDB-36E0-79CF-B4BA5ED2C849}"/>
                </a:ext>
              </a:extLst>
            </p:cNvPr>
            <p:cNvSpPr/>
            <p:nvPr/>
          </p:nvSpPr>
          <p:spPr>
            <a:xfrm>
              <a:off x="4822591" y="1668920"/>
              <a:ext cx="313534" cy="313534"/>
            </a:xfrm>
            <a:custGeom>
              <a:avLst/>
              <a:gdLst/>
              <a:ahLst/>
              <a:cxnLst/>
              <a:rect l="l" t="t" r="r" b="b"/>
              <a:pathLst>
                <a:path w="6962" h="6962" extrusionOk="0">
                  <a:moveTo>
                    <a:pt x="102" y="1"/>
                  </a:moveTo>
                  <a:cubicBezTo>
                    <a:pt x="47" y="1"/>
                    <a:pt x="0" y="48"/>
                    <a:pt x="0" y="103"/>
                  </a:cubicBezTo>
                  <a:lnTo>
                    <a:pt x="0" y="6860"/>
                  </a:lnTo>
                  <a:cubicBezTo>
                    <a:pt x="0" y="6916"/>
                    <a:pt x="47" y="6962"/>
                    <a:pt x="102" y="6962"/>
                  </a:cubicBezTo>
                  <a:lnTo>
                    <a:pt x="6860" y="6962"/>
                  </a:lnTo>
                  <a:cubicBezTo>
                    <a:pt x="6915" y="6962"/>
                    <a:pt x="6961" y="6916"/>
                    <a:pt x="6961" y="6860"/>
                  </a:cubicBezTo>
                  <a:cubicBezTo>
                    <a:pt x="6961" y="6804"/>
                    <a:pt x="6914" y="6757"/>
                    <a:pt x="6857" y="6757"/>
                  </a:cubicBezTo>
                  <a:lnTo>
                    <a:pt x="6520" y="6757"/>
                  </a:lnTo>
                  <a:lnTo>
                    <a:pt x="6520" y="6585"/>
                  </a:lnTo>
                  <a:cubicBezTo>
                    <a:pt x="6520" y="6528"/>
                    <a:pt x="6474" y="6482"/>
                    <a:pt x="6417" y="6482"/>
                  </a:cubicBezTo>
                  <a:cubicBezTo>
                    <a:pt x="6362" y="6482"/>
                    <a:pt x="6316" y="6528"/>
                    <a:pt x="6316" y="6585"/>
                  </a:cubicBezTo>
                  <a:lnTo>
                    <a:pt x="6316" y="6757"/>
                  </a:lnTo>
                  <a:lnTo>
                    <a:pt x="5916" y="6757"/>
                  </a:lnTo>
                  <a:lnTo>
                    <a:pt x="5916" y="6585"/>
                  </a:lnTo>
                  <a:cubicBezTo>
                    <a:pt x="5916" y="6528"/>
                    <a:pt x="5870" y="6482"/>
                    <a:pt x="5814" y="6482"/>
                  </a:cubicBezTo>
                  <a:cubicBezTo>
                    <a:pt x="5758" y="6482"/>
                    <a:pt x="5712" y="6528"/>
                    <a:pt x="5712" y="6585"/>
                  </a:cubicBezTo>
                  <a:lnTo>
                    <a:pt x="5712" y="6757"/>
                  </a:lnTo>
                  <a:lnTo>
                    <a:pt x="5312" y="6757"/>
                  </a:lnTo>
                  <a:lnTo>
                    <a:pt x="5312" y="6585"/>
                  </a:lnTo>
                  <a:cubicBezTo>
                    <a:pt x="5312" y="6528"/>
                    <a:pt x="5267" y="6482"/>
                    <a:pt x="5210" y="6482"/>
                  </a:cubicBezTo>
                  <a:cubicBezTo>
                    <a:pt x="5154" y="6482"/>
                    <a:pt x="5109" y="6528"/>
                    <a:pt x="5109" y="6585"/>
                  </a:cubicBezTo>
                  <a:lnTo>
                    <a:pt x="5109" y="6757"/>
                  </a:lnTo>
                  <a:lnTo>
                    <a:pt x="4706" y="6757"/>
                  </a:lnTo>
                  <a:lnTo>
                    <a:pt x="4706" y="6585"/>
                  </a:lnTo>
                  <a:cubicBezTo>
                    <a:pt x="4706" y="6528"/>
                    <a:pt x="4660" y="6482"/>
                    <a:pt x="4604" y="6482"/>
                  </a:cubicBezTo>
                  <a:cubicBezTo>
                    <a:pt x="4549" y="6482"/>
                    <a:pt x="4502" y="6528"/>
                    <a:pt x="4502" y="6585"/>
                  </a:cubicBezTo>
                  <a:lnTo>
                    <a:pt x="4502" y="6757"/>
                  </a:lnTo>
                  <a:lnTo>
                    <a:pt x="4103" y="6757"/>
                  </a:lnTo>
                  <a:lnTo>
                    <a:pt x="4103" y="6585"/>
                  </a:lnTo>
                  <a:cubicBezTo>
                    <a:pt x="4103" y="6528"/>
                    <a:pt x="4056" y="6482"/>
                    <a:pt x="4000" y="6482"/>
                  </a:cubicBezTo>
                  <a:cubicBezTo>
                    <a:pt x="3945" y="6482"/>
                    <a:pt x="3898" y="6528"/>
                    <a:pt x="3898" y="6585"/>
                  </a:cubicBezTo>
                  <a:lnTo>
                    <a:pt x="3898" y="6757"/>
                  </a:lnTo>
                  <a:lnTo>
                    <a:pt x="3499" y="6757"/>
                  </a:lnTo>
                  <a:lnTo>
                    <a:pt x="3499" y="6585"/>
                  </a:lnTo>
                  <a:cubicBezTo>
                    <a:pt x="3499" y="6528"/>
                    <a:pt x="3452" y="6482"/>
                    <a:pt x="3397" y="6482"/>
                  </a:cubicBezTo>
                  <a:cubicBezTo>
                    <a:pt x="3341" y="6482"/>
                    <a:pt x="3295" y="6528"/>
                    <a:pt x="3295" y="6585"/>
                  </a:cubicBezTo>
                  <a:lnTo>
                    <a:pt x="3295" y="6757"/>
                  </a:lnTo>
                  <a:lnTo>
                    <a:pt x="2895" y="6757"/>
                  </a:lnTo>
                  <a:lnTo>
                    <a:pt x="2895" y="6585"/>
                  </a:lnTo>
                  <a:cubicBezTo>
                    <a:pt x="2895" y="6528"/>
                    <a:pt x="2849" y="6482"/>
                    <a:pt x="2793" y="6482"/>
                  </a:cubicBezTo>
                  <a:cubicBezTo>
                    <a:pt x="2738" y="6482"/>
                    <a:pt x="2691" y="6528"/>
                    <a:pt x="2691" y="6585"/>
                  </a:cubicBezTo>
                  <a:lnTo>
                    <a:pt x="2691" y="6757"/>
                  </a:lnTo>
                  <a:lnTo>
                    <a:pt x="2292" y="6757"/>
                  </a:lnTo>
                  <a:lnTo>
                    <a:pt x="2292" y="6585"/>
                  </a:lnTo>
                  <a:cubicBezTo>
                    <a:pt x="2292" y="6528"/>
                    <a:pt x="2245" y="6482"/>
                    <a:pt x="2190" y="6482"/>
                  </a:cubicBezTo>
                  <a:cubicBezTo>
                    <a:pt x="2134" y="6482"/>
                    <a:pt x="2087" y="6528"/>
                    <a:pt x="2087" y="6585"/>
                  </a:cubicBezTo>
                  <a:lnTo>
                    <a:pt x="2087" y="6757"/>
                  </a:lnTo>
                  <a:lnTo>
                    <a:pt x="1688" y="6757"/>
                  </a:lnTo>
                  <a:lnTo>
                    <a:pt x="1688" y="6585"/>
                  </a:lnTo>
                  <a:cubicBezTo>
                    <a:pt x="1688" y="6528"/>
                    <a:pt x="1641" y="6482"/>
                    <a:pt x="1586" y="6482"/>
                  </a:cubicBezTo>
                  <a:cubicBezTo>
                    <a:pt x="1530" y="6482"/>
                    <a:pt x="1484" y="6528"/>
                    <a:pt x="1484" y="6585"/>
                  </a:cubicBezTo>
                  <a:lnTo>
                    <a:pt x="1484" y="6757"/>
                  </a:lnTo>
                  <a:lnTo>
                    <a:pt x="1084" y="6757"/>
                  </a:lnTo>
                  <a:lnTo>
                    <a:pt x="1084" y="6585"/>
                  </a:lnTo>
                  <a:cubicBezTo>
                    <a:pt x="1084" y="6528"/>
                    <a:pt x="1038" y="6482"/>
                    <a:pt x="982" y="6482"/>
                  </a:cubicBezTo>
                  <a:cubicBezTo>
                    <a:pt x="927" y="6482"/>
                    <a:pt x="880" y="6528"/>
                    <a:pt x="880" y="6585"/>
                  </a:cubicBezTo>
                  <a:lnTo>
                    <a:pt x="880" y="6757"/>
                  </a:lnTo>
                  <a:lnTo>
                    <a:pt x="205" y="6757"/>
                  </a:lnTo>
                  <a:lnTo>
                    <a:pt x="205" y="6082"/>
                  </a:lnTo>
                  <a:lnTo>
                    <a:pt x="377" y="6082"/>
                  </a:lnTo>
                  <a:cubicBezTo>
                    <a:pt x="433" y="6082"/>
                    <a:pt x="479" y="6036"/>
                    <a:pt x="479" y="5981"/>
                  </a:cubicBezTo>
                  <a:cubicBezTo>
                    <a:pt x="479" y="5924"/>
                    <a:pt x="433" y="5879"/>
                    <a:pt x="377" y="5879"/>
                  </a:cubicBezTo>
                  <a:lnTo>
                    <a:pt x="205" y="5879"/>
                  </a:lnTo>
                  <a:lnTo>
                    <a:pt x="205" y="5479"/>
                  </a:lnTo>
                  <a:lnTo>
                    <a:pt x="377" y="5479"/>
                  </a:lnTo>
                  <a:cubicBezTo>
                    <a:pt x="433" y="5479"/>
                    <a:pt x="479" y="5433"/>
                    <a:pt x="479" y="5377"/>
                  </a:cubicBezTo>
                  <a:cubicBezTo>
                    <a:pt x="479" y="5321"/>
                    <a:pt x="433" y="5275"/>
                    <a:pt x="377" y="5275"/>
                  </a:cubicBezTo>
                  <a:lnTo>
                    <a:pt x="205" y="5275"/>
                  </a:lnTo>
                  <a:lnTo>
                    <a:pt x="205" y="4876"/>
                  </a:lnTo>
                  <a:lnTo>
                    <a:pt x="377" y="4876"/>
                  </a:lnTo>
                  <a:cubicBezTo>
                    <a:pt x="433" y="4876"/>
                    <a:pt x="479" y="4829"/>
                    <a:pt x="479" y="4774"/>
                  </a:cubicBezTo>
                  <a:cubicBezTo>
                    <a:pt x="479" y="4718"/>
                    <a:pt x="433" y="4671"/>
                    <a:pt x="377" y="4671"/>
                  </a:cubicBezTo>
                  <a:lnTo>
                    <a:pt x="205" y="4671"/>
                  </a:lnTo>
                  <a:lnTo>
                    <a:pt x="205" y="4272"/>
                  </a:lnTo>
                  <a:lnTo>
                    <a:pt x="377" y="4272"/>
                  </a:lnTo>
                  <a:cubicBezTo>
                    <a:pt x="433" y="4272"/>
                    <a:pt x="479" y="4225"/>
                    <a:pt x="479" y="4170"/>
                  </a:cubicBezTo>
                  <a:cubicBezTo>
                    <a:pt x="479" y="4114"/>
                    <a:pt x="433" y="4068"/>
                    <a:pt x="377" y="4068"/>
                  </a:cubicBezTo>
                  <a:lnTo>
                    <a:pt x="205" y="4068"/>
                  </a:lnTo>
                  <a:lnTo>
                    <a:pt x="205" y="3668"/>
                  </a:lnTo>
                  <a:lnTo>
                    <a:pt x="377" y="3668"/>
                  </a:lnTo>
                  <a:cubicBezTo>
                    <a:pt x="433" y="3668"/>
                    <a:pt x="479" y="3622"/>
                    <a:pt x="479" y="3566"/>
                  </a:cubicBezTo>
                  <a:cubicBezTo>
                    <a:pt x="479" y="3511"/>
                    <a:pt x="433" y="3464"/>
                    <a:pt x="377" y="3464"/>
                  </a:cubicBezTo>
                  <a:lnTo>
                    <a:pt x="205" y="3464"/>
                  </a:lnTo>
                  <a:lnTo>
                    <a:pt x="205" y="3065"/>
                  </a:lnTo>
                  <a:lnTo>
                    <a:pt x="377" y="3065"/>
                  </a:lnTo>
                  <a:cubicBezTo>
                    <a:pt x="433" y="3065"/>
                    <a:pt x="479" y="3018"/>
                    <a:pt x="479" y="2963"/>
                  </a:cubicBezTo>
                  <a:cubicBezTo>
                    <a:pt x="479" y="2907"/>
                    <a:pt x="433" y="2860"/>
                    <a:pt x="377" y="2860"/>
                  </a:cubicBezTo>
                  <a:lnTo>
                    <a:pt x="205" y="2860"/>
                  </a:lnTo>
                  <a:lnTo>
                    <a:pt x="205" y="2461"/>
                  </a:lnTo>
                  <a:lnTo>
                    <a:pt x="377" y="2461"/>
                  </a:lnTo>
                  <a:cubicBezTo>
                    <a:pt x="433" y="2461"/>
                    <a:pt x="479" y="2414"/>
                    <a:pt x="479" y="2359"/>
                  </a:cubicBezTo>
                  <a:cubicBezTo>
                    <a:pt x="479" y="2303"/>
                    <a:pt x="433" y="2257"/>
                    <a:pt x="377" y="2257"/>
                  </a:cubicBezTo>
                  <a:lnTo>
                    <a:pt x="205" y="2257"/>
                  </a:lnTo>
                  <a:lnTo>
                    <a:pt x="205" y="1858"/>
                  </a:lnTo>
                  <a:lnTo>
                    <a:pt x="377" y="1858"/>
                  </a:lnTo>
                  <a:cubicBezTo>
                    <a:pt x="433" y="1858"/>
                    <a:pt x="479" y="1811"/>
                    <a:pt x="479" y="1755"/>
                  </a:cubicBezTo>
                  <a:cubicBezTo>
                    <a:pt x="479" y="1700"/>
                    <a:pt x="433" y="1653"/>
                    <a:pt x="377" y="1653"/>
                  </a:cubicBezTo>
                  <a:lnTo>
                    <a:pt x="205" y="1653"/>
                  </a:lnTo>
                  <a:lnTo>
                    <a:pt x="205" y="1248"/>
                  </a:lnTo>
                  <a:lnTo>
                    <a:pt x="377" y="1248"/>
                  </a:lnTo>
                  <a:cubicBezTo>
                    <a:pt x="433" y="1248"/>
                    <a:pt x="479" y="1202"/>
                    <a:pt x="479" y="1146"/>
                  </a:cubicBezTo>
                  <a:cubicBezTo>
                    <a:pt x="479" y="1091"/>
                    <a:pt x="433" y="1044"/>
                    <a:pt x="377" y="1044"/>
                  </a:cubicBezTo>
                  <a:lnTo>
                    <a:pt x="205" y="1044"/>
                  </a:lnTo>
                  <a:lnTo>
                    <a:pt x="205" y="645"/>
                  </a:lnTo>
                  <a:lnTo>
                    <a:pt x="377" y="645"/>
                  </a:lnTo>
                  <a:cubicBezTo>
                    <a:pt x="433" y="645"/>
                    <a:pt x="479" y="598"/>
                    <a:pt x="479" y="543"/>
                  </a:cubicBezTo>
                  <a:cubicBezTo>
                    <a:pt x="479" y="487"/>
                    <a:pt x="433" y="440"/>
                    <a:pt x="377" y="440"/>
                  </a:cubicBezTo>
                  <a:lnTo>
                    <a:pt x="205" y="440"/>
                  </a:lnTo>
                  <a:lnTo>
                    <a:pt x="205" y="103"/>
                  </a:lnTo>
                  <a:cubicBezTo>
                    <a:pt x="205" y="48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9">
              <a:extLst>
                <a:ext uri="{FF2B5EF4-FFF2-40B4-BE49-F238E27FC236}">
                  <a16:creationId xmlns:a16="http://schemas.microsoft.com/office/drawing/2014/main" id="{DE32C1A6-481A-534D-72F8-337B1149CC95}"/>
                </a:ext>
              </a:extLst>
            </p:cNvPr>
            <p:cNvSpPr/>
            <p:nvPr/>
          </p:nvSpPr>
          <p:spPr>
            <a:xfrm>
              <a:off x="4884199" y="1746425"/>
              <a:ext cx="29228" cy="49268"/>
            </a:xfrm>
            <a:custGeom>
              <a:avLst/>
              <a:gdLst/>
              <a:ahLst/>
              <a:cxnLst/>
              <a:rect l="l" t="t" r="r" b="b"/>
              <a:pathLst>
                <a:path w="649" h="1094" extrusionOk="0">
                  <a:moveTo>
                    <a:pt x="323" y="204"/>
                  </a:moveTo>
                  <a:cubicBezTo>
                    <a:pt x="390" y="204"/>
                    <a:pt x="443" y="258"/>
                    <a:pt x="443" y="324"/>
                  </a:cubicBezTo>
                  <a:lnTo>
                    <a:pt x="443" y="443"/>
                  </a:lnTo>
                  <a:lnTo>
                    <a:pt x="203" y="443"/>
                  </a:lnTo>
                  <a:lnTo>
                    <a:pt x="203" y="324"/>
                  </a:lnTo>
                  <a:lnTo>
                    <a:pt x="204" y="324"/>
                  </a:lnTo>
                  <a:cubicBezTo>
                    <a:pt x="204" y="257"/>
                    <a:pt x="258" y="204"/>
                    <a:pt x="323" y="204"/>
                  </a:cubicBezTo>
                  <a:close/>
                  <a:moveTo>
                    <a:pt x="326" y="1"/>
                  </a:moveTo>
                  <a:cubicBezTo>
                    <a:pt x="146" y="1"/>
                    <a:pt x="1" y="145"/>
                    <a:pt x="1" y="324"/>
                  </a:cubicBezTo>
                  <a:lnTo>
                    <a:pt x="1" y="991"/>
                  </a:lnTo>
                  <a:cubicBezTo>
                    <a:pt x="0" y="1047"/>
                    <a:pt x="46" y="1094"/>
                    <a:pt x="103" y="1094"/>
                  </a:cubicBezTo>
                  <a:cubicBezTo>
                    <a:pt x="158" y="1094"/>
                    <a:pt x="204" y="1047"/>
                    <a:pt x="204" y="991"/>
                  </a:cubicBezTo>
                  <a:lnTo>
                    <a:pt x="204" y="649"/>
                  </a:lnTo>
                  <a:lnTo>
                    <a:pt x="445" y="649"/>
                  </a:lnTo>
                  <a:lnTo>
                    <a:pt x="445" y="991"/>
                  </a:lnTo>
                  <a:cubicBezTo>
                    <a:pt x="445" y="1047"/>
                    <a:pt x="491" y="1094"/>
                    <a:pt x="546" y="1094"/>
                  </a:cubicBezTo>
                  <a:cubicBezTo>
                    <a:pt x="603" y="1094"/>
                    <a:pt x="649" y="1047"/>
                    <a:pt x="649" y="991"/>
                  </a:cubicBezTo>
                  <a:lnTo>
                    <a:pt x="649" y="324"/>
                  </a:lnTo>
                  <a:cubicBezTo>
                    <a:pt x="649" y="145"/>
                    <a:pt x="503" y="1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9">
              <a:extLst>
                <a:ext uri="{FF2B5EF4-FFF2-40B4-BE49-F238E27FC236}">
                  <a16:creationId xmlns:a16="http://schemas.microsoft.com/office/drawing/2014/main" id="{41E51B43-7E4F-75F9-2D80-A2A95F262933}"/>
                </a:ext>
              </a:extLst>
            </p:cNvPr>
            <p:cNvSpPr/>
            <p:nvPr/>
          </p:nvSpPr>
          <p:spPr>
            <a:xfrm>
              <a:off x="4977016" y="1789614"/>
              <a:ext cx="29183" cy="49178"/>
            </a:xfrm>
            <a:custGeom>
              <a:avLst/>
              <a:gdLst/>
              <a:ahLst/>
              <a:cxnLst/>
              <a:rect l="l" t="t" r="r" b="b"/>
              <a:pathLst>
                <a:path w="648" h="1092" extrusionOk="0">
                  <a:moveTo>
                    <a:pt x="323" y="202"/>
                  </a:moveTo>
                  <a:cubicBezTo>
                    <a:pt x="390" y="202"/>
                    <a:pt x="443" y="256"/>
                    <a:pt x="443" y="322"/>
                  </a:cubicBezTo>
                  <a:cubicBezTo>
                    <a:pt x="443" y="387"/>
                    <a:pt x="389" y="441"/>
                    <a:pt x="323" y="441"/>
                  </a:cubicBezTo>
                  <a:lnTo>
                    <a:pt x="204" y="441"/>
                  </a:lnTo>
                  <a:lnTo>
                    <a:pt x="204" y="202"/>
                  </a:lnTo>
                  <a:close/>
                  <a:moveTo>
                    <a:pt x="323" y="647"/>
                  </a:moveTo>
                  <a:cubicBezTo>
                    <a:pt x="390" y="647"/>
                    <a:pt x="443" y="701"/>
                    <a:pt x="443" y="767"/>
                  </a:cubicBezTo>
                  <a:cubicBezTo>
                    <a:pt x="444" y="833"/>
                    <a:pt x="390" y="887"/>
                    <a:pt x="323" y="887"/>
                  </a:cubicBezTo>
                  <a:lnTo>
                    <a:pt x="204" y="887"/>
                  </a:lnTo>
                  <a:lnTo>
                    <a:pt x="204" y="647"/>
                  </a:lnTo>
                  <a:close/>
                  <a:moveTo>
                    <a:pt x="103" y="1"/>
                  </a:moveTo>
                  <a:cubicBezTo>
                    <a:pt x="46" y="1"/>
                    <a:pt x="0" y="47"/>
                    <a:pt x="0" y="103"/>
                  </a:cubicBezTo>
                  <a:lnTo>
                    <a:pt x="0" y="992"/>
                  </a:lnTo>
                  <a:cubicBezTo>
                    <a:pt x="0" y="1045"/>
                    <a:pt x="45" y="1092"/>
                    <a:pt x="103" y="1092"/>
                  </a:cubicBezTo>
                  <a:lnTo>
                    <a:pt x="323" y="1092"/>
                  </a:lnTo>
                  <a:cubicBezTo>
                    <a:pt x="503" y="1092"/>
                    <a:pt x="648" y="946"/>
                    <a:pt x="648" y="768"/>
                  </a:cubicBezTo>
                  <a:cubicBezTo>
                    <a:pt x="648" y="682"/>
                    <a:pt x="613" y="603"/>
                    <a:pt x="558" y="546"/>
                  </a:cubicBezTo>
                  <a:cubicBezTo>
                    <a:pt x="613" y="488"/>
                    <a:pt x="648" y="410"/>
                    <a:pt x="648" y="325"/>
                  </a:cubicBezTo>
                  <a:cubicBezTo>
                    <a:pt x="648" y="147"/>
                    <a:pt x="502" y="1"/>
                    <a:pt x="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9">
              <a:extLst>
                <a:ext uri="{FF2B5EF4-FFF2-40B4-BE49-F238E27FC236}">
                  <a16:creationId xmlns:a16="http://schemas.microsoft.com/office/drawing/2014/main" id="{0667DEC5-8FAF-8A4D-D23B-51A3639E86E0}"/>
                </a:ext>
              </a:extLst>
            </p:cNvPr>
            <p:cNvSpPr/>
            <p:nvPr/>
          </p:nvSpPr>
          <p:spPr>
            <a:xfrm>
              <a:off x="5069788" y="1672073"/>
              <a:ext cx="29138" cy="49223"/>
            </a:xfrm>
            <a:custGeom>
              <a:avLst/>
              <a:gdLst/>
              <a:ahLst/>
              <a:cxnLst/>
              <a:rect l="l" t="t" r="r" b="b"/>
              <a:pathLst>
                <a:path w="647" h="1093" extrusionOk="0">
                  <a:moveTo>
                    <a:pt x="324" y="0"/>
                  </a:moveTo>
                  <a:cubicBezTo>
                    <a:pt x="144" y="0"/>
                    <a:pt x="0" y="146"/>
                    <a:pt x="0" y="325"/>
                  </a:cubicBezTo>
                  <a:lnTo>
                    <a:pt x="0" y="768"/>
                  </a:lnTo>
                  <a:cubicBezTo>
                    <a:pt x="0" y="947"/>
                    <a:pt x="145" y="1092"/>
                    <a:pt x="324" y="1092"/>
                  </a:cubicBezTo>
                  <a:cubicBezTo>
                    <a:pt x="502" y="1092"/>
                    <a:pt x="647" y="947"/>
                    <a:pt x="647" y="768"/>
                  </a:cubicBezTo>
                  <a:cubicBezTo>
                    <a:pt x="647" y="713"/>
                    <a:pt x="601" y="666"/>
                    <a:pt x="545" y="666"/>
                  </a:cubicBezTo>
                  <a:cubicBezTo>
                    <a:pt x="489" y="666"/>
                    <a:pt x="443" y="713"/>
                    <a:pt x="443" y="768"/>
                  </a:cubicBezTo>
                  <a:cubicBezTo>
                    <a:pt x="443" y="836"/>
                    <a:pt x="389" y="888"/>
                    <a:pt x="324" y="888"/>
                  </a:cubicBezTo>
                  <a:cubicBezTo>
                    <a:pt x="258" y="888"/>
                    <a:pt x="204" y="834"/>
                    <a:pt x="204" y="768"/>
                  </a:cubicBezTo>
                  <a:lnTo>
                    <a:pt x="204" y="325"/>
                  </a:lnTo>
                  <a:cubicBezTo>
                    <a:pt x="204" y="257"/>
                    <a:pt x="258" y="204"/>
                    <a:pt x="324" y="204"/>
                  </a:cubicBezTo>
                  <a:cubicBezTo>
                    <a:pt x="389" y="204"/>
                    <a:pt x="443" y="258"/>
                    <a:pt x="443" y="325"/>
                  </a:cubicBezTo>
                  <a:cubicBezTo>
                    <a:pt x="443" y="380"/>
                    <a:pt x="489" y="426"/>
                    <a:pt x="545" y="426"/>
                  </a:cubicBezTo>
                  <a:cubicBezTo>
                    <a:pt x="601" y="426"/>
                    <a:pt x="647" y="380"/>
                    <a:pt x="647" y="325"/>
                  </a:cubicBezTo>
                  <a:cubicBezTo>
                    <a:pt x="647" y="146"/>
                    <a:pt x="502" y="0"/>
                    <a:pt x="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39">
            <a:extLst>
              <a:ext uri="{FF2B5EF4-FFF2-40B4-BE49-F238E27FC236}">
                <a16:creationId xmlns:a16="http://schemas.microsoft.com/office/drawing/2014/main" id="{74FE35D8-BCEE-74D5-9084-348D24474F92}"/>
              </a:ext>
            </a:extLst>
          </p:cNvPr>
          <p:cNvGrpSpPr/>
          <p:nvPr/>
        </p:nvGrpSpPr>
        <p:grpSpPr>
          <a:xfrm>
            <a:off x="139416" y="386100"/>
            <a:ext cx="1068144" cy="603662"/>
            <a:chOff x="4417510" y="610720"/>
            <a:chExt cx="882983" cy="499018"/>
          </a:xfrm>
        </p:grpSpPr>
        <p:sp>
          <p:nvSpPr>
            <p:cNvPr id="1362" name="Google Shape;1362;p39">
              <a:extLst>
                <a:ext uri="{FF2B5EF4-FFF2-40B4-BE49-F238E27FC236}">
                  <a16:creationId xmlns:a16="http://schemas.microsoft.com/office/drawing/2014/main" id="{4B812792-B35E-4B16-AA55-5B23869E82B8}"/>
                </a:ext>
              </a:extLst>
            </p:cNvPr>
            <p:cNvSpPr/>
            <p:nvPr/>
          </p:nvSpPr>
          <p:spPr>
            <a:xfrm>
              <a:off x="4506203" y="687180"/>
              <a:ext cx="723484" cy="422558"/>
            </a:xfrm>
            <a:custGeom>
              <a:avLst/>
              <a:gdLst/>
              <a:ahLst/>
              <a:cxnLst/>
              <a:rect l="l" t="t" r="r" b="b"/>
              <a:pathLst>
                <a:path w="22710" h="13264" extrusionOk="0">
                  <a:moveTo>
                    <a:pt x="11308" y="920"/>
                  </a:moveTo>
                  <a:lnTo>
                    <a:pt x="11308" y="920"/>
                  </a:lnTo>
                  <a:cubicBezTo>
                    <a:pt x="11206" y="1827"/>
                    <a:pt x="11117" y="2739"/>
                    <a:pt x="11036" y="3649"/>
                  </a:cubicBezTo>
                  <a:cubicBezTo>
                    <a:pt x="10447" y="3541"/>
                    <a:pt x="9876" y="3233"/>
                    <a:pt x="9357" y="2770"/>
                  </a:cubicBezTo>
                  <a:cubicBezTo>
                    <a:pt x="10003" y="2149"/>
                    <a:pt x="10653" y="1532"/>
                    <a:pt x="11308" y="920"/>
                  </a:cubicBezTo>
                  <a:close/>
                  <a:moveTo>
                    <a:pt x="11567" y="756"/>
                  </a:moveTo>
                  <a:cubicBezTo>
                    <a:pt x="12099" y="1540"/>
                    <a:pt x="12659" y="2308"/>
                    <a:pt x="13244" y="3052"/>
                  </a:cubicBezTo>
                  <a:cubicBezTo>
                    <a:pt x="12681" y="3493"/>
                    <a:pt x="12093" y="3694"/>
                    <a:pt x="11512" y="3694"/>
                  </a:cubicBezTo>
                  <a:cubicBezTo>
                    <a:pt x="11494" y="3694"/>
                    <a:pt x="11476" y="3694"/>
                    <a:pt x="11458" y="3694"/>
                  </a:cubicBezTo>
                  <a:cubicBezTo>
                    <a:pt x="11508" y="2713"/>
                    <a:pt x="11547" y="1732"/>
                    <a:pt x="11567" y="756"/>
                  </a:cubicBezTo>
                  <a:close/>
                  <a:moveTo>
                    <a:pt x="11799" y="442"/>
                  </a:moveTo>
                  <a:lnTo>
                    <a:pt x="11799" y="442"/>
                  </a:lnTo>
                  <a:cubicBezTo>
                    <a:pt x="11816" y="443"/>
                    <a:pt x="11835" y="443"/>
                    <a:pt x="11852" y="443"/>
                  </a:cubicBezTo>
                  <a:cubicBezTo>
                    <a:pt x="15059" y="637"/>
                    <a:pt x="18202" y="1602"/>
                    <a:pt x="20124" y="4325"/>
                  </a:cubicBezTo>
                  <a:cubicBezTo>
                    <a:pt x="21534" y="6326"/>
                    <a:pt x="21938" y="8511"/>
                    <a:pt x="22083" y="10800"/>
                  </a:cubicBezTo>
                  <a:cubicBezTo>
                    <a:pt x="22058" y="10810"/>
                    <a:pt x="22040" y="10826"/>
                    <a:pt x="22028" y="10845"/>
                  </a:cubicBezTo>
                  <a:cubicBezTo>
                    <a:pt x="21829" y="10656"/>
                    <a:pt x="21563" y="10449"/>
                    <a:pt x="21561" y="10446"/>
                  </a:cubicBezTo>
                  <a:lnTo>
                    <a:pt x="21561" y="10446"/>
                  </a:lnTo>
                  <a:cubicBezTo>
                    <a:pt x="21563" y="10447"/>
                    <a:pt x="21564" y="10448"/>
                    <a:pt x="21566" y="10449"/>
                  </a:cubicBezTo>
                  <a:cubicBezTo>
                    <a:pt x="21563" y="10447"/>
                    <a:pt x="21561" y="10446"/>
                    <a:pt x="21561" y="10446"/>
                  </a:cubicBezTo>
                  <a:lnTo>
                    <a:pt x="21561" y="10446"/>
                  </a:lnTo>
                  <a:cubicBezTo>
                    <a:pt x="21561" y="10446"/>
                    <a:pt x="21561" y="10446"/>
                    <a:pt x="21561" y="10446"/>
                  </a:cubicBezTo>
                  <a:lnTo>
                    <a:pt x="21561" y="10446"/>
                  </a:lnTo>
                  <a:cubicBezTo>
                    <a:pt x="21374" y="10313"/>
                    <a:pt x="21185" y="10178"/>
                    <a:pt x="21000" y="10043"/>
                  </a:cubicBezTo>
                  <a:cubicBezTo>
                    <a:pt x="20404" y="9606"/>
                    <a:pt x="19823" y="9151"/>
                    <a:pt x="19253" y="8681"/>
                  </a:cubicBezTo>
                  <a:cubicBezTo>
                    <a:pt x="18314" y="7902"/>
                    <a:pt x="17412" y="7080"/>
                    <a:pt x="16548" y="6218"/>
                  </a:cubicBezTo>
                  <a:cubicBezTo>
                    <a:pt x="14780" y="4450"/>
                    <a:pt x="13201" y="2510"/>
                    <a:pt x="11799" y="442"/>
                  </a:cubicBezTo>
                  <a:close/>
                  <a:moveTo>
                    <a:pt x="10946" y="418"/>
                  </a:moveTo>
                  <a:cubicBezTo>
                    <a:pt x="11066" y="418"/>
                    <a:pt x="11185" y="419"/>
                    <a:pt x="11305" y="422"/>
                  </a:cubicBezTo>
                  <a:cubicBezTo>
                    <a:pt x="7685" y="3814"/>
                    <a:pt x="4112" y="7278"/>
                    <a:pt x="791" y="10962"/>
                  </a:cubicBezTo>
                  <a:cubicBezTo>
                    <a:pt x="974" y="8124"/>
                    <a:pt x="1453" y="5395"/>
                    <a:pt x="3557" y="3190"/>
                  </a:cubicBezTo>
                  <a:cubicBezTo>
                    <a:pt x="5477" y="1175"/>
                    <a:pt x="8234" y="418"/>
                    <a:pt x="10946" y="418"/>
                  </a:cubicBezTo>
                  <a:close/>
                  <a:moveTo>
                    <a:pt x="13431" y="3291"/>
                  </a:moveTo>
                  <a:cubicBezTo>
                    <a:pt x="14464" y="4592"/>
                    <a:pt x="15576" y="5824"/>
                    <a:pt x="16773" y="6980"/>
                  </a:cubicBezTo>
                  <a:cubicBezTo>
                    <a:pt x="17775" y="7949"/>
                    <a:pt x="18829" y="8864"/>
                    <a:pt x="19928" y="9721"/>
                  </a:cubicBezTo>
                  <a:cubicBezTo>
                    <a:pt x="20399" y="10087"/>
                    <a:pt x="20878" y="10445"/>
                    <a:pt x="21367" y="10790"/>
                  </a:cubicBezTo>
                  <a:cubicBezTo>
                    <a:pt x="21464" y="10860"/>
                    <a:pt x="21558" y="10939"/>
                    <a:pt x="21656" y="11015"/>
                  </a:cubicBezTo>
                  <a:cubicBezTo>
                    <a:pt x="19126" y="11125"/>
                    <a:pt x="16601" y="11223"/>
                    <a:pt x="14070" y="11266"/>
                  </a:cubicBezTo>
                  <a:cubicBezTo>
                    <a:pt x="14068" y="11260"/>
                    <a:pt x="14070" y="11254"/>
                    <a:pt x="14068" y="11247"/>
                  </a:cubicBezTo>
                  <a:cubicBezTo>
                    <a:pt x="13691" y="10052"/>
                    <a:pt x="12392" y="8996"/>
                    <a:pt x="11100" y="8996"/>
                  </a:cubicBezTo>
                  <a:cubicBezTo>
                    <a:pt x="11099" y="8996"/>
                    <a:pt x="11098" y="8996"/>
                    <a:pt x="11097" y="8996"/>
                  </a:cubicBezTo>
                  <a:cubicBezTo>
                    <a:pt x="11232" y="7337"/>
                    <a:pt x="11352" y="5671"/>
                    <a:pt x="11442" y="4009"/>
                  </a:cubicBezTo>
                  <a:cubicBezTo>
                    <a:pt x="12152" y="4006"/>
                    <a:pt x="12870" y="3757"/>
                    <a:pt x="13431" y="3291"/>
                  </a:cubicBezTo>
                  <a:close/>
                  <a:moveTo>
                    <a:pt x="9230" y="2895"/>
                  </a:moveTo>
                  <a:cubicBezTo>
                    <a:pt x="9661" y="3528"/>
                    <a:pt x="10310" y="3880"/>
                    <a:pt x="11007" y="3979"/>
                  </a:cubicBezTo>
                  <a:cubicBezTo>
                    <a:pt x="10802" y="6393"/>
                    <a:pt x="10663" y="8819"/>
                    <a:pt x="10540" y="11228"/>
                  </a:cubicBezTo>
                  <a:cubicBezTo>
                    <a:pt x="10539" y="11250"/>
                    <a:pt x="10544" y="11267"/>
                    <a:pt x="10549" y="11283"/>
                  </a:cubicBezTo>
                  <a:cubicBezTo>
                    <a:pt x="7359" y="11261"/>
                    <a:pt x="4173" y="11131"/>
                    <a:pt x="981" y="11075"/>
                  </a:cubicBezTo>
                  <a:cubicBezTo>
                    <a:pt x="3716" y="8332"/>
                    <a:pt x="6438" y="5580"/>
                    <a:pt x="9230" y="2895"/>
                  </a:cubicBezTo>
                  <a:close/>
                  <a:moveTo>
                    <a:pt x="11079" y="9205"/>
                  </a:moveTo>
                  <a:cubicBezTo>
                    <a:pt x="12317" y="9477"/>
                    <a:pt x="13212" y="10063"/>
                    <a:pt x="13783" y="11268"/>
                  </a:cubicBezTo>
                  <a:cubicBezTo>
                    <a:pt x="13026" y="11280"/>
                    <a:pt x="12267" y="11288"/>
                    <a:pt x="11508" y="11288"/>
                  </a:cubicBezTo>
                  <a:cubicBezTo>
                    <a:pt x="11303" y="11288"/>
                    <a:pt x="11099" y="11287"/>
                    <a:pt x="10892" y="11286"/>
                  </a:cubicBezTo>
                  <a:cubicBezTo>
                    <a:pt x="10900" y="11267"/>
                    <a:pt x="10907" y="11250"/>
                    <a:pt x="10910" y="11228"/>
                  </a:cubicBezTo>
                  <a:cubicBezTo>
                    <a:pt x="10968" y="10555"/>
                    <a:pt x="11024" y="9880"/>
                    <a:pt x="11079" y="9205"/>
                  </a:cubicBezTo>
                  <a:close/>
                  <a:moveTo>
                    <a:pt x="11084" y="0"/>
                  </a:moveTo>
                  <a:cubicBezTo>
                    <a:pt x="7744" y="0"/>
                    <a:pt x="4441" y="1142"/>
                    <a:pt x="2451" y="3940"/>
                  </a:cubicBezTo>
                  <a:cubicBezTo>
                    <a:pt x="683" y="6426"/>
                    <a:pt x="0" y="9901"/>
                    <a:pt x="531" y="12891"/>
                  </a:cubicBezTo>
                  <a:cubicBezTo>
                    <a:pt x="539" y="12934"/>
                    <a:pt x="572" y="12953"/>
                    <a:pt x="606" y="12953"/>
                  </a:cubicBezTo>
                  <a:cubicBezTo>
                    <a:pt x="651" y="12953"/>
                    <a:pt x="699" y="12921"/>
                    <a:pt x="702" y="12868"/>
                  </a:cubicBezTo>
                  <a:cubicBezTo>
                    <a:pt x="722" y="12354"/>
                    <a:pt x="743" y="11841"/>
                    <a:pt x="772" y="11331"/>
                  </a:cubicBezTo>
                  <a:cubicBezTo>
                    <a:pt x="4191" y="11643"/>
                    <a:pt x="7657" y="11774"/>
                    <a:pt x="11126" y="11774"/>
                  </a:cubicBezTo>
                  <a:cubicBezTo>
                    <a:pt x="14804" y="11774"/>
                    <a:pt x="18485" y="11627"/>
                    <a:pt x="22117" y="11394"/>
                  </a:cubicBezTo>
                  <a:cubicBezTo>
                    <a:pt x="22141" y="11947"/>
                    <a:pt x="22157" y="12506"/>
                    <a:pt x="22168" y="13070"/>
                  </a:cubicBezTo>
                  <a:cubicBezTo>
                    <a:pt x="22171" y="13199"/>
                    <a:pt x="22273" y="13264"/>
                    <a:pt x="22374" y="13264"/>
                  </a:cubicBezTo>
                  <a:cubicBezTo>
                    <a:pt x="22474" y="13264"/>
                    <a:pt x="22572" y="13199"/>
                    <a:pt x="22569" y="13070"/>
                  </a:cubicBezTo>
                  <a:cubicBezTo>
                    <a:pt x="22557" y="12491"/>
                    <a:pt x="22545" y="11923"/>
                    <a:pt x="22521" y="11359"/>
                  </a:cubicBezTo>
                  <a:cubicBezTo>
                    <a:pt x="22710" y="11300"/>
                    <a:pt x="22705" y="11002"/>
                    <a:pt x="22504" y="10981"/>
                  </a:cubicBezTo>
                  <a:cubicBezTo>
                    <a:pt x="22409" y="9111"/>
                    <a:pt x="22160" y="7312"/>
                    <a:pt x="21295" y="5540"/>
                  </a:cubicBezTo>
                  <a:cubicBezTo>
                    <a:pt x="20248" y="3393"/>
                    <a:pt x="18519" y="1694"/>
                    <a:pt x="16252" y="892"/>
                  </a:cubicBezTo>
                  <a:cubicBezTo>
                    <a:pt x="14647" y="323"/>
                    <a:pt x="12860" y="0"/>
                    <a:pt x="110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3" name="Google Shape;1363;p39">
              <a:extLst>
                <a:ext uri="{FF2B5EF4-FFF2-40B4-BE49-F238E27FC236}">
                  <a16:creationId xmlns:a16="http://schemas.microsoft.com/office/drawing/2014/main" id="{B9B87B62-2ED1-9EF2-606C-ACD85B56E469}"/>
                </a:ext>
              </a:extLst>
            </p:cNvPr>
            <p:cNvSpPr/>
            <p:nvPr/>
          </p:nvSpPr>
          <p:spPr>
            <a:xfrm>
              <a:off x="4417510" y="1023157"/>
              <a:ext cx="48519" cy="73081"/>
            </a:xfrm>
            <a:custGeom>
              <a:avLst/>
              <a:gdLst/>
              <a:ahLst/>
              <a:cxnLst/>
              <a:rect l="l" t="t" r="r" b="b"/>
              <a:pathLst>
                <a:path w="1523" h="2294" extrusionOk="0">
                  <a:moveTo>
                    <a:pt x="676" y="528"/>
                  </a:moveTo>
                  <a:cubicBezTo>
                    <a:pt x="765" y="807"/>
                    <a:pt x="851" y="1090"/>
                    <a:pt x="946" y="1367"/>
                  </a:cubicBezTo>
                  <a:cubicBezTo>
                    <a:pt x="787" y="1381"/>
                    <a:pt x="628" y="1401"/>
                    <a:pt x="466" y="1423"/>
                  </a:cubicBezTo>
                  <a:cubicBezTo>
                    <a:pt x="480" y="1364"/>
                    <a:pt x="495" y="1305"/>
                    <a:pt x="509" y="1248"/>
                  </a:cubicBezTo>
                  <a:cubicBezTo>
                    <a:pt x="550" y="1086"/>
                    <a:pt x="586" y="755"/>
                    <a:pt x="676" y="528"/>
                  </a:cubicBezTo>
                  <a:close/>
                  <a:moveTo>
                    <a:pt x="737" y="0"/>
                  </a:moveTo>
                  <a:cubicBezTo>
                    <a:pt x="709" y="0"/>
                    <a:pt x="681" y="8"/>
                    <a:pt x="653" y="25"/>
                  </a:cubicBezTo>
                  <a:cubicBezTo>
                    <a:pt x="364" y="207"/>
                    <a:pt x="343" y="546"/>
                    <a:pt x="277" y="858"/>
                  </a:cubicBezTo>
                  <a:cubicBezTo>
                    <a:pt x="234" y="1062"/>
                    <a:pt x="187" y="1265"/>
                    <a:pt x="144" y="1470"/>
                  </a:cubicBezTo>
                  <a:cubicBezTo>
                    <a:pt x="129" y="1471"/>
                    <a:pt x="117" y="1473"/>
                    <a:pt x="102" y="1474"/>
                  </a:cubicBezTo>
                  <a:cubicBezTo>
                    <a:pt x="1" y="1493"/>
                    <a:pt x="22" y="1635"/>
                    <a:pt x="108" y="1657"/>
                  </a:cubicBezTo>
                  <a:cubicBezTo>
                    <a:pt x="74" y="1836"/>
                    <a:pt x="45" y="2017"/>
                    <a:pt x="31" y="2197"/>
                  </a:cubicBezTo>
                  <a:cubicBezTo>
                    <a:pt x="26" y="2262"/>
                    <a:pt x="71" y="2293"/>
                    <a:pt x="121" y="2293"/>
                  </a:cubicBezTo>
                  <a:cubicBezTo>
                    <a:pt x="164" y="2293"/>
                    <a:pt x="210" y="2270"/>
                    <a:pt x="228" y="2224"/>
                  </a:cubicBezTo>
                  <a:cubicBezTo>
                    <a:pt x="300" y="2043"/>
                    <a:pt x="353" y="1852"/>
                    <a:pt x="403" y="1663"/>
                  </a:cubicBezTo>
                  <a:cubicBezTo>
                    <a:pt x="618" y="1663"/>
                    <a:pt x="832" y="1657"/>
                    <a:pt x="1046" y="1645"/>
                  </a:cubicBezTo>
                  <a:cubicBezTo>
                    <a:pt x="1100" y="1783"/>
                    <a:pt x="1159" y="1922"/>
                    <a:pt x="1223" y="2057"/>
                  </a:cubicBezTo>
                  <a:cubicBezTo>
                    <a:pt x="1251" y="2110"/>
                    <a:pt x="1294" y="2132"/>
                    <a:pt x="1339" y="2132"/>
                  </a:cubicBezTo>
                  <a:cubicBezTo>
                    <a:pt x="1428" y="2132"/>
                    <a:pt x="1522" y="2044"/>
                    <a:pt x="1501" y="1938"/>
                  </a:cubicBezTo>
                  <a:cubicBezTo>
                    <a:pt x="1377" y="1324"/>
                    <a:pt x="1105" y="718"/>
                    <a:pt x="903" y="125"/>
                  </a:cubicBezTo>
                  <a:cubicBezTo>
                    <a:pt x="878" y="54"/>
                    <a:pt x="810" y="0"/>
                    <a:pt x="7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9">
              <a:extLst>
                <a:ext uri="{FF2B5EF4-FFF2-40B4-BE49-F238E27FC236}">
                  <a16:creationId xmlns:a16="http://schemas.microsoft.com/office/drawing/2014/main" id="{9A3C3C03-2EB4-1B33-02E0-5ADE6FC78A7F}"/>
                </a:ext>
              </a:extLst>
            </p:cNvPr>
            <p:cNvSpPr/>
            <p:nvPr/>
          </p:nvSpPr>
          <p:spPr>
            <a:xfrm>
              <a:off x="4870535" y="610720"/>
              <a:ext cx="54253" cy="51004"/>
            </a:xfrm>
            <a:custGeom>
              <a:avLst/>
              <a:gdLst/>
              <a:ahLst/>
              <a:cxnLst/>
              <a:rect l="l" t="t" r="r" b="b"/>
              <a:pathLst>
                <a:path w="1703" h="1601" extrusionOk="0">
                  <a:moveTo>
                    <a:pt x="815" y="1"/>
                  </a:moveTo>
                  <a:cubicBezTo>
                    <a:pt x="395" y="1"/>
                    <a:pt x="0" y="490"/>
                    <a:pt x="62" y="902"/>
                  </a:cubicBezTo>
                  <a:cubicBezTo>
                    <a:pt x="134" y="1383"/>
                    <a:pt x="509" y="1600"/>
                    <a:pt x="915" y="1600"/>
                  </a:cubicBezTo>
                  <a:cubicBezTo>
                    <a:pt x="1135" y="1600"/>
                    <a:pt x="1365" y="1536"/>
                    <a:pt x="1560" y="1416"/>
                  </a:cubicBezTo>
                  <a:cubicBezTo>
                    <a:pt x="1702" y="1329"/>
                    <a:pt x="1629" y="1123"/>
                    <a:pt x="1479" y="1123"/>
                  </a:cubicBezTo>
                  <a:cubicBezTo>
                    <a:pt x="1466" y="1123"/>
                    <a:pt x="1452" y="1125"/>
                    <a:pt x="1438" y="1128"/>
                  </a:cubicBezTo>
                  <a:cubicBezTo>
                    <a:pt x="1253" y="1171"/>
                    <a:pt x="1067" y="1272"/>
                    <a:pt x="874" y="1272"/>
                  </a:cubicBezTo>
                  <a:cubicBezTo>
                    <a:pt x="837" y="1272"/>
                    <a:pt x="801" y="1268"/>
                    <a:pt x="764" y="1260"/>
                  </a:cubicBezTo>
                  <a:cubicBezTo>
                    <a:pt x="586" y="1221"/>
                    <a:pt x="449" y="1072"/>
                    <a:pt x="403" y="899"/>
                  </a:cubicBezTo>
                  <a:cubicBezTo>
                    <a:pt x="353" y="707"/>
                    <a:pt x="430" y="522"/>
                    <a:pt x="589" y="408"/>
                  </a:cubicBezTo>
                  <a:cubicBezTo>
                    <a:pt x="739" y="300"/>
                    <a:pt x="894" y="312"/>
                    <a:pt x="1067" y="302"/>
                  </a:cubicBezTo>
                  <a:cubicBezTo>
                    <a:pt x="1179" y="298"/>
                    <a:pt x="1212" y="159"/>
                    <a:pt x="1123" y="99"/>
                  </a:cubicBezTo>
                  <a:cubicBezTo>
                    <a:pt x="1023" y="31"/>
                    <a:pt x="918" y="1"/>
                    <a:pt x="8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9">
              <a:extLst>
                <a:ext uri="{FF2B5EF4-FFF2-40B4-BE49-F238E27FC236}">
                  <a16:creationId xmlns:a16="http://schemas.microsoft.com/office/drawing/2014/main" id="{1DB56231-F6CD-DD8E-D01E-6D3FDDD07DBF}"/>
                </a:ext>
              </a:extLst>
            </p:cNvPr>
            <p:cNvSpPr/>
            <p:nvPr/>
          </p:nvSpPr>
          <p:spPr>
            <a:xfrm>
              <a:off x="5250540" y="1022233"/>
              <a:ext cx="49953" cy="73432"/>
            </a:xfrm>
            <a:custGeom>
              <a:avLst/>
              <a:gdLst/>
              <a:ahLst/>
              <a:cxnLst/>
              <a:rect l="l" t="t" r="r" b="b"/>
              <a:pathLst>
                <a:path w="1568" h="2305" extrusionOk="0">
                  <a:moveTo>
                    <a:pt x="723" y="304"/>
                  </a:moveTo>
                  <a:cubicBezTo>
                    <a:pt x="813" y="304"/>
                    <a:pt x="898" y="334"/>
                    <a:pt x="964" y="405"/>
                  </a:cubicBezTo>
                  <a:cubicBezTo>
                    <a:pt x="1184" y="641"/>
                    <a:pt x="579" y="830"/>
                    <a:pt x="411" y="930"/>
                  </a:cubicBezTo>
                  <a:cubicBezTo>
                    <a:pt x="387" y="945"/>
                    <a:pt x="370" y="965"/>
                    <a:pt x="357" y="986"/>
                  </a:cubicBezTo>
                  <a:cubicBezTo>
                    <a:pt x="349" y="816"/>
                    <a:pt x="339" y="648"/>
                    <a:pt x="327" y="479"/>
                  </a:cubicBezTo>
                  <a:cubicBezTo>
                    <a:pt x="428" y="378"/>
                    <a:pt x="581" y="304"/>
                    <a:pt x="723" y="304"/>
                  </a:cubicBezTo>
                  <a:close/>
                  <a:moveTo>
                    <a:pt x="364" y="1198"/>
                  </a:moveTo>
                  <a:cubicBezTo>
                    <a:pt x="393" y="1237"/>
                    <a:pt x="437" y="1266"/>
                    <a:pt x="497" y="1266"/>
                  </a:cubicBezTo>
                  <a:cubicBezTo>
                    <a:pt x="498" y="1266"/>
                    <a:pt x="500" y="1266"/>
                    <a:pt x="501" y="1265"/>
                  </a:cubicBezTo>
                  <a:cubicBezTo>
                    <a:pt x="530" y="1264"/>
                    <a:pt x="560" y="1264"/>
                    <a:pt x="591" y="1264"/>
                  </a:cubicBezTo>
                  <a:cubicBezTo>
                    <a:pt x="837" y="1264"/>
                    <a:pt x="1132" y="1311"/>
                    <a:pt x="1136" y="1593"/>
                  </a:cubicBezTo>
                  <a:cubicBezTo>
                    <a:pt x="1140" y="1878"/>
                    <a:pt x="889" y="1940"/>
                    <a:pt x="629" y="1940"/>
                  </a:cubicBezTo>
                  <a:cubicBezTo>
                    <a:pt x="533" y="1940"/>
                    <a:pt x="437" y="1932"/>
                    <a:pt x="351" y="1923"/>
                  </a:cubicBezTo>
                  <a:cubicBezTo>
                    <a:pt x="357" y="1907"/>
                    <a:pt x="362" y="1893"/>
                    <a:pt x="362" y="1873"/>
                  </a:cubicBezTo>
                  <a:cubicBezTo>
                    <a:pt x="371" y="1651"/>
                    <a:pt x="370" y="1424"/>
                    <a:pt x="364" y="1198"/>
                  </a:cubicBezTo>
                  <a:close/>
                  <a:moveTo>
                    <a:pt x="822" y="1"/>
                  </a:moveTo>
                  <a:cubicBezTo>
                    <a:pt x="603" y="1"/>
                    <a:pt x="362" y="68"/>
                    <a:pt x="215" y="199"/>
                  </a:cubicBezTo>
                  <a:cubicBezTo>
                    <a:pt x="210" y="198"/>
                    <a:pt x="205" y="198"/>
                    <a:pt x="200" y="198"/>
                  </a:cubicBezTo>
                  <a:cubicBezTo>
                    <a:pt x="147" y="198"/>
                    <a:pt x="95" y="233"/>
                    <a:pt x="89" y="306"/>
                  </a:cubicBezTo>
                  <a:cubicBezTo>
                    <a:pt x="43" y="820"/>
                    <a:pt x="20" y="1357"/>
                    <a:pt x="39" y="1873"/>
                  </a:cubicBezTo>
                  <a:cubicBezTo>
                    <a:pt x="40" y="1914"/>
                    <a:pt x="56" y="1946"/>
                    <a:pt x="76" y="1971"/>
                  </a:cubicBezTo>
                  <a:cubicBezTo>
                    <a:pt x="0" y="2069"/>
                    <a:pt x="17" y="2252"/>
                    <a:pt x="163" y="2275"/>
                  </a:cubicBezTo>
                  <a:cubicBezTo>
                    <a:pt x="277" y="2293"/>
                    <a:pt x="406" y="2305"/>
                    <a:pt x="539" y="2305"/>
                  </a:cubicBezTo>
                  <a:cubicBezTo>
                    <a:pt x="1000" y="2305"/>
                    <a:pt x="1505" y="2161"/>
                    <a:pt x="1544" y="1625"/>
                  </a:cubicBezTo>
                  <a:cubicBezTo>
                    <a:pt x="1568" y="1284"/>
                    <a:pt x="1339" y="1084"/>
                    <a:pt x="1057" y="985"/>
                  </a:cubicBezTo>
                  <a:cubicBezTo>
                    <a:pt x="1166" y="913"/>
                    <a:pt x="1260" y="829"/>
                    <a:pt x="1320" y="706"/>
                  </a:cubicBezTo>
                  <a:cubicBezTo>
                    <a:pt x="1418" y="501"/>
                    <a:pt x="1408" y="233"/>
                    <a:pt x="1206" y="96"/>
                  </a:cubicBezTo>
                  <a:cubicBezTo>
                    <a:pt x="1113" y="32"/>
                    <a:pt x="973" y="1"/>
                    <a:pt x="8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6" name="Google Shape;1366;p39">
            <a:extLst>
              <a:ext uri="{FF2B5EF4-FFF2-40B4-BE49-F238E27FC236}">
                <a16:creationId xmlns:a16="http://schemas.microsoft.com/office/drawing/2014/main" id="{8F8D0B97-26F0-A997-BC65-A43AC934CF19}"/>
              </a:ext>
            </a:extLst>
          </p:cNvPr>
          <p:cNvGrpSpPr/>
          <p:nvPr/>
        </p:nvGrpSpPr>
        <p:grpSpPr>
          <a:xfrm>
            <a:off x="7943831" y="330260"/>
            <a:ext cx="801706" cy="735421"/>
            <a:chOff x="4120686" y="2352157"/>
            <a:chExt cx="662732" cy="607937"/>
          </a:xfrm>
        </p:grpSpPr>
        <p:sp>
          <p:nvSpPr>
            <p:cNvPr id="1367" name="Google Shape;1367;p39">
              <a:extLst>
                <a:ext uri="{FF2B5EF4-FFF2-40B4-BE49-F238E27FC236}">
                  <a16:creationId xmlns:a16="http://schemas.microsoft.com/office/drawing/2014/main" id="{A72C1151-AE4F-9DA5-A104-CF9425C46394}"/>
                </a:ext>
              </a:extLst>
            </p:cNvPr>
            <p:cNvSpPr/>
            <p:nvPr/>
          </p:nvSpPr>
          <p:spPr>
            <a:xfrm>
              <a:off x="4120686" y="2352157"/>
              <a:ext cx="662732" cy="607937"/>
            </a:xfrm>
            <a:custGeom>
              <a:avLst/>
              <a:gdLst/>
              <a:ahLst/>
              <a:cxnLst/>
              <a:rect l="l" t="t" r="r" b="b"/>
              <a:pathLst>
                <a:path w="20803" h="19083" extrusionOk="0">
                  <a:moveTo>
                    <a:pt x="11703" y="2827"/>
                  </a:moveTo>
                  <a:cubicBezTo>
                    <a:pt x="12057" y="3258"/>
                    <a:pt x="12352" y="3738"/>
                    <a:pt x="12581" y="4256"/>
                  </a:cubicBezTo>
                  <a:cubicBezTo>
                    <a:pt x="12051" y="3916"/>
                    <a:pt x="11510" y="3581"/>
                    <a:pt x="10961" y="3271"/>
                  </a:cubicBezTo>
                  <a:cubicBezTo>
                    <a:pt x="11200" y="3107"/>
                    <a:pt x="11448" y="2956"/>
                    <a:pt x="11703" y="2827"/>
                  </a:cubicBezTo>
                  <a:close/>
                  <a:moveTo>
                    <a:pt x="10812" y="3370"/>
                  </a:moveTo>
                  <a:cubicBezTo>
                    <a:pt x="11401" y="3784"/>
                    <a:pt x="12020" y="4171"/>
                    <a:pt x="12634" y="4544"/>
                  </a:cubicBezTo>
                  <a:cubicBezTo>
                    <a:pt x="12652" y="4555"/>
                    <a:pt x="12670" y="4559"/>
                    <a:pt x="12686" y="4559"/>
                  </a:cubicBezTo>
                  <a:cubicBezTo>
                    <a:pt x="12692" y="4559"/>
                    <a:pt x="12698" y="4558"/>
                    <a:pt x="12704" y="4557"/>
                  </a:cubicBezTo>
                  <a:cubicBezTo>
                    <a:pt x="12829" y="4888"/>
                    <a:pt x="12929" y="5232"/>
                    <a:pt x="12996" y="5591"/>
                  </a:cubicBezTo>
                  <a:cubicBezTo>
                    <a:pt x="13071" y="5992"/>
                    <a:pt x="13098" y="6387"/>
                    <a:pt x="13091" y="6778"/>
                  </a:cubicBezTo>
                  <a:cubicBezTo>
                    <a:pt x="11979" y="5986"/>
                    <a:pt x="10812" y="5256"/>
                    <a:pt x="9661" y="4519"/>
                  </a:cubicBezTo>
                  <a:cubicBezTo>
                    <a:pt x="9827" y="4285"/>
                    <a:pt x="10023" y="4063"/>
                    <a:pt x="10243" y="3851"/>
                  </a:cubicBezTo>
                  <a:cubicBezTo>
                    <a:pt x="11054" y="4367"/>
                    <a:pt x="11838" y="4909"/>
                    <a:pt x="12577" y="5528"/>
                  </a:cubicBezTo>
                  <a:cubicBezTo>
                    <a:pt x="12602" y="5549"/>
                    <a:pt x="12630" y="5558"/>
                    <a:pt x="12657" y="5558"/>
                  </a:cubicBezTo>
                  <a:cubicBezTo>
                    <a:pt x="12759" y="5558"/>
                    <a:pt x="12848" y="5431"/>
                    <a:pt x="12750" y="5355"/>
                  </a:cubicBezTo>
                  <a:cubicBezTo>
                    <a:pt x="11997" y="4760"/>
                    <a:pt x="11210" y="4206"/>
                    <a:pt x="10377" y="3727"/>
                  </a:cubicBezTo>
                  <a:cubicBezTo>
                    <a:pt x="10512" y="3604"/>
                    <a:pt x="10652" y="3486"/>
                    <a:pt x="10807" y="3373"/>
                  </a:cubicBezTo>
                  <a:cubicBezTo>
                    <a:pt x="10808" y="3372"/>
                    <a:pt x="10810" y="3372"/>
                    <a:pt x="10812" y="3370"/>
                  </a:cubicBezTo>
                  <a:close/>
                  <a:moveTo>
                    <a:pt x="9157" y="5468"/>
                  </a:moveTo>
                  <a:cubicBezTo>
                    <a:pt x="10032" y="6075"/>
                    <a:pt x="10908" y="6691"/>
                    <a:pt x="11793" y="7299"/>
                  </a:cubicBezTo>
                  <a:cubicBezTo>
                    <a:pt x="11577" y="7282"/>
                    <a:pt x="11359" y="7274"/>
                    <a:pt x="11142" y="7274"/>
                  </a:cubicBezTo>
                  <a:cubicBezTo>
                    <a:pt x="10807" y="7274"/>
                    <a:pt x="10471" y="7294"/>
                    <a:pt x="10141" y="7335"/>
                  </a:cubicBezTo>
                  <a:cubicBezTo>
                    <a:pt x="10197" y="7303"/>
                    <a:pt x="10228" y="7235"/>
                    <a:pt x="10167" y="7186"/>
                  </a:cubicBezTo>
                  <a:cubicBezTo>
                    <a:pt x="9940" y="7009"/>
                    <a:pt x="9676" y="6878"/>
                    <a:pt x="9429" y="6734"/>
                  </a:cubicBezTo>
                  <a:cubicBezTo>
                    <a:pt x="9260" y="6635"/>
                    <a:pt x="9094" y="6527"/>
                    <a:pt x="8921" y="6434"/>
                  </a:cubicBezTo>
                  <a:cubicBezTo>
                    <a:pt x="8960" y="6098"/>
                    <a:pt x="9043" y="5776"/>
                    <a:pt x="9157" y="5468"/>
                  </a:cubicBezTo>
                  <a:close/>
                  <a:moveTo>
                    <a:pt x="9572" y="4653"/>
                  </a:moveTo>
                  <a:cubicBezTo>
                    <a:pt x="10729" y="5469"/>
                    <a:pt x="11888" y="6305"/>
                    <a:pt x="13085" y="7059"/>
                  </a:cubicBezTo>
                  <a:cubicBezTo>
                    <a:pt x="13076" y="7206"/>
                    <a:pt x="13062" y="7352"/>
                    <a:pt x="13042" y="7495"/>
                  </a:cubicBezTo>
                  <a:cubicBezTo>
                    <a:pt x="12903" y="7464"/>
                    <a:pt x="12763" y="7432"/>
                    <a:pt x="12624" y="7407"/>
                  </a:cubicBezTo>
                  <a:cubicBezTo>
                    <a:pt x="11501" y="6678"/>
                    <a:pt x="10364" y="5968"/>
                    <a:pt x="9243" y="5254"/>
                  </a:cubicBezTo>
                  <a:cubicBezTo>
                    <a:pt x="9333" y="5047"/>
                    <a:pt x="9445" y="4848"/>
                    <a:pt x="9572" y="4653"/>
                  </a:cubicBezTo>
                  <a:close/>
                  <a:moveTo>
                    <a:pt x="8901" y="6618"/>
                  </a:moveTo>
                  <a:cubicBezTo>
                    <a:pt x="9025" y="6702"/>
                    <a:pt x="9159" y="6781"/>
                    <a:pt x="9286" y="6864"/>
                  </a:cubicBezTo>
                  <a:cubicBezTo>
                    <a:pt x="9534" y="7024"/>
                    <a:pt x="9780" y="7213"/>
                    <a:pt x="10046" y="7338"/>
                  </a:cubicBezTo>
                  <a:cubicBezTo>
                    <a:pt x="10049" y="7339"/>
                    <a:pt x="10055" y="7339"/>
                    <a:pt x="10061" y="7342"/>
                  </a:cubicBezTo>
                  <a:cubicBezTo>
                    <a:pt x="9670" y="7392"/>
                    <a:pt x="9287" y="7465"/>
                    <a:pt x="8921" y="7567"/>
                  </a:cubicBezTo>
                  <a:cubicBezTo>
                    <a:pt x="8882" y="7239"/>
                    <a:pt x="8878" y="6923"/>
                    <a:pt x="8901" y="6618"/>
                  </a:cubicBezTo>
                  <a:close/>
                  <a:moveTo>
                    <a:pt x="10908" y="7633"/>
                  </a:moveTo>
                  <a:cubicBezTo>
                    <a:pt x="10986" y="7633"/>
                    <a:pt x="11065" y="7634"/>
                    <a:pt x="11143" y="7636"/>
                  </a:cubicBezTo>
                  <a:cubicBezTo>
                    <a:pt x="11076" y="7714"/>
                    <a:pt x="11006" y="7793"/>
                    <a:pt x="10937" y="7873"/>
                  </a:cubicBezTo>
                  <a:cubicBezTo>
                    <a:pt x="10815" y="7796"/>
                    <a:pt x="10696" y="7717"/>
                    <a:pt x="10575" y="7640"/>
                  </a:cubicBezTo>
                  <a:cubicBezTo>
                    <a:pt x="10685" y="7635"/>
                    <a:pt x="10797" y="7633"/>
                    <a:pt x="10908" y="7633"/>
                  </a:cubicBezTo>
                  <a:close/>
                  <a:moveTo>
                    <a:pt x="10114" y="7680"/>
                  </a:moveTo>
                  <a:lnTo>
                    <a:pt x="10114" y="7680"/>
                  </a:lnTo>
                  <a:cubicBezTo>
                    <a:pt x="9970" y="7846"/>
                    <a:pt x="9827" y="8012"/>
                    <a:pt x="9687" y="8183"/>
                  </a:cubicBezTo>
                  <a:lnTo>
                    <a:pt x="9182" y="7818"/>
                  </a:lnTo>
                  <a:cubicBezTo>
                    <a:pt x="9491" y="7755"/>
                    <a:pt x="9803" y="7710"/>
                    <a:pt x="10114" y="7680"/>
                  </a:cubicBezTo>
                  <a:close/>
                  <a:moveTo>
                    <a:pt x="11374" y="7644"/>
                  </a:moveTo>
                  <a:cubicBezTo>
                    <a:pt x="11637" y="7657"/>
                    <a:pt x="11899" y="7682"/>
                    <a:pt x="12158" y="7722"/>
                  </a:cubicBezTo>
                  <a:cubicBezTo>
                    <a:pt x="11985" y="7919"/>
                    <a:pt x="11813" y="8123"/>
                    <a:pt x="11641" y="8326"/>
                  </a:cubicBezTo>
                  <a:cubicBezTo>
                    <a:pt x="11460" y="8210"/>
                    <a:pt x="11279" y="8094"/>
                    <a:pt x="11099" y="7979"/>
                  </a:cubicBezTo>
                  <a:cubicBezTo>
                    <a:pt x="11192" y="7868"/>
                    <a:pt x="11284" y="7757"/>
                    <a:pt x="11374" y="7644"/>
                  </a:cubicBezTo>
                  <a:close/>
                  <a:moveTo>
                    <a:pt x="10324" y="7704"/>
                  </a:moveTo>
                  <a:cubicBezTo>
                    <a:pt x="10483" y="7815"/>
                    <a:pt x="10643" y="7919"/>
                    <a:pt x="10805" y="8029"/>
                  </a:cubicBezTo>
                  <a:cubicBezTo>
                    <a:pt x="10636" y="8227"/>
                    <a:pt x="10469" y="8428"/>
                    <a:pt x="10303" y="8628"/>
                  </a:cubicBezTo>
                  <a:lnTo>
                    <a:pt x="9819" y="8280"/>
                  </a:lnTo>
                  <a:cubicBezTo>
                    <a:pt x="9989" y="8090"/>
                    <a:pt x="10157" y="7898"/>
                    <a:pt x="10324" y="7704"/>
                  </a:cubicBezTo>
                  <a:close/>
                  <a:moveTo>
                    <a:pt x="12324" y="7747"/>
                  </a:moveTo>
                  <a:cubicBezTo>
                    <a:pt x="12380" y="7757"/>
                    <a:pt x="12438" y="7767"/>
                    <a:pt x="12493" y="7779"/>
                  </a:cubicBezTo>
                  <a:lnTo>
                    <a:pt x="12724" y="7934"/>
                  </a:lnTo>
                  <a:cubicBezTo>
                    <a:pt x="12721" y="7933"/>
                    <a:pt x="12718" y="7933"/>
                    <a:pt x="12715" y="7933"/>
                  </a:cubicBezTo>
                  <a:cubicBezTo>
                    <a:pt x="12689" y="7933"/>
                    <a:pt x="12661" y="7944"/>
                    <a:pt x="12640" y="7971"/>
                  </a:cubicBezTo>
                  <a:cubicBezTo>
                    <a:pt x="12463" y="8191"/>
                    <a:pt x="12289" y="8410"/>
                    <a:pt x="12114" y="8631"/>
                  </a:cubicBezTo>
                  <a:cubicBezTo>
                    <a:pt x="12017" y="8568"/>
                    <a:pt x="11921" y="8505"/>
                    <a:pt x="11823" y="8443"/>
                  </a:cubicBezTo>
                  <a:cubicBezTo>
                    <a:pt x="11987" y="8249"/>
                    <a:pt x="12150" y="8055"/>
                    <a:pt x="12309" y="7859"/>
                  </a:cubicBezTo>
                  <a:cubicBezTo>
                    <a:pt x="12339" y="7823"/>
                    <a:pt x="12339" y="7782"/>
                    <a:pt x="12324" y="7747"/>
                  </a:cubicBezTo>
                  <a:close/>
                  <a:moveTo>
                    <a:pt x="8960" y="7859"/>
                  </a:moveTo>
                  <a:cubicBezTo>
                    <a:pt x="9164" y="8015"/>
                    <a:pt x="9366" y="8168"/>
                    <a:pt x="9568" y="8320"/>
                  </a:cubicBezTo>
                  <a:cubicBezTo>
                    <a:pt x="9438" y="8475"/>
                    <a:pt x="9300" y="8628"/>
                    <a:pt x="9169" y="8785"/>
                  </a:cubicBezTo>
                  <a:cubicBezTo>
                    <a:pt x="9096" y="8531"/>
                    <a:pt x="9033" y="8270"/>
                    <a:pt x="8982" y="8008"/>
                  </a:cubicBezTo>
                  <a:cubicBezTo>
                    <a:pt x="8974" y="7958"/>
                    <a:pt x="8967" y="7909"/>
                    <a:pt x="8960" y="7859"/>
                  </a:cubicBezTo>
                  <a:close/>
                  <a:moveTo>
                    <a:pt x="8539" y="8090"/>
                  </a:moveTo>
                  <a:cubicBezTo>
                    <a:pt x="8580" y="8340"/>
                    <a:pt x="8642" y="8589"/>
                    <a:pt x="8710" y="8834"/>
                  </a:cubicBezTo>
                  <a:cubicBezTo>
                    <a:pt x="8448" y="8647"/>
                    <a:pt x="8186" y="8459"/>
                    <a:pt x="7926" y="8270"/>
                  </a:cubicBezTo>
                  <a:cubicBezTo>
                    <a:pt x="8123" y="8201"/>
                    <a:pt x="8328" y="8137"/>
                    <a:pt x="8539" y="8090"/>
                  </a:cubicBezTo>
                  <a:close/>
                  <a:moveTo>
                    <a:pt x="12813" y="7994"/>
                  </a:moveTo>
                  <a:lnTo>
                    <a:pt x="12813" y="7994"/>
                  </a:lnTo>
                  <a:cubicBezTo>
                    <a:pt x="12853" y="8019"/>
                    <a:pt x="12892" y="8047"/>
                    <a:pt x="12932" y="8072"/>
                  </a:cubicBezTo>
                  <a:cubicBezTo>
                    <a:pt x="12856" y="8380"/>
                    <a:pt x="12760" y="8677"/>
                    <a:pt x="12638" y="8964"/>
                  </a:cubicBezTo>
                  <a:cubicBezTo>
                    <a:pt x="12525" y="8893"/>
                    <a:pt x="12412" y="8820"/>
                    <a:pt x="12300" y="8748"/>
                  </a:cubicBezTo>
                  <a:cubicBezTo>
                    <a:pt x="12468" y="8545"/>
                    <a:pt x="12637" y="8340"/>
                    <a:pt x="12806" y="8137"/>
                  </a:cubicBezTo>
                  <a:cubicBezTo>
                    <a:pt x="12846" y="8090"/>
                    <a:pt x="12840" y="8034"/>
                    <a:pt x="12813" y="7994"/>
                  </a:cubicBezTo>
                  <a:close/>
                  <a:moveTo>
                    <a:pt x="10966" y="8138"/>
                  </a:moveTo>
                  <a:cubicBezTo>
                    <a:pt x="11143" y="8259"/>
                    <a:pt x="11321" y="8376"/>
                    <a:pt x="11498" y="8496"/>
                  </a:cubicBezTo>
                  <a:cubicBezTo>
                    <a:pt x="11324" y="8704"/>
                    <a:pt x="11152" y="8911"/>
                    <a:pt x="10980" y="9121"/>
                  </a:cubicBezTo>
                  <a:cubicBezTo>
                    <a:pt x="10807" y="8992"/>
                    <a:pt x="10632" y="8867"/>
                    <a:pt x="10456" y="8740"/>
                  </a:cubicBezTo>
                  <a:cubicBezTo>
                    <a:pt x="10628" y="8539"/>
                    <a:pt x="10798" y="8339"/>
                    <a:pt x="10966" y="8138"/>
                  </a:cubicBezTo>
                  <a:close/>
                  <a:moveTo>
                    <a:pt x="13743" y="8147"/>
                  </a:moveTo>
                  <a:lnTo>
                    <a:pt x="13743" y="8147"/>
                  </a:lnTo>
                  <a:cubicBezTo>
                    <a:pt x="14421" y="8426"/>
                    <a:pt x="14975" y="8818"/>
                    <a:pt x="15419" y="9311"/>
                  </a:cubicBezTo>
                  <a:cubicBezTo>
                    <a:pt x="14870" y="8913"/>
                    <a:pt x="14309" y="8526"/>
                    <a:pt x="13743" y="8147"/>
                  </a:cubicBezTo>
                  <a:close/>
                  <a:moveTo>
                    <a:pt x="11680" y="8618"/>
                  </a:moveTo>
                  <a:cubicBezTo>
                    <a:pt x="11778" y="8682"/>
                    <a:pt x="11873" y="8748"/>
                    <a:pt x="11971" y="8813"/>
                  </a:cubicBezTo>
                  <a:cubicBezTo>
                    <a:pt x="11796" y="9029"/>
                    <a:pt x="11624" y="9244"/>
                    <a:pt x="11451" y="9461"/>
                  </a:cubicBezTo>
                  <a:cubicBezTo>
                    <a:pt x="11349" y="9387"/>
                    <a:pt x="11249" y="9314"/>
                    <a:pt x="11147" y="9241"/>
                  </a:cubicBezTo>
                  <a:cubicBezTo>
                    <a:pt x="11326" y="9033"/>
                    <a:pt x="11505" y="8826"/>
                    <a:pt x="11680" y="8618"/>
                  </a:cubicBezTo>
                  <a:close/>
                  <a:moveTo>
                    <a:pt x="9697" y="8417"/>
                  </a:moveTo>
                  <a:cubicBezTo>
                    <a:pt x="9856" y="8539"/>
                    <a:pt x="10018" y="8659"/>
                    <a:pt x="10178" y="8781"/>
                  </a:cubicBezTo>
                  <a:cubicBezTo>
                    <a:pt x="9985" y="9015"/>
                    <a:pt x="9796" y="9251"/>
                    <a:pt x="9608" y="9490"/>
                  </a:cubicBezTo>
                  <a:cubicBezTo>
                    <a:pt x="9515" y="9421"/>
                    <a:pt x="9424" y="9351"/>
                    <a:pt x="9330" y="9284"/>
                  </a:cubicBezTo>
                  <a:cubicBezTo>
                    <a:pt x="9290" y="9176"/>
                    <a:pt x="9255" y="9068"/>
                    <a:pt x="9222" y="8956"/>
                  </a:cubicBezTo>
                  <a:cubicBezTo>
                    <a:pt x="9386" y="8784"/>
                    <a:pt x="9541" y="8596"/>
                    <a:pt x="9697" y="8417"/>
                  </a:cubicBezTo>
                  <a:close/>
                  <a:moveTo>
                    <a:pt x="12150" y="8932"/>
                  </a:moveTo>
                  <a:cubicBezTo>
                    <a:pt x="12279" y="9017"/>
                    <a:pt x="12408" y="9105"/>
                    <a:pt x="12536" y="9191"/>
                  </a:cubicBezTo>
                  <a:cubicBezTo>
                    <a:pt x="12412" y="9450"/>
                    <a:pt x="12272" y="9699"/>
                    <a:pt x="12114" y="9937"/>
                  </a:cubicBezTo>
                  <a:cubicBezTo>
                    <a:pt x="11946" y="9816"/>
                    <a:pt x="11780" y="9698"/>
                    <a:pt x="11616" y="9577"/>
                  </a:cubicBezTo>
                  <a:cubicBezTo>
                    <a:pt x="11793" y="9363"/>
                    <a:pt x="11971" y="9146"/>
                    <a:pt x="12150" y="8932"/>
                  </a:cubicBezTo>
                  <a:close/>
                  <a:moveTo>
                    <a:pt x="10324" y="8891"/>
                  </a:moveTo>
                  <a:cubicBezTo>
                    <a:pt x="10497" y="9022"/>
                    <a:pt x="10671" y="9155"/>
                    <a:pt x="10844" y="9285"/>
                  </a:cubicBezTo>
                  <a:lnTo>
                    <a:pt x="10270" y="9994"/>
                  </a:lnTo>
                  <a:cubicBezTo>
                    <a:pt x="10088" y="9852"/>
                    <a:pt x="9905" y="9712"/>
                    <a:pt x="9720" y="9573"/>
                  </a:cubicBezTo>
                  <a:cubicBezTo>
                    <a:pt x="9923" y="9348"/>
                    <a:pt x="10124" y="9121"/>
                    <a:pt x="10324" y="8891"/>
                  </a:cubicBezTo>
                  <a:close/>
                  <a:moveTo>
                    <a:pt x="11004" y="9405"/>
                  </a:moveTo>
                  <a:lnTo>
                    <a:pt x="11309" y="9636"/>
                  </a:lnTo>
                  <a:cubicBezTo>
                    <a:pt x="11119" y="9877"/>
                    <a:pt x="10927" y="10117"/>
                    <a:pt x="10737" y="10359"/>
                  </a:cubicBezTo>
                  <a:cubicBezTo>
                    <a:pt x="10625" y="10272"/>
                    <a:pt x="10513" y="10182"/>
                    <a:pt x="10400" y="10094"/>
                  </a:cubicBezTo>
                  <a:cubicBezTo>
                    <a:pt x="10603" y="9865"/>
                    <a:pt x="10804" y="9636"/>
                    <a:pt x="11004" y="9405"/>
                  </a:cubicBezTo>
                  <a:close/>
                  <a:moveTo>
                    <a:pt x="9555" y="9844"/>
                  </a:moveTo>
                  <a:lnTo>
                    <a:pt x="9555" y="9844"/>
                  </a:lnTo>
                  <a:cubicBezTo>
                    <a:pt x="9727" y="9978"/>
                    <a:pt x="9902" y="10109"/>
                    <a:pt x="10074" y="10239"/>
                  </a:cubicBezTo>
                  <a:cubicBezTo>
                    <a:pt x="10013" y="10313"/>
                    <a:pt x="9956" y="10385"/>
                    <a:pt x="9897" y="10458"/>
                  </a:cubicBezTo>
                  <a:cubicBezTo>
                    <a:pt x="9773" y="10259"/>
                    <a:pt x="9655" y="10057"/>
                    <a:pt x="9555" y="9844"/>
                  </a:cubicBezTo>
                  <a:close/>
                  <a:moveTo>
                    <a:pt x="11467" y="9756"/>
                  </a:moveTo>
                  <a:cubicBezTo>
                    <a:pt x="11636" y="9884"/>
                    <a:pt x="11802" y="10010"/>
                    <a:pt x="11971" y="10137"/>
                  </a:cubicBezTo>
                  <a:cubicBezTo>
                    <a:pt x="11782" y="10395"/>
                    <a:pt x="11574" y="10638"/>
                    <a:pt x="11348" y="10865"/>
                  </a:cubicBezTo>
                  <a:cubicBezTo>
                    <a:pt x="11192" y="10730"/>
                    <a:pt x="11033" y="10600"/>
                    <a:pt x="10873" y="10471"/>
                  </a:cubicBezTo>
                  <a:cubicBezTo>
                    <a:pt x="11073" y="10235"/>
                    <a:pt x="11271" y="9995"/>
                    <a:pt x="11467" y="9756"/>
                  </a:cubicBezTo>
                  <a:close/>
                  <a:moveTo>
                    <a:pt x="10191" y="10330"/>
                  </a:moveTo>
                  <a:cubicBezTo>
                    <a:pt x="10311" y="10421"/>
                    <a:pt x="10432" y="10509"/>
                    <a:pt x="10553" y="10597"/>
                  </a:cubicBezTo>
                  <a:cubicBezTo>
                    <a:pt x="10457" y="10721"/>
                    <a:pt x="10361" y="10843"/>
                    <a:pt x="10267" y="10966"/>
                  </a:cubicBezTo>
                  <a:cubicBezTo>
                    <a:pt x="10164" y="10840"/>
                    <a:pt x="10066" y="10710"/>
                    <a:pt x="9975" y="10575"/>
                  </a:cubicBezTo>
                  <a:cubicBezTo>
                    <a:pt x="10046" y="10494"/>
                    <a:pt x="10119" y="10411"/>
                    <a:pt x="10191" y="10330"/>
                  </a:cubicBezTo>
                  <a:close/>
                  <a:moveTo>
                    <a:pt x="10684" y="10694"/>
                  </a:moveTo>
                  <a:cubicBezTo>
                    <a:pt x="10843" y="10810"/>
                    <a:pt x="11004" y="10925"/>
                    <a:pt x="11166" y="11036"/>
                  </a:cubicBezTo>
                  <a:cubicBezTo>
                    <a:pt x="11016" y="11172"/>
                    <a:pt x="10861" y="11301"/>
                    <a:pt x="10696" y="11420"/>
                  </a:cubicBezTo>
                  <a:cubicBezTo>
                    <a:pt x="10575" y="11311"/>
                    <a:pt x="10464" y="11195"/>
                    <a:pt x="10360" y="11074"/>
                  </a:cubicBezTo>
                  <a:cubicBezTo>
                    <a:pt x="10469" y="10946"/>
                    <a:pt x="10576" y="10822"/>
                    <a:pt x="10684" y="10694"/>
                  </a:cubicBezTo>
                  <a:close/>
                  <a:moveTo>
                    <a:pt x="13304" y="8320"/>
                  </a:moveTo>
                  <a:cubicBezTo>
                    <a:pt x="14159" y="8889"/>
                    <a:pt x="15022" y="9436"/>
                    <a:pt x="15898" y="9950"/>
                  </a:cubicBezTo>
                  <a:cubicBezTo>
                    <a:pt x="16183" y="10406"/>
                    <a:pt x="16400" y="10922"/>
                    <a:pt x="16549" y="11495"/>
                  </a:cubicBezTo>
                  <a:lnTo>
                    <a:pt x="16554" y="11520"/>
                  </a:lnTo>
                  <a:cubicBezTo>
                    <a:pt x="15373" y="10740"/>
                    <a:pt x="14187" y="9967"/>
                    <a:pt x="12999" y="9198"/>
                  </a:cubicBezTo>
                  <a:cubicBezTo>
                    <a:pt x="13123" y="8914"/>
                    <a:pt x="13225" y="8624"/>
                    <a:pt x="13304" y="8320"/>
                  </a:cubicBezTo>
                  <a:close/>
                  <a:moveTo>
                    <a:pt x="7712" y="8349"/>
                  </a:moveTo>
                  <a:cubicBezTo>
                    <a:pt x="8092" y="8659"/>
                    <a:pt x="8473" y="8972"/>
                    <a:pt x="8858" y="9284"/>
                  </a:cubicBezTo>
                  <a:cubicBezTo>
                    <a:pt x="9194" y="10193"/>
                    <a:pt x="9727" y="11016"/>
                    <a:pt x="10427" y="11603"/>
                  </a:cubicBezTo>
                  <a:cubicBezTo>
                    <a:pt x="10384" y="11632"/>
                    <a:pt x="10338" y="11656"/>
                    <a:pt x="10296" y="11684"/>
                  </a:cubicBezTo>
                  <a:cubicBezTo>
                    <a:pt x="9090" y="10786"/>
                    <a:pt x="7942" y="9831"/>
                    <a:pt x="6795" y="8857"/>
                  </a:cubicBezTo>
                  <a:cubicBezTo>
                    <a:pt x="6785" y="8850"/>
                    <a:pt x="6777" y="8847"/>
                    <a:pt x="6769" y="8843"/>
                  </a:cubicBezTo>
                  <a:cubicBezTo>
                    <a:pt x="7061" y="8648"/>
                    <a:pt x="7377" y="8485"/>
                    <a:pt x="7712" y="8349"/>
                  </a:cubicBezTo>
                  <a:close/>
                  <a:moveTo>
                    <a:pt x="6651" y="8922"/>
                  </a:moveTo>
                  <a:cubicBezTo>
                    <a:pt x="6651" y="8940"/>
                    <a:pt x="6659" y="8960"/>
                    <a:pt x="6676" y="8977"/>
                  </a:cubicBezTo>
                  <a:cubicBezTo>
                    <a:pt x="7720" y="10013"/>
                    <a:pt x="8872" y="10955"/>
                    <a:pt x="10059" y="11825"/>
                  </a:cubicBezTo>
                  <a:cubicBezTo>
                    <a:pt x="9741" y="12000"/>
                    <a:pt x="9408" y="12149"/>
                    <a:pt x="9054" y="12265"/>
                  </a:cubicBezTo>
                  <a:cubicBezTo>
                    <a:pt x="7954" y="11416"/>
                    <a:pt x="6828" y="10600"/>
                    <a:pt x="5715" y="9769"/>
                  </a:cubicBezTo>
                  <a:cubicBezTo>
                    <a:pt x="5988" y="9451"/>
                    <a:pt x="6303" y="9168"/>
                    <a:pt x="6651" y="8922"/>
                  </a:cubicBezTo>
                  <a:close/>
                  <a:moveTo>
                    <a:pt x="6560" y="399"/>
                  </a:moveTo>
                  <a:cubicBezTo>
                    <a:pt x="8423" y="399"/>
                    <a:pt x="10205" y="1201"/>
                    <a:pt x="11437" y="2525"/>
                  </a:cubicBezTo>
                  <a:cubicBezTo>
                    <a:pt x="10665" y="2911"/>
                    <a:pt x="9962" y="3459"/>
                    <a:pt x="9388" y="4182"/>
                  </a:cubicBezTo>
                  <a:cubicBezTo>
                    <a:pt x="9182" y="4443"/>
                    <a:pt x="9015" y="4726"/>
                    <a:pt x="8879" y="5027"/>
                  </a:cubicBezTo>
                  <a:cubicBezTo>
                    <a:pt x="8867" y="5020"/>
                    <a:pt x="8854" y="5011"/>
                    <a:pt x="8842" y="5004"/>
                  </a:cubicBezTo>
                  <a:cubicBezTo>
                    <a:pt x="8823" y="4992"/>
                    <a:pt x="8805" y="4987"/>
                    <a:pt x="8788" y="4987"/>
                  </a:cubicBezTo>
                  <a:cubicBezTo>
                    <a:pt x="8702" y="4987"/>
                    <a:pt x="8648" y="5118"/>
                    <a:pt x="8738" y="5181"/>
                  </a:cubicBezTo>
                  <a:cubicBezTo>
                    <a:pt x="8758" y="5196"/>
                    <a:pt x="8779" y="5210"/>
                    <a:pt x="8798" y="5222"/>
                  </a:cubicBezTo>
                  <a:cubicBezTo>
                    <a:pt x="8497" y="5985"/>
                    <a:pt x="8400" y="6841"/>
                    <a:pt x="8483" y="7694"/>
                  </a:cubicBezTo>
                  <a:cubicBezTo>
                    <a:pt x="6570" y="8094"/>
                    <a:pt x="4986" y="9449"/>
                    <a:pt x="4362" y="11255"/>
                  </a:cubicBezTo>
                  <a:lnTo>
                    <a:pt x="4362" y="11255"/>
                  </a:lnTo>
                  <a:cubicBezTo>
                    <a:pt x="4362" y="11255"/>
                    <a:pt x="4362" y="11255"/>
                    <a:pt x="4362" y="11255"/>
                  </a:cubicBezTo>
                  <a:cubicBezTo>
                    <a:pt x="4351" y="11249"/>
                    <a:pt x="4341" y="11246"/>
                    <a:pt x="4330" y="11246"/>
                  </a:cubicBezTo>
                  <a:cubicBezTo>
                    <a:pt x="4276" y="11246"/>
                    <a:pt x="4228" y="11323"/>
                    <a:pt x="4279" y="11363"/>
                  </a:cubicBezTo>
                  <a:cubicBezTo>
                    <a:pt x="4292" y="11374"/>
                    <a:pt x="4305" y="11383"/>
                    <a:pt x="4317" y="11391"/>
                  </a:cubicBezTo>
                  <a:cubicBezTo>
                    <a:pt x="4227" y="11678"/>
                    <a:pt x="4160" y="11976"/>
                    <a:pt x="4120" y="12284"/>
                  </a:cubicBezTo>
                  <a:cubicBezTo>
                    <a:pt x="3905" y="12186"/>
                    <a:pt x="3695" y="12072"/>
                    <a:pt x="3491" y="11936"/>
                  </a:cubicBezTo>
                  <a:cubicBezTo>
                    <a:pt x="2164" y="11044"/>
                    <a:pt x="1444" y="9490"/>
                    <a:pt x="1071" y="7982"/>
                  </a:cubicBezTo>
                  <a:cubicBezTo>
                    <a:pt x="649" y="6275"/>
                    <a:pt x="617" y="4486"/>
                    <a:pt x="1607" y="2963"/>
                  </a:cubicBezTo>
                  <a:cubicBezTo>
                    <a:pt x="2575" y="1476"/>
                    <a:pt x="4246" y="578"/>
                    <a:pt x="5997" y="423"/>
                  </a:cubicBezTo>
                  <a:cubicBezTo>
                    <a:pt x="6185" y="407"/>
                    <a:pt x="6373" y="399"/>
                    <a:pt x="6560" y="399"/>
                  </a:cubicBezTo>
                  <a:close/>
                  <a:moveTo>
                    <a:pt x="14439" y="2186"/>
                  </a:moveTo>
                  <a:cubicBezTo>
                    <a:pt x="15903" y="2186"/>
                    <a:pt x="17354" y="2722"/>
                    <a:pt x="18466" y="3817"/>
                  </a:cubicBezTo>
                  <a:cubicBezTo>
                    <a:pt x="20486" y="5810"/>
                    <a:pt x="20655" y="9099"/>
                    <a:pt x="18724" y="11227"/>
                  </a:cubicBezTo>
                  <a:cubicBezTo>
                    <a:pt x="18261" y="11735"/>
                    <a:pt x="17724" y="12113"/>
                    <a:pt x="17147" y="12377"/>
                  </a:cubicBezTo>
                  <a:cubicBezTo>
                    <a:pt x="17136" y="12296"/>
                    <a:pt x="17117" y="12219"/>
                    <a:pt x="17106" y="12139"/>
                  </a:cubicBezTo>
                  <a:cubicBezTo>
                    <a:pt x="17187" y="12093"/>
                    <a:pt x="17223" y="11960"/>
                    <a:pt x="17120" y="11891"/>
                  </a:cubicBezTo>
                  <a:lnTo>
                    <a:pt x="17055" y="11848"/>
                  </a:lnTo>
                  <a:cubicBezTo>
                    <a:pt x="16938" y="11296"/>
                    <a:pt x="16769" y="10760"/>
                    <a:pt x="16549" y="10269"/>
                  </a:cubicBezTo>
                  <a:cubicBezTo>
                    <a:pt x="15934" y="8897"/>
                    <a:pt x="14782" y="8042"/>
                    <a:pt x="13446" y="7611"/>
                  </a:cubicBezTo>
                  <a:cubicBezTo>
                    <a:pt x="13686" y="5814"/>
                    <a:pt x="13161" y="4039"/>
                    <a:pt x="12085" y="2660"/>
                  </a:cubicBezTo>
                  <a:cubicBezTo>
                    <a:pt x="12839" y="2345"/>
                    <a:pt x="13641" y="2186"/>
                    <a:pt x="14439" y="2186"/>
                  </a:cubicBezTo>
                  <a:close/>
                  <a:moveTo>
                    <a:pt x="5599" y="9910"/>
                  </a:moveTo>
                  <a:cubicBezTo>
                    <a:pt x="6656" y="10723"/>
                    <a:pt x="7704" y="11550"/>
                    <a:pt x="8773" y="12349"/>
                  </a:cubicBezTo>
                  <a:cubicBezTo>
                    <a:pt x="8564" y="12408"/>
                    <a:pt x="8350" y="12455"/>
                    <a:pt x="8129" y="12491"/>
                  </a:cubicBezTo>
                  <a:cubicBezTo>
                    <a:pt x="8033" y="12507"/>
                    <a:pt x="7989" y="12571"/>
                    <a:pt x="7986" y="12643"/>
                  </a:cubicBezTo>
                  <a:cubicBezTo>
                    <a:pt x="7899" y="12654"/>
                    <a:pt x="7810" y="12663"/>
                    <a:pt x="7722" y="12672"/>
                  </a:cubicBezTo>
                  <a:cubicBezTo>
                    <a:pt x="6842" y="12010"/>
                    <a:pt x="5937" y="11390"/>
                    <a:pt x="5066" y="10714"/>
                  </a:cubicBezTo>
                  <a:cubicBezTo>
                    <a:pt x="5217" y="10429"/>
                    <a:pt x="5396" y="10160"/>
                    <a:pt x="5599" y="9910"/>
                  </a:cubicBezTo>
                  <a:close/>
                  <a:moveTo>
                    <a:pt x="11548" y="11258"/>
                  </a:moveTo>
                  <a:cubicBezTo>
                    <a:pt x="12168" y="11741"/>
                    <a:pt x="12794" y="12219"/>
                    <a:pt x="13420" y="12694"/>
                  </a:cubicBezTo>
                  <a:cubicBezTo>
                    <a:pt x="12565" y="12511"/>
                    <a:pt x="11737" y="12170"/>
                    <a:pt x="11009" y="11711"/>
                  </a:cubicBezTo>
                  <a:cubicBezTo>
                    <a:pt x="11198" y="11570"/>
                    <a:pt x="11377" y="11419"/>
                    <a:pt x="11548" y="11258"/>
                  </a:cubicBezTo>
                  <a:close/>
                  <a:moveTo>
                    <a:pt x="4675" y="11664"/>
                  </a:moveTo>
                  <a:cubicBezTo>
                    <a:pt x="5145" y="12029"/>
                    <a:pt x="5622" y="12385"/>
                    <a:pt x="6103" y="12729"/>
                  </a:cubicBezTo>
                  <a:cubicBezTo>
                    <a:pt x="5560" y="12702"/>
                    <a:pt x="5028" y="12619"/>
                    <a:pt x="4516" y="12441"/>
                  </a:cubicBezTo>
                  <a:cubicBezTo>
                    <a:pt x="4549" y="12176"/>
                    <a:pt x="4601" y="11917"/>
                    <a:pt x="4675" y="11664"/>
                  </a:cubicBezTo>
                  <a:close/>
                  <a:moveTo>
                    <a:pt x="4976" y="10890"/>
                  </a:moveTo>
                  <a:cubicBezTo>
                    <a:pt x="5716" y="11533"/>
                    <a:pt x="6504" y="12178"/>
                    <a:pt x="7332" y="12707"/>
                  </a:cubicBezTo>
                  <a:cubicBezTo>
                    <a:pt x="7059" y="12728"/>
                    <a:pt x="6787" y="12741"/>
                    <a:pt x="6516" y="12741"/>
                  </a:cubicBezTo>
                  <a:cubicBezTo>
                    <a:pt x="6432" y="12741"/>
                    <a:pt x="6348" y="12740"/>
                    <a:pt x="6265" y="12737"/>
                  </a:cubicBezTo>
                  <a:cubicBezTo>
                    <a:pt x="6301" y="12693"/>
                    <a:pt x="6305" y="12619"/>
                    <a:pt x="6246" y="12573"/>
                  </a:cubicBezTo>
                  <a:cubicBezTo>
                    <a:pt x="5749" y="12208"/>
                    <a:pt x="5241" y="11850"/>
                    <a:pt x="4728" y="11505"/>
                  </a:cubicBezTo>
                  <a:cubicBezTo>
                    <a:pt x="4797" y="11294"/>
                    <a:pt x="4880" y="11089"/>
                    <a:pt x="4976" y="10890"/>
                  </a:cubicBezTo>
                  <a:close/>
                  <a:moveTo>
                    <a:pt x="12893" y="9433"/>
                  </a:moveTo>
                  <a:cubicBezTo>
                    <a:pt x="14140" y="10265"/>
                    <a:pt x="15390" y="11091"/>
                    <a:pt x="16643" y="11913"/>
                  </a:cubicBezTo>
                  <a:cubicBezTo>
                    <a:pt x="16686" y="12119"/>
                    <a:pt x="16723" y="12327"/>
                    <a:pt x="16750" y="12537"/>
                  </a:cubicBezTo>
                  <a:cubicBezTo>
                    <a:pt x="16464" y="12640"/>
                    <a:pt x="16168" y="12713"/>
                    <a:pt x="15867" y="12765"/>
                  </a:cubicBezTo>
                  <a:cubicBezTo>
                    <a:pt x="15864" y="12727"/>
                    <a:pt x="15848" y="12690"/>
                    <a:pt x="15811" y="12662"/>
                  </a:cubicBezTo>
                  <a:cubicBezTo>
                    <a:pt x="14700" y="11828"/>
                    <a:pt x="13582" y="11005"/>
                    <a:pt x="12458" y="10187"/>
                  </a:cubicBezTo>
                  <a:cubicBezTo>
                    <a:pt x="12619" y="9948"/>
                    <a:pt x="12766" y="9695"/>
                    <a:pt x="12893" y="9433"/>
                  </a:cubicBezTo>
                  <a:close/>
                  <a:moveTo>
                    <a:pt x="12314" y="10393"/>
                  </a:moveTo>
                  <a:cubicBezTo>
                    <a:pt x="13393" y="11204"/>
                    <a:pt x="14477" y="12010"/>
                    <a:pt x="15566" y="12806"/>
                  </a:cubicBezTo>
                  <a:cubicBezTo>
                    <a:pt x="15329" y="12834"/>
                    <a:pt x="15089" y="12848"/>
                    <a:pt x="14849" y="12848"/>
                  </a:cubicBezTo>
                  <a:cubicBezTo>
                    <a:pt x="14535" y="12848"/>
                    <a:pt x="14219" y="12824"/>
                    <a:pt x="13905" y="12779"/>
                  </a:cubicBezTo>
                  <a:cubicBezTo>
                    <a:pt x="13178" y="12211"/>
                    <a:pt x="12439" y="11655"/>
                    <a:pt x="11680" y="11131"/>
                  </a:cubicBezTo>
                  <a:cubicBezTo>
                    <a:pt x="11911" y="10902"/>
                    <a:pt x="12121" y="10654"/>
                    <a:pt x="12314" y="10393"/>
                  </a:cubicBezTo>
                  <a:close/>
                  <a:moveTo>
                    <a:pt x="10682" y="11938"/>
                  </a:moveTo>
                  <a:cubicBezTo>
                    <a:pt x="10696" y="11971"/>
                    <a:pt x="10718" y="12004"/>
                    <a:pt x="10757" y="12029"/>
                  </a:cubicBezTo>
                  <a:cubicBezTo>
                    <a:pt x="11957" y="12801"/>
                    <a:pt x="13399" y="13264"/>
                    <a:pt x="14827" y="13264"/>
                  </a:cubicBezTo>
                  <a:cubicBezTo>
                    <a:pt x="15494" y="13264"/>
                    <a:pt x="16158" y="13163"/>
                    <a:pt x="16793" y="12945"/>
                  </a:cubicBezTo>
                  <a:lnTo>
                    <a:pt x="16793" y="12945"/>
                  </a:lnTo>
                  <a:cubicBezTo>
                    <a:pt x="16858" y="13853"/>
                    <a:pt x="16756" y="14774"/>
                    <a:pt x="16397" y="15605"/>
                  </a:cubicBezTo>
                  <a:cubicBezTo>
                    <a:pt x="15760" y="17083"/>
                    <a:pt x="14255" y="17977"/>
                    <a:pt x="12780" y="18472"/>
                  </a:cubicBezTo>
                  <a:cubicBezTo>
                    <a:pt x="12252" y="18649"/>
                    <a:pt x="11683" y="18733"/>
                    <a:pt x="11100" y="18733"/>
                  </a:cubicBezTo>
                  <a:cubicBezTo>
                    <a:pt x="8504" y="18733"/>
                    <a:pt x="5615" y="17083"/>
                    <a:pt x="4776" y="14702"/>
                  </a:cubicBezTo>
                  <a:cubicBezTo>
                    <a:pt x="4548" y="14055"/>
                    <a:pt x="4458" y="13406"/>
                    <a:pt x="4491" y="12779"/>
                  </a:cubicBezTo>
                  <a:lnTo>
                    <a:pt x="4491" y="12779"/>
                  </a:lnTo>
                  <a:cubicBezTo>
                    <a:pt x="5126" y="13006"/>
                    <a:pt x="5815" y="13121"/>
                    <a:pt x="6542" y="13121"/>
                  </a:cubicBezTo>
                  <a:cubicBezTo>
                    <a:pt x="7070" y="13121"/>
                    <a:pt x="7618" y="13060"/>
                    <a:pt x="8181" y="12938"/>
                  </a:cubicBezTo>
                  <a:cubicBezTo>
                    <a:pt x="8226" y="12929"/>
                    <a:pt x="8257" y="12901"/>
                    <a:pt x="8274" y="12866"/>
                  </a:cubicBezTo>
                  <a:cubicBezTo>
                    <a:pt x="8584" y="12819"/>
                    <a:pt x="8885" y="12747"/>
                    <a:pt x="9179" y="12652"/>
                  </a:cubicBezTo>
                  <a:cubicBezTo>
                    <a:pt x="9204" y="12672"/>
                    <a:pt x="9230" y="12692"/>
                    <a:pt x="9257" y="12712"/>
                  </a:cubicBezTo>
                  <a:cubicBezTo>
                    <a:pt x="9275" y="12725"/>
                    <a:pt x="9294" y="12730"/>
                    <a:pt x="9313" y="12730"/>
                  </a:cubicBezTo>
                  <a:cubicBezTo>
                    <a:pt x="9388" y="12730"/>
                    <a:pt x="9457" y="12637"/>
                    <a:pt x="9426" y="12566"/>
                  </a:cubicBezTo>
                  <a:cubicBezTo>
                    <a:pt x="9869" y="12404"/>
                    <a:pt x="10290" y="12192"/>
                    <a:pt x="10682" y="11938"/>
                  </a:cubicBezTo>
                  <a:close/>
                  <a:moveTo>
                    <a:pt x="6559" y="1"/>
                  </a:moveTo>
                  <a:cubicBezTo>
                    <a:pt x="5116" y="1"/>
                    <a:pt x="3681" y="440"/>
                    <a:pt x="2529" y="1360"/>
                  </a:cubicBezTo>
                  <a:cubicBezTo>
                    <a:pt x="116" y="3286"/>
                    <a:pt x="0" y="6401"/>
                    <a:pt x="998" y="9129"/>
                  </a:cubicBezTo>
                  <a:cubicBezTo>
                    <a:pt x="1620" y="10824"/>
                    <a:pt x="2708" y="12000"/>
                    <a:pt x="4084" y="12619"/>
                  </a:cubicBezTo>
                  <a:cubicBezTo>
                    <a:pt x="3911" y="15349"/>
                    <a:pt x="5736" y="17401"/>
                    <a:pt x="8131" y="18439"/>
                  </a:cubicBezTo>
                  <a:cubicBezTo>
                    <a:pt x="9112" y="18864"/>
                    <a:pt x="10137" y="19083"/>
                    <a:pt x="11147" y="19083"/>
                  </a:cubicBezTo>
                  <a:cubicBezTo>
                    <a:pt x="12825" y="19083"/>
                    <a:pt x="14460" y="18478"/>
                    <a:pt x="15775" y="17211"/>
                  </a:cubicBezTo>
                  <a:cubicBezTo>
                    <a:pt x="16949" y="16079"/>
                    <a:pt x="17329" y="14413"/>
                    <a:pt x="17191" y="12793"/>
                  </a:cubicBezTo>
                  <a:cubicBezTo>
                    <a:pt x="17405" y="12702"/>
                    <a:pt x="17614" y="12600"/>
                    <a:pt x="17817" y="12480"/>
                  </a:cubicBezTo>
                  <a:cubicBezTo>
                    <a:pt x="19782" y="11318"/>
                    <a:pt x="20803" y="8910"/>
                    <a:pt x="20429" y="6681"/>
                  </a:cubicBezTo>
                  <a:cubicBezTo>
                    <a:pt x="19900" y="3537"/>
                    <a:pt x="17168" y="1840"/>
                    <a:pt x="14385" y="1840"/>
                  </a:cubicBezTo>
                  <a:cubicBezTo>
                    <a:pt x="13515" y="1840"/>
                    <a:pt x="12639" y="2007"/>
                    <a:pt x="11825" y="2346"/>
                  </a:cubicBezTo>
                  <a:cubicBezTo>
                    <a:pt x="11324" y="1775"/>
                    <a:pt x="10727" y="1281"/>
                    <a:pt x="10042" y="900"/>
                  </a:cubicBezTo>
                  <a:cubicBezTo>
                    <a:pt x="8983" y="309"/>
                    <a:pt x="7768" y="1"/>
                    <a:pt x="6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>
              <a:extLst>
                <a:ext uri="{FF2B5EF4-FFF2-40B4-BE49-F238E27FC236}">
                  <a16:creationId xmlns:a16="http://schemas.microsoft.com/office/drawing/2014/main" id="{1398E742-41B6-29A2-FF93-87F9086294F9}"/>
                </a:ext>
              </a:extLst>
            </p:cNvPr>
            <p:cNvSpPr/>
            <p:nvPr/>
          </p:nvSpPr>
          <p:spPr>
            <a:xfrm>
              <a:off x="4211323" y="2487777"/>
              <a:ext cx="51864" cy="71393"/>
            </a:xfrm>
            <a:custGeom>
              <a:avLst/>
              <a:gdLst/>
              <a:ahLst/>
              <a:cxnLst/>
              <a:rect l="l" t="t" r="r" b="b"/>
              <a:pathLst>
                <a:path w="1628" h="2241" extrusionOk="0">
                  <a:moveTo>
                    <a:pt x="480" y="541"/>
                  </a:moveTo>
                  <a:cubicBezTo>
                    <a:pt x="592" y="674"/>
                    <a:pt x="673" y="831"/>
                    <a:pt x="758" y="989"/>
                  </a:cubicBezTo>
                  <a:cubicBezTo>
                    <a:pt x="658" y="1020"/>
                    <a:pt x="559" y="1055"/>
                    <a:pt x="460" y="1088"/>
                  </a:cubicBezTo>
                  <a:cubicBezTo>
                    <a:pt x="466" y="904"/>
                    <a:pt x="472" y="723"/>
                    <a:pt x="480" y="541"/>
                  </a:cubicBezTo>
                  <a:close/>
                  <a:moveTo>
                    <a:pt x="326" y="1"/>
                  </a:moveTo>
                  <a:cubicBezTo>
                    <a:pt x="233" y="1"/>
                    <a:pt x="148" y="74"/>
                    <a:pt x="145" y="176"/>
                  </a:cubicBezTo>
                  <a:cubicBezTo>
                    <a:pt x="136" y="515"/>
                    <a:pt x="129" y="854"/>
                    <a:pt x="135" y="1197"/>
                  </a:cubicBezTo>
                  <a:cubicBezTo>
                    <a:pt x="134" y="1197"/>
                    <a:pt x="134" y="1197"/>
                    <a:pt x="131" y="1198"/>
                  </a:cubicBezTo>
                  <a:cubicBezTo>
                    <a:pt x="0" y="1244"/>
                    <a:pt x="29" y="1423"/>
                    <a:pt x="142" y="1443"/>
                  </a:cubicBezTo>
                  <a:cubicBezTo>
                    <a:pt x="149" y="1670"/>
                    <a:pt x="159" y="1900"/>
                    <a:pt x="181" y="2124"/>
                  </a:cubicBezTo>
                  <a:cubicBezTo>
                    <a:pt x="188" y="2201"/>
                    <a:pt x="247" y="2240"/>
                    <a:pt x="304" y="2240"/>
                  </a:cubicBezTo>
                  <a:cubicBezTo>
                    <a:pt x="361" y="2240"/>
                    <a:pt x="417" y="2202"/>
                    <a:pt x="421" y="2124"/>
                  </a:cubicBezTo>
                  <a:cubicBezTo>
                    <a:pt x="434" y="1872"/>
                    <a:pt x="443" y="1620"/>
                    <a:pt x="450" y="1365"/>
                  </a:cubicBezTo>
                  <a:cubicBezTo>
                    <a:pt x="599" y="1323"/>
                    <a:pt x="746" y="1282"/>
                    <a:pt x="894" y="1237"/>
                  </a:cubicBezTo>
                  <a:cubicBezTo>
                    <a:pt x="928" y="1297"/>
                    <a:pt x="966" y="1354"/>
                    <a:pt x="1004" y="1408"/>
                  </a:cubicBezTo>
                  <a:cubicBezTo>
                    <a:pt x="1044" y="1463"/>
                    <a:pt x="1130" y="1533"/>
                    <a:pt x="1195" y="1600"/>
                  </a:cubicBezTo>
                  <a:cubicBezTo>
                    <a:pt x="1193" y="1613"/>
                    <a:pt x="1189" y="1628"/>
                    <a:pt x="1189" y="1642"/>
                  </a:cubicBezTo>
                  <a:cubicBezTo>
                    <a:pt x="1189" y="1652"/>
                    <a:pt x="1190" y="1663"/>
                    <a:pt x="1190" y="1676"/>
                  </a:cubicBezTo>
                  <a:cubicBezTo>
                    <a:pt x="1195" y="1751"/>
                    <a:pt x="1239" y="1812"/>
                    <a:pt x="1312" y="1835"/>
                  </a:cubicBezTo>
                  <a:cubicBezTo>
                    <a:pt x="1345" y="1846"/>
                    <a:pt x="1373" y="1851"/>
                    <a:pt x="1400" y="1851"/>
                  </a:cubicBezTo>
                  <a:cubicBezTo>
                    <a:pt x="1442" y="1851"/>
                    <a:pt x="1480" y="1837"/>
                    <a:pt x="1524" y="1806"/>
                  </a:cubicBezTo>
                  <a:cubicBezTo>
                    <a:pt x="1590" y="1761"/>
                    <a:pt x="1627" y="1683"/>
                    <a:pt x="1606" y="1603"/>
                  </a:cubicBezTo>
                  <a:cubicBezTo>
                    <a:pt x="1566" y="1447"/>
                    <a:pt x="1448" y="1383"/>
                    <a:pt x="1346" y="1264"/>
                  </a:cubicBezTo>
                  <a:cubicBezTo>
                    <a:pt x="1219" y="1116"/>
                    <a:pt x="1136" y="933"/>
                    <a:pt x="1043" y="763"/>
                  </a:cubicBezTo>
                  <a:cubicBezTo>
                    <a:pt x="881" y="466"/>
                    <a:pt x="715" y="193"/>
                    <a:pt x="413" y="24"/>
                  </a:cubicBezTo>
                  <a:cubicBezTo>
                    <a:pt x="385" y="8"/>
                    <a:pt x="355" y="1"/>
                    <a:pt x="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9">
              <a:extLst>
                <a:ext uri="{FF2B5EF4-FFF2-40B4-BE49-F238E27FC236}">
                  <a16:creationId xmlns:a16="http://schemas.microsoft.com/office/drawing/2014/main" id="{FE2CB58F-7489-93A0-3F8C-E15B1AE0B9A5}"/>
                </a:ext>
              </a:extLst>
            </p:cNvPr>
            <p:cNvSpPr/>
            <p:nvPr/>
          </p:nvSpPr>
          <p:spPr>
            <a:xfrm>
              <a:off x="4614203" y="2503898"/>
              <a:ext cx="68271" cy="64957"/>
            </a:xfrm>
            <a:custGeom>
              <a:avLst/>
              <a:gdLst/>
              <a:ahLst/>
              <a:cxnLst/>
              <a:rect l="l" t="t" r="r" b="b"/>
              <a:pathLst>
                <a:path w="2143" h="2039" extrusionOk="0">
                  <a:moveTo>
                    <a:pt x="634" y="347"/>
                  </a:moveTo>
                  <a:cubicBezTo>
                    <a:pt x="652" y="347"/>
                    <a:pt x="675" y="356"/>
                    <a:pt x="704" y="377"/>
                  </a:cubicBezTo>
                  <a:cubicBezTo>
                    <a:pt x="722" y="471"/>
                    <a:pt x="741" y="565"/>
                    <a:pt x="761" y="660"/>
                  </a:cubicBezTo>
                  <a:cubicBezTo>
                    <a:pt x="734" y="729"/>
                    <a:pt x="694" y="791"/>
                    <a:pt x="651" y="849"/>
                  </a:cubicBezTo>
                  <a:cubicBezTo>
                    <a:pt x="641" y="818"/>
                    <a:pt x="631" y="784"/>
                    <a:pt x="622" y="751"/>
                  </a:cubicBezTo>
                  <a:cubicBezTo>
                    <a:pt x="616" y="731"/>
                    <a:pt x="517" y="347"/>
                    <a:pt x="634" y="347"/>
                  </a:cubicBezTo>
                  <a:close/>
                  <a:moveTo>
                    <a:pt x="751" y="1187"/>
                  </a:moveTo>
                  <a:cubicBezTo>
                    <a:pt x="859" y="1232"/>
                    <a:pt x="960" y="1241"/>
                    <a:pt x="1063" y="1241"/>
                  </a:cubicBezTo>
                  <a:cubicBezTo>
                    <a:pt x="1130" y="1241"/>
                    <a:pt x="1197" y="1237"/>
                    <a:pt x="1267" y="1237"/>
                  </a:cubicBezTo>
                  <a:cubicBezTo>
                    <a:pt x="1328" y="1237"/>
                    <a:pt x="1391" y="1240"/>
                    <a:pt x="1457" y="1250"/>
                  </a:cubicBezTo>
                  <a:cubicBezTo>
                    <a:pt x="1539" y="1259"/>
                    <a:pt x="1738" y="1342"/>
                    <a:pt x="1703" y="1465"/>
                  </a:cubicBezTo>
                  <a:cubicBezTo>
                    <a:pt x="1692" y="1510"/>
                    <a:pt x="1546" y="1574"/>
                    <a:pt x="1503" y="1594"/>
                  </a:cubicBezTo>
                  <a:cubicBezTo>
                    <a:pt x="1377" y="1655"/>
                    <a:pt x="1243" y="1681"/>
                    <a:pt x="1107" y="1681"/>
                  </a:cubicBezTo>
                  <a:cubicBezTo>
                    <a:pt x="1019" y="1681"/>
                    <a:pt x="930" y="1670"/>
                    <a:pt x="843" y="1650"/>
                  </a:cubicBezTo>
                  <a:cubicBezTo>
                    <a:pt x="839" y="1649"/>
                    <a:pt x="836" y="1649"/>
                    <a:pt x="833" y="1649"/>
                  </a:cubicBezTo>
                  <a:cubicBezTo>
                    <a:pt x="826" y="1649"/>
                    <a:pt x="820" y="1650"/>
                    <a:pt x="814" y="1650"/>
                  </a:cubicBezTo>
                  <a:cubicBezTo>
                    <a:pt x="844" y="1617"/>
                    <a:pt x="861" y="1573"/>
                    <a:pt x="841" y="1515"/>
                  </a:cubicBezTo>
                  <a:cubicBezTo>
                    <a:pt x="814" y="1406"/>
                    <a:pt x="783" y="1298"/>
                    <a:pt x="751" y="1187"/>
                  </a:cubicBezTo>
                  <a:close/>
                  <a:moveTo>
                    <a:pt x="621" y="1"/>
                  </a:moveTo>
                  <a:cubicBezTo>
                    <a:pt x="602" y="1"/>
                    <a:pt x="582" y="2"/>
                    <a:pt x="562" y="5"/>
                  </a:cubicBezTo>
                  <a:cubicBezTo>
                    <a:pt x="383" y="30"/>
                    <a:pt x="284" y="118"/>
                    <a:pt x="240" y="245"/>
                  </a:cubicBezTo>
                  <a:cubicBezTo>
                    <a:pt x="218" y="227"/>
                    <a:pt x="192" y="219"/>
                    <a:pt x="167" y="219"/>
                  </a:cubicBezTo>
                  <a:cubicBezTo>
                    <a:pt x="83" y="219"/>
                    <a:pt x="0" y="305"/>
                    <a:pt x="55" y="400"/>
                  </a:cubicBezTo>
                  <a:cubicBezTo>
                    <a:pt x="133" y="536"/>
                    <a:pt x="200" y="676"/>
                    <a:pt x="264" y="815"/>
                  </a:cubicBezTo>
                  <a:cubicBezTo>
                    <a:pt x="346" y="1123"/>
                    <a:pt x="491" y="1437"/>
                    <a:pt x="549" y="1594"/>
                  </a:cubicBezTo>
                  <a:cubicBezTo>
                    <a:pt x="572" y="1658"/>
                    <a:pt x="624" y="1689"/>
                    <a:pt x="678" y="1694"/>
                  </a:cubicBezTo>
                  <a:cubicBezTo>
                    <a:pt x="584" y="1786"/>
                    <a:pt x="582" y="1971"/>
                    <a:pt x="747" y="2006"/>
                  </a:cubicBezTo>
                  <a:cubicBezTo>
                    <a:pt x="841" y="2027"/>
                    <a:pt x="954" y="2039"/>
                    <a:pt x="1076" y="2039"/>
                  </a:cubicBezTo>
                  <a:cubicBezTo>
                    <a:pt x="1495" y="2039"/>
                    <a:pt x="2005" y="1898"/>
                    <a:pt x="2096" y="1487"/>
                  </a:cubicBezTo>
                  <a:cubicBezTo>
                    <a:pt x="2143" y="1266"/>
                    <a:pt x="2003" y="1079"/>
                    <a:pt x="1815" y="977"/>
                  </a:cubicBezTo>
                  <a:cubicBezTo>
                    <a:pt x="1703" y="916"/>
                    <a:pt x="1584" y="904"/>
                    <a:pt x="1464" y="904"/>
                  </a:cubicBezTo>
                  <a:cubicBezTo>
                    <a:pt x="1374" y="904"/>
                    <a:pt x="1283" y="911"/>
                    <a:pt x="1195" y="911"/>
                  </a:cubicBezTo>
                  <a:cubicBezTo>
                    <a:pt x="1141" y="911"/>
                    <a:pt x="1088" y="908"/>
                    <a:pt x="1036" y="900"/>
                  </a:cubicBezTo>
                  <a:cubicBezTo>
                    <a:pt x="1135" y="713"/>
                    <a:pt x="1181" y="499"/>
                    <a:pt x="1088" y="298"/>
                  </a:cubicBezTo>
                  <a:cubicBezTo>
                    <a:pt x="1007" y="123"/>
                    <a:pt x="814" y="1"/>
                    <a:pt x="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9">
              <a:extLst>
                <a:ext uri="{FF2B5EF4-FFF2-40B4-BE49-F238E27FC236}">
                  <a16:creationId xmlns:a16="http://schemas.microsoft.com/office/drawing/2014/main" id="{80C2438A-0370-8FF8-8D20-CE2BBC53F9F2}"/>
                </a:ext>
              </a:extLst>
            </p:cNvPr>
            <p:cNvSpPr/>
            <p:nvPr/>
          </p:nvSpPr>
          <p:spPr>
            <a:xfrm>
              <a:off x="4437230" y="2811266"/>
              <a:ext cx="63333" cy="49220"/>
            </a:xfrm>
            <a:custGeom>
              <a:avLst/>
              <a:gdLst/>
              <a:ahLst/>
              <a:cxnLst/>
              <a:rect l="l" t="t" r="r" b="b"/>
              <a:pathLst>
                <a:path w="1988" h="1545" extrusionOk="0">
                  <a:moveTo>
                    <a:pt x="1023" y="1"/>
                  </a:moveTo>
                  <a:cubicBezTo>
                    <a:pt x="852" y="1"/>
                    <a:pt x="687" y="74"/>
                    <a:pt x="534" y="191"/>
                  </a:cubicBezTo>
                  <a:cubicBezTo>
                    <a:pt x="307" y="364"/>
                    <a:pt x="0" y="673"/>
                    <a:pt x="57" y="990"/>
                  </a:cubicBezTo>
                  <a:cubicBezTo>
                    <a:pt x="131" y="1393"/>
                    <a:pt x="532" y="1544"/>
                    <a:pt x="950" y="1544"/>
                  </a:cubicBezTo>
                  <a:cubicBezTo>
                    <a:pt x="1285" y="1544"/>
                    <a:pt x="1630" y="1447"/>
                    <a:pt x="1824" y="1303"/>
                  </a:cubicBezTo>
                  <a:cubicBezTo>
                    <a:pt x="1987" y="1184"/>
                    <a:pt x="1894" y="969"/>
                    <a:pt x="1729" y="969"/>
                  </a:cubicBezTo>
                  <a:cubicBezTo>
                    <a:pt x="1702" y="969"/>
                    <a:pt x="1672" y="975"/>
                    <a:pt x="1641" y="988"/>
                  </a:cubicBezTo>
                  <a:cubicBezTo>
                    <a:pt x="1458" y="1070"/>
                    <a:pt x="1162" y="1188"/>
                    <a:pt x="902" y="1188"/>
                  </a:cubicBezTo>
                  <a:cubicBezTo>
                    <a:pt x="757" y="1188"/>
                    <a:pt x="623" y="1151"/>
                    <a:pt x="526" y="1053"/>
                  </a:cubicBezTo>
                  <a:cubicBezTo>
                    <a:pt x="237" y="764"/>
                    <a:pt x="786" y="288"/>
                    <a:pt x="1135" y="288"/>
                  </a:cubicBezTo>
                  <a:cubicBezTo>
                    <a:pt x="1169" y="288"/>
                    <a:pt x="1201" y="293"/>
                    <a:pt x="1230" y="302"/>
                  </a:cubicBezTo>
                  <a:cubicBezTo>
                    <a:pt x="1243" y="307"/>
                    <a:pt x="1255" y="308"/>
                    <a:pt x="1267" y="308"/>
                  </a:cubicBezTo>
                  <a:cubicBezTo>
                    <a:pt x="1376" y="308"/>
                    <a:pt x="1432" y="141"/>
                    <a:pt x="1323" y="80"/>
                  </a:cubicBezTo>
                  <a:cubicBezTo>
                    <a:pt x="1222" y="25"/>
                    <a:pt x="1122" y="1"/>
                    <a:pt x="10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A close up of a word&#10;&#10;Description automatically generated">
            <a:extLst>
              <a:ext uri="{FF2B5EF4-FFF2-40B4-BE49-F238E27FC236}">
                <a16:creationId xmlns:a16="http://schemas.microsoft.com/office/drawing/2014/main" id="{76C68D05-86DF-E3D7-ACB0-55AA408A4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129" y="237519"/>
            <a:ext cx="3705742" cy="58110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F95B672-16C6-C512-2907-2F2024D1F493}"/>
              </a:ext>
            </a:extLst>
          </p:cNvPr>
          <p:cNvGrpSpPr/>
          <p:nvPr/>
        </p:nvGrpSpPr>
        <p:grpSpPr>
          <a:xfrm>
            <a:off x="139440" y="1160980"/>
            <a:ext cx="5925053" cy="3776199"/>
            <a:chOff x="1618349" y="975716"/>
            <a:chExt cx="5925053" cy="37761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Google Shape;1377;p40">
                  <a:extLst>
                    <a:ext uri="{FF2B5EF4-FFF2-40B4-BE49-F238E27FC236}">
                      <a16:creationId xmlns:a16="http://schemas.microsoft.com/office/drawing/2014/main" id="{24EB4DCF-4D8F-5C5E-EBF5-4472D67BED2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8">
                  <a:off x="1618425" y="975716"/>
                  <a:ext cx="2953492" cy="2961719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accent1"/>
                  </a:solidFill>
                  <a:prstDash val="lgDash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1750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1pPr>
                  <a:lvl2pPr marL="914400" marR="0" lvl="1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2pPr>
                  <a:lvl3pPr marL="1371600" marR="0" lvl="2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3pPr>
                  <a:lvl4pPr marL="1828800" marR="0" lvl="3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4pPr>
                  <a:lvl5pPr marL="2286000" marR="0" lvl="4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5pPr>
                  <a:lvl6pPr marL="2743200" marR="0" lvl="5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6pPr>
                  <a:lvl7pPr marL="3200400" marR="0" lvl="6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7pPr>
                  <a:lvl8pPr marL="3657600" marR="0" lvl="7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8pPr>
                  <a:lvl9pPr marL="4114800" marR="0" lvl="8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9pPr>
                </a:lstStyle>
                <a:p>
                  <a:pPr marL="0" indent="0"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0" indent="0" algn="l"/>
                  <a:endPara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0" indent="0" algn="l"/>
                  <a:r>
                    <a:rPr lang="en-US" sz="1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en-US" sz="1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→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1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</m:m>
                    </m:oMath>
                  </a14:m>
                  <a:endPara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0" indent="0" algn="l"/>
                  <a:endPara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0" indent="0" algn="l"/>
                  <a:r>
                    <a:rPr lang="en-US" sz="1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(1)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1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(−1)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en-US" sz="1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en-US" sz="1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  <a:p>
                  <a:pPr marL="0" indent="0" algn="l"/>
                  <a:endPara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0" indent="0" algn="l"/>
                  <a:endPara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Google Shape;1377;p40">
                  <a:extLst>
                    <a:ext uri="{FF2B5EF4-FFF2-40B4-BE49-F238E27FC236}">
                      <a16:creationId xmlns:a16="http://schemas.microsoft.com/office/drawing/2014/main" id="{24EB4DCF-4D8F-5C5E-EBF5-4472D67BE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">
                  <a:off x="1618425" y="975716"/>
                  <a:ext cx="2953492" cy="29617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>
                  <a:solidFill>
                    <a:schemeClr val="accent1"/>
                  </a:solidFill>
                  <a:prstDash val="lgDash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Google Shape;1377;p40">
                  <a:extLst>
                    <a:ext uri="{FF2B5EF4-FFF2-40B4-BE49-F238E27FC236}">
                      <a16:creationId xmlns:a16="http://schemas.microsoft.com/office/drawing/2014/main" id="{E190C121-9CC3-3B79-04A1-98FB4E82A1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8">
                  <a:off x="4589824" y="977756"/>
                  <a:ext cx="2953492" cy="2961719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accent1"/>
                  </a:solidFill>
                  <a:prstDash val="lgDash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1750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1pPr>
                  <a:lvl2pPr marL="914400" marR="0" lvl="1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2pPr>
                  <a:lvl3pPr marL="1371600" marR="0" lvl="2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3pPr>
                  <a:lvl4pPr marL="1828800" marR="0" lvl="3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4pPr>
                  <a:lvl5pPr marL="2286000" marR="0" lvl="4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5pPr>
                  <a:lvl6pPr marL="2743200" marR="0" lvl="5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6pPr>
                  <a:lvl7pPr marL="3200400" marR="0" lvl="6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7pPr>
                  <a:lvl8pPr marL="3657600" marR="0" lvl="7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8pPr>
                  <a:lvl9pPr marL="4114800" marR="0" lvl="8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9pPr>
                </a:lstStyle>
                <a:p>
                  <a:pPr marL="0" indent="0" algn="l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0" indent="0" algn="l"/>
                  <a:endPara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0" indent="0" algn="l"/>
                  <a:r>
                    <a:rPr lang="en-US" sz="1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1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→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a14:m>
                  <a:r>
                    <a:rPr lang="en-US" sz="1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</m:m>
                    </m:oMath>
                  </a14:m>
                  <a:endPara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0" indent="0" algn="l"/>
                  <a:endPara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0" indent="0" algn="l"/>
                  <a:r>
                    <a:rPr lang="en-US" sz="1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2(1)</m:t>
                          </m:r>
                        </m:e>
                      </m:d>
                    </m:oMath>
                  </a14:m>
                  <a:r>
                    <a:rPr lang="en-US" sz="1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-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2(−1)</m:t>
                          </m:r>
                        </m:e>
                      </m:d>
                    </m:oMath>
                  </a14:m>
                  <a:r>
                    <a:rPr lang="en-US" sz="1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a14:m>
                  <a:endPara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0" indent="0" algn="l"/>
                  <a:endPara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marL="0" indent="0" algn="l"/>
                  <a:endPara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" name="Google Shape;1377;p40">
                  <a:extLst>
                    <a:ext uri="{FF2B5EF4-FFF2-40B4-BE49-F238E27FC236}">
                      <a16:creationId xmlns:a16="http://schemas.microsoft.com/office/drawing/2014/main" id="{E190C121-9CC3-3B79-04A1-98FB4E82A1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">
                  <a:off x="4589824" y="977756"/>
                  <a:ext cx="2953492" cy="29617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>
                  <a:solidFill>
                    <a:schemeClr val="accent1"/>
                  </a:solidFill>
                  <a:prstDash val="lgDash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Google Shape;1377;p40">
                  <a:extLst>
                    <a:ext uri="{FF2B5EF4-FFF2-40B4-BE49-F238E27FC236}">
                      <a16:creationId xmlns:a16="http://schemas.microsoft.com/office/drawing/2014/main" id="{F93712C2-3110-EAD4-D7D4-F478056ECF8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8">
                  <a:off x="1618349" y="3884295"/>
                  <a:ext cx="5925053" cy="86762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accent1"/>
                  </a:solidFill>
                  <a:prstDash val="lgDash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 spcFirstLastPara="1" wrap="square" lIns="91425" tIns="91425" rIns="91425" bIns="91425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457200" marR="0" lvl="0" indent="-31750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4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1pPr>
                  <a:lvl2pPr marL="914400" marR="0" lvl="1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2pPr>
                  <a:lvl3pPr marL="1371600" marR="0" lvl="2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3pPr>
                  <a:lvl4pPr marL="1828800" marR="0" lvl="3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4pPr>
                  <a:lvl5pPr marL="2286000" marR="0" lvl="4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5pPr>
                  <a:lvl6pPr marL="2743200" marR="0" lvl="5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6pPr>
                  <a:lvl7pPr marL="3200400" marR="0" lvl="6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7pPr>
                  <a:lvl8pPr marL="3657600" marR="0" lvl="7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8pPr>
                  <a:lvl9pPr marL="4114800" marR="0" lvl="8" indent="-31750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600"/>
                    <a:buFont typeface="DM Sans"/>
                    <a:buNone/>
                    <a:defRPr sz="1600" b="0" i="0" u="none" strike="noStrike" cap="none">
                      <a:solidFill>
                        <a:schemeClr val="dk1"/>
                      </a:solidFill>
                      <a:latin typeface="DM Sans"/>
                      <a:ea typeface="DM Sans"/>
                      <a:cs typeface="DM Sans"/>
                      <a:sym typeface="DM Sans"/>
                    </a:defRPr>
                  </a:lvl9pPr>
                </a:lstStyle>
                <a:p>
                  <a:pPr marL="0" indent="0"/>
                  <a14:m>
                    <m:oMath xmlns:m="http://schemas.openxmlformats.org/officeDocument/2006/math">
                      <m:r>
                        <a:rPr lang="en-US" sz="1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en-US" sz="1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+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en-US" sz="1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en-US" sz="1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</a:p>
                <a:p>
                  <a:pPr marL="0" indent="0" algn="l"/>
                  <a:endPara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" name="Google Shape;1377;p40">
                  <a:extLst>
                    <a:ext uri="{FF2B5EF4-FFF2-40B4-BE49-F238E27FC236}">
                      <a16:creationId xmlns:a16="http://schemas.microsoft.com/office/drawing/2014/main" id="{F93712C2-3110-EAD4-D7D4-F478056ECF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">
                  <a:off x="1618349" y="3884295"/>
                  <a:ext cx="5925053" cy="8676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>
                  <a:solidFill>
                    <a:schemeClr val="accent1"/>
                  </a:solidFill>
                  <a:prstDash val="lgDash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3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C18C5EEF-136E-EFAC-451A-D08EE5601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4293" y="1144742"/>
            <a:ext cx="3080192" cy="308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5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E68886EE-9665-BFA8-C296-8F583B539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34" y="265132"/>
            <a:ext cx="1514686" cy="1638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377;p40">
                <a:extLst>
                  <a:ext uri="{FF2B5EF4-FFF2-40B4-BE49-F238E27FC236}">
                    <a16:creationId xmlns:a16="http://schemas.microsoft.com/office/drawing/2014/main" id="{67BACCA9-DA4B-CD3B-8FB7-C69B18CACB10}"/>
                  </a:ext>
                </a:extLst>
              </p:cNvPr>
              <p:cNvSpPr txBox="1">
                <a:spLocks/>
              </p:cNvSpPr>
              <p:nvPr/>
            </p:nvSpPr>
            <p:spPr>
              <a:xfrm rot="188">
                <a:off x="2018259" y="265273"/>
                <a:ext cx="5199094" cy="4739437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lgDash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9pPr>
              </a:lstStyle>
              <a:p>
                <a:pPr marL="0" indent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limLoc m:val="undOvr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4−2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4−2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undOvr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16−16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+4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=16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−8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Google Shape;1377;p40">
                <a:extLst>
                  <a:ext uri="{FF2B5EF4-FFF2-40B4-BE49-F238E27FC236}">
                    <a16:creationId xmlns:a16="http://schemas.microsoft.com/office/drawing/2014/main" id="{67BACCA9-DA4B-CD3B-8FB7-C69B18CAC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">
                <a:off x="2018259" y="265273"/>
                <a:ext cx="5199094" cy="4739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accent1"/>
                </a:solidFill>
                <a:prstDash val="lgDash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>
          <a:extLst>
            <a:ext uri="{FF2B5EF4-FFF2-40B4-BE49-F238E27FC236}">
              <a16:creationId xmlns:a16="http://schemas.microsoft.com/office/drawing/2014/main" id="{B69872AB-30C5-73A7-CE33-5CDAE4BD7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1377;p40">
                <a:extLst>
                  <a:ext uri="{FF2B5EF4-FFF2-40B4-BE49-F238E27FC236}">
                    <a16:creationId xmlns:a16="http://schemas.microsoft.com/office/drawing/2014/main" id="{9CD22763-0438-C813-5C87-5814E1BD3B3C}"/>
                  </a:ext>
                </a:extLst>
              </p:cNvPr>
              <p:cNvSpPr txBox="1">
                <a:spLocks/>
              </p:cNvSpPr>
              <p:nvPr/>
            </p:nvSpPr>
            <p:spPr>
              <a:xfrm rot="188">
                <a:off x="1045025" y="101014"/>
                <a:ext cx="6356714" cy="4941471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lgDash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9pPr>
              </a:lstStyle>
              <a:p>
                <a:pPr marL="0" indent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(2)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(2)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(0)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(0)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(0)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0" indent="0" algn="l"/>
                <a:r>
                  <a:rPr lang="en-US" sz="1800" dirty="0">
                    <a:ea typeface="Cambria Math" panose="02040503050406030204" pitchFamily="18" charset="0"/>
                  </a:rPr>
                  <a:t>----------------------------------------------------</a:t>
                </a:r>
              </a:p>
              <a:p>
                <a:pPr marL="0" indent="0" algn="l"/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sz="1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4 – 2X</a:t>
                </a:r>
              </a:p>
              <a:p>
                <a:pPr marL="0" indent="0" algn="l"/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2X = 4 – Y </a:t>
                </a:r>
              </a:p>
              <a:p>
                <a:pPr marL="0" indent="0" algn="l"/>
                <a:r>
                  <a:rPr lang="en-US" sz="1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4 −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limLoc m:val="undOvr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limLoc m:val="undOvr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4−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:endParaRPr lang="en-US" sz="18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Google Shape;1377;p40">
                <a:extLst>
                  <a:ext uri="{FF2B5EF4-FFF2-40B4-BE49-F238E27FC236}">
                    <a16:creationId xmlns:a16="http://schemas.microsoft.com/office/drawing/2014/main" id="{9CD22763-0438-C813-5C87-5814E1BD3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">
                <a:off x="1045025" y="101014"/>
                <a:ext cx="6356714" cy="494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accent1"/>
                </a:solidFill>
                <a:prstDash val="lgDash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graph of a function&#10;&#10;Description automatically generated">
            <a:extLst>
              <a:ext uri="{FF2B5EF4-FFF2-40B4-BE49-F238E27FC236}">
                <a16:creationId xmlns:a16="http://schemas.microsoft.com/office/drawing/2014/main" id="{C9AFF441-07D2-3B20-8E99-3235EC575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378" y="1752484"/>
            <a:ext cx="151468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>
          <a:extLst>
            <a:ext uri="{FF2B5EF4-FFF2-40B4-BE49-F238E27FC236}">
              <a16:creationId xmlns:a16="http://schemas.microsoft.com/office/drawing/2014/main" id="{39837393-1494-C1D4-F0A5-5E832EBD8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377;p40">
                <a:extLst>
                  <a:ext uri="{FF2B5EF4-FFF2-40B4-BE49-F238E27FC236}">
                    <a16:creationId xmlns:a16="http://schemas.microsoft.com/office/drawing/2014/main" id="{6CCFC287-221C-D689-418C-E6CA417CA15E}"/>
                  </a:ext>
                </a:extLst>
              </p:cNvPr>
              <p:cNvSpPr txBox="1">
                <a:spLocks/>
              </p:cNvSpPr>
              <p:nvPr/>
            </p:nvSpPr>
            <p:spPr>
              <a:xfrm rot="188">
                <a:off x="1028691" y="174"/>
                <a:ext cx="6356714" cy="514333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accent1"/>
                </a:solidFill>
                <a:prstDash val="lgDash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4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DM Sans"/>
                  <a:buNone/>
                  <a:defRPr sz="1600" b="0" i="0" u="none" strike="noStrike" cap="none">
                    <a:solidFill>
                      <a:schemeClr val="dk1"/>
                    </a:solidFill>
                    <a:latin typeface="DM Sans"/>
                    <a:ea typeface="DM Sans"/>
                    <a:cs typeface="DM Sans"/>
                    <a:sym typeface="DM Sans"/>
                  </a:defRPr>
                </a:lvl9pPr>
              </a:lstStyle>
              <a:p>
                <a:pPr marL="0" indent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limLoc m:val="undOvr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4−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nary>
                    </m:oMath>
                  </m:oMathPara>
                </a14:m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16−8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=16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(4)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(4)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(4)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(0)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(0)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(0)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64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64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64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64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:endParaRPr lang="en-US" sz="1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/>
                <a:endParaRPr lang="en-US" sz="1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Google Shape;1377;p40">
                <a:extLst>
                  <a:ext uri="{FF2B5EF4-FFF2-40B4-BE49-F238E27FC236}">
                    <a16:creationId xmlns:a16="http://schemas.microsoft.com/office/drawing/2014/main" id="{6CCFC287-221C-D689-418C-E6CA417CA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">
                <a:off x="1028691" y="174"/>
                <a:ext cx="6356714" cy="514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accent1"/>
                </a:solidFill>
                <a:prstDash val="lgDash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graph of a function&#10;&#10;Description automatically generated">
            <a:extLst>
              <a:ext uri="{FF2B5EF4-FFF2-40B4-BE49-F238E27FC236}">
                <a16:creationId xmlns:a16="http://schemas.microsoft.com/office/drawing/2014/main" id="{170F4AE4-996E-AED6-6AEA-4677EA4C2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806" y="1752485"/>
            <a:ext cx="151468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6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9" name="Google Shape;3289;p70"/>
          <p:cNvSpPr txBox="1">
            <a:spLocks noGrp="1"/>
          </p:cNvSpPr>
          <p:nvPr>
            <p:ph type="ctrTitle"/>
          </p:nvPr>
        </p:nvSpPr>
        <p:spPr>
          <a:xfrm>
            <a:off x="1737100" y="540000"/>
            <a:ext cx="5669700" cy="14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3290" name="Google Shape;3290;p70"/>
          <p:cNvSpPr txBox="1">
            <a:spLocks noGrp="1"/>
          </p:cNvSpPr>
          <p:nvPr>
            <p:ph type="subTitle" idx="1"/>
          </p:nvPr>
        </p:nvSpPr>
        <p:spPr>
          <a:xfrm>
            <a:off x="2686600" y="2102998"/>
            <a:ext cx="3770700" cy="559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grpSp>
        <p:nvGrpSpPr>
          <p:cNvPr id="3292" name="Google Shape;3292;p70"/>
          <p:cNvGrpSpPr/>
          <p:nvPr/>
        </p:nvGrpSpPr>
        <p:grpSpPr>
          <a:xfrm>
            <a:off x="8273234" y="3155646"/>
            <a:ext cx="740936" cy="737281"/>
            <a:chOff x="1535441" y="3235327"/>
            <a:chExt cx="438191" cy="436029"/>
          </a:xfrm>
        </p:grpSpPr>
        <p:sp>
          <p:nvSpPr>
            <p:cNvPr id="3293" name="Google Shape;3293;p70"/>
            <p:cNvSpPr/>
            <p:nvPr/>
          </p:nvSpPr>
          <p:spPr>
            <a:xfrm>
              <a:off x="1535441" y="3235327"/>
              <a:ext cx="438191" cy="436029"/>
            </a:xfrm>
            <a:custGeom>
              <a:avLst/>
              <a:gdLst/>
              <a:ahLst/>
              <a:cxnLst/>
              <a:rect l="l" t="t" r="r" b="b"/>
              <a:pathLst>
                <a:path w="9730" h="9682" extrusionOk="0">
                  <a:moveTo>
                    <a:pt x="4731" y="0"/>
                  </a:moveTo>
                  <a:cubicBezTo>
                    <a:pt x="3568" y="0"/>
                    <a:pt x="2455" y="428"/>
                    <a:pt x="1592" y="1208"/>
                  </a:cubicBezTo>
                  <a:cubicBezTo>
                    <a:pt x="1503" y="1289"/>
                    <a:pt x="1426" y="1377"/>
                    <a:pt x="1361" y="1474"/>
                  </a:cubicBezTo>
                  <a:cubicBezTo>
                    <a:pt x="1268" y="1545"/>
                    <a:pt x="1182" y="1627"/>
                    <a:pt x="1106" y="1720"/>
                  </a:cubicBezTo>
                  <a:cubicBezTo>
                    <a:pt x="373" y="2615"/>
                    <a:pt x="1" y="3746"/>
                    <a:pt x="55" y="4905"/>
                  </a:cubicBezTo>
                  <a:cubicBezTo>
                    <a:pt x="89" y="5637"/>
                    <a:pt x="296" y="6347"/>
                    <a:pt x="650" y="6979"/>
                  </a:cubicBezTo>
                  <a:cubicBezTo>
                    <a:pt x="619" y="7100"/>
                    <a:pt x="602" y="7225"/>
                    <a:pt x="602" y="7353"/>
                  </a:cubicBezTo>
                  <a:cubicBezTo>
                    <a:pt x="602" y="7744"/>
                    <a:pt x="755" y="8110"/>
                    <a:pt x="1031" y="8386"/>
                  </a:cubicBezTo>
                  <a:lnTo>
                    <a:pt x="1899" y="9253"/>
                  </a:lnTo>
                  <a:cubicBezTo>
                    <a:pt x="2175" y="9530"/>
                    <a:pt x="2542" y="9682"/>
                    <a:pt x="2932" y="9682"/>
                  </a:cubicBezTo>
                  <a:cubicBezTo>
                    <a:pt x="3321" y="9682"/>
                    <a:pt x="3689" y="9530"/>
                    <a:pt x="3965" y="9253"/>
                  </a:cubicBezTo>
                  <a:lnTo>
                    <a:pt x="4143" y="9076"/>
                  </a:lnTo>
                  <a:cubicBezTo>
                    <a:pt x="4200" y="9018"/>
                    <a:pt x="4254" y="8957"/>
                    <a:pt x="4299" y="8892"/>
                  </a:cubicBezTo>
                  <a:cubicBezTo>
                    <a:pt x="4364" y="8845"/>
                    <a:pt x="4426" y="8794"/>
                    <a:pt x="4483" y="8736"/>
                  </a:cubicBezTo>
                  <a:lnTo>
                    <a:pt x="4629" y="8590"/>
                  </a:lnTo>
                  <a:lnTo>
                    <a:pt x="4652" y="8571"/>
                  </a:lnTo>
                  <a:lnTo>
                    <a:pt x="4702" y="8516"/>
                  </a:lnTo>
                  <a:lnTo>
                    <a:pt x="9301" y="3916"/>
                  </a:lnTo>
                  <a:cubicBezTo>
                    <a:pt x="9578" y="3640"/>
                    <a:pt x="9730" y="3273"/>
                    <a:pt x="9730" y="2883"/>
                  </a:cubicBezTo>
                  <a:cubicBezTo>
                    <a:pt x="9730" y="2492"/>
                    <a:pt x="9578" y="2126"/>
                    <a:pt x="9301" y="1850"/>
                  </a:cubicBezTo>
                  <a:lnTo>
                    <a:pt x="8435" y="982"/>
                  </a:lnTo>
                  <a:cubicBezTo>
                    <a:pt x="8158" y="706"/>
                    <a:pt x="7791" y="554"/>
                    <a:pt x="7401" y="554"/>
                  </a:cubicBezTo>
                  <a:cubicBezTo>
                    <a:pt x="7273" y="554"/>
                    <a:pt x="7148" y="570"/>
                    <a:pt x="7028" y="601"/>
                  </a:cubicBezTo>
                  <a:cubicBezTo>
                    <a:pt x="6366" y="229"/>
                    <a:pt x="5616" y="21"/>
                    <a:pt x="4843" y="2"/>
                  </a:cubicBezTo>
                  <a:cubicBezTo>
                    <a:pt x="4807" y="0"/>
                    <a:pt x="4769" y="0"/>
                    <a:pt x="47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70"/>
            <p:cNvSpPr/>
            <p:nvPr/>
          </p:nvSpPr>
          <p:spPr>
            <a:xfrm>
              <a:off x="1589303" y="3301214"/>
              <a:ext cx="318488" cy="304301"/>
            </a:xfrm>
            <a:custGeom>
              <a:avLst/>
              <a:gdLst/>
              <a:ahLst/>
              <a:cxnLst/>
              <a:rect l="l" t="t" r="r" b="b"/>
              <a:pathLst>
                <a:path w="7072" h="6757" extrusionOk="0">
                  <a:moveTo>
                    <a:pt x="3534" y="1229"/>
                  </a:moveTo>
                  <a:cubicBezTo>
                    <a:pt x="4045" y="1229"/>
                    <a:pt x="4556" y="1424"/>
                    <a:pt x="4945" y="1812"/>
                  </a:cubicBezTo>
                  <a:lnTo>
                    <a:pt x="3861" y="2896"/>
                  </a:lnTo>
                  <a:cubicBezTo>
                    <a:pt x="3772" y="2806"/>
                    <a:pt x="3654" y="2761"/>
                    <a:pt x="3536" y="2761"/>
                  </a:cubicBezTo>
                  <a:cubicBezTo>
                    <a:pt x="3418" y="2761"/>
                    <a:pt x="3300" y="2806"/>
                    <a:pt x="3210" y="2896"/>
                  </a:cubicBezTo>
                  <a:cubicBezTo>
                    <a:pt x="3030" y="3075"/>
                    <a:pt x="3030" y="3367"/>
                    <a:pt x="3210" y="3547"/>
                  </a:cubicBezTo>
                  <a:lnTo>
                    <a:pt x="2124" y="4633"/>
                  </a:lnTo>
                  <a:cubicBezTo>
                    <a:pt x="1347" y="3855"/>
                    <a:pt x="1347" y="2590"/>
                    <a:pt x="2124" y="1812"/>
                  </a:cubicBezTo>
                  <a:cubicBezTo>
                    <a:pt x="2513" y="1424"/>
                    <a:pt x="3024" y="1229"/>
                    <a:pt x="3534" y="1229"/>
                  </a:cubicBezTo>
                  <a:close/>
                  <a:moveTo>
                    <a:pt x="3536" y="0"/>
                  </a:moveTo>
                  <a:cubicBezTo>
                    <a:pt x="2711" y="0"/>
                    <a:pt x="1887" y="315"/>
                    <a:pt x="1257" y="943"/>
                  </a:cubicBezTo>
                  <a:cubicBezTo>
                    <a:pt x="0" y="2202"/>
                    <a:pt x="0" y="4241"/>
                    <a:pt x="1257" y="5500"/>
                  </a:cubicBezTo>
                  <a:lnTo>
                    <a:pt x="867" y="5890"/>
                  </a:lnTo>
                  <a:lnTo>
                    <a:pt x="1735" y="6757"/>
                  </a:lnTo>
                  <a:lnTo>
                    <a:pt x="7071" y="1421"/>
                  </a:lnTo>
                  <a:lnTo>
                    <a:pt x="6203" y="554"/>
                  </a:lnTo>
                  <a:lnTo>
                    <a:pt x="5814" y="943"/>
                  </a:lnTo>
                  <a:cubicBezTo>
                    <a:pt x="5184" y="315"/>
                    <a:pt x="4360" y="0"/>
                    <a:pt x="3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70"/>
            <p:cNvSpPr/>
            <p:nvPr/>
          </p:nvSpPr>
          <p:spPr>
            <a:xfrm>
              <a:off x="1639112" y="3301169"/>
              <a:ext cx="212070" cy="53772"/>
            </a:xfrm>
            <a:custGeom>
              <a:avLst/>
              <a:gdLst/>
              <a:ahLst/>
              <a:cxnLst/>
              <a:rect l="l" t="t" r="r" b="b"/>
              <a:pathLst>
                <a:path w="4709" h="1194" extrusionOk="0">
                  <a:moveTo>
                    <a:pt x="2431" y="0"/>
                  </a:moveTo>
                  <a:cubicBezTo>
                    <a:pt x="1607" y="0"/>
                    <a:pt x="782" y="315"/>
                    <a:pt x="153" y="943"/>
                  </a:cubicBezTo>
                  <a:cubicBezTo>
                    <a:pt x="99" y="997"/>
                    <a:pt x="49" y="1051"/>
                    <a:pt x="0" y="1106"/>
                  </a:cubicBezTo>
                  <a:cubicBezTo>
                    <a:pt x="606" y="578"/>
                    <a:pt x="1360" y="315"/>
                    <a:pt x="2115" y="315"/>
                  </a:cubicBezTo>
                  <a:cubicBezTo>
                    <a:pt x="2891" y="315"/>
                    <a:pt x="3666" y="593"/>
                    <a:pt x="4279" y="1149"/>
                  </a:cubicBezTo>
                  <a:cubicBezTo>
                    <a:pt x="4311" y="1179"/>
                    <a:pt x="4351" y="1193"/>
                    <a:pt x="4391" y="1193"/>
                  </a:cubicBezTo>
                  <a:cubicBezTo>
                    <a:pt x="4433" y="1193"/>
                    <a:pt x="4475" y="1177"/>
                    <a:pt x="4508" y="1145"/>
                  </a:cubicBezTo>
                  <a:lnTo>
                    <a:pt x="4709" y="943"/>
                  </a:lnTo>
                  <a:cubicBezTo>
                    <a:pt x="4080" y="315"/>
                    <a:pt x="3256" y="0"/>
                    <a:pt x="243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70"/>
            <p:cNvSpPr/>
            <p:nvPr/>
          </p:nvSpPr>
          <p:spPr>
            <a:xfrm>
              <a:off x="1652397" y="3326028"/>
              <a:ext cx="255393" cy="279442"/>
            </a:xfrm>
            <a:custGeom>
              <a:avLst/>
              <a:gdLst/>
              <a:ahLst/>
              <a:cxnLst/>
              <a:rect l="l" t="t" r="r" b="b"/>
              <a:pathLst>
                <a:path w="5671" h="6205" extrusionOk="0">
                  <a:moveTo>
                    <a:pt x="4802" y="1"/>
                  </a:moveTo>
                  <a:lnTo>
                    <a:pt x="4489" y="316"/>
                  </a:lnTo>
                  <a:lnTo>
                    <a:pt x="4905" y="734"/>
                  </a:lnTo>
                  <a:cubicBezTo>
                    <a:pt x="4970" y="798"/>
                    <a:pt x="4970" y="903"/>
                    <a:pt x="4905" y="967"/>
                  </a:cubicBezTo>
                  <a:lnTo>
                    <a:pt x="0" y="5872"/>
                  </a:lnTo>
                  <a:lnTo>
                    <a:pt x="334" y="6205"/>
                  </a:lnTo>
                  <a:lnTo>
                    <a:pt x="5670" y="869"/>
                  </a:lnTo>
                  <a:lnTo>
                    <a:pt x="4802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70"/>
            <p:cNvSpPr/>
            <p:nvPr/>
          </p:nvSpPr>
          <p:spPr>
            <a:xfrm>
              <a:off x="1593807" y="3349942"/>
              <a:ext cx="86647" cy="260212"/>
            </a:xfrm>
            <a:custGeom>
              <a:avLst/>
              <a:gdLst/>
              <a:ahLst/>
              <a:cxnLst/>
              <a:rect l="l" t="t" r="r" b="b"/>
              <a:pathLst>
                <a:path w="1924" h="5778" extrusionOk="0">
                  <a:moveTo>
                    <a:pt x="940" y="0"/>
                  </a:moveTo>
                  <a:cubicBezTo>
                    <a:pt x="910" y="0"/>
                    <a:pt x="880" y="13"/>
                    <a:pt x="859" y="39"/>
                  </a:cubicBezTo>
                  <a:cubicBezTo>
                    <a:pt x="341" y="674"/>
                    <a:pt x="75" y="1475"/>
                    <a:pt x="114" y="2297"/>
                  </a:cubicBezTo>
                  <a:cubicBezTo>
                    <a:pt x="151" y="3091"/>
                    <a:pt x="469" y="3840"/>
                    <a:pt x="1013" y="4417"/>
                  </a:cubicBezTo>
                  <a:lnTo>
                    <a:pt x="694" y="4736"/>
                  </a:lnTo>
                  <a:cubicBezTo>
                    <a:pt x="675" y="4755"/>
                    <a:pt x="664" y="4781"/>
                    <a:pt x="664" y="4808"/>
                  </a:cubicBezTo>
                  <a:cubicBezTo>
                    <a:pt x="664" y="4835"/>
                    <a:pt x="675" y="4861"/>
                    <a:pt x="694" y="4880"/>
                  </a:cubicBezTo>
                  <a:lnTo>
                    <a:pt x="1561" y="5748"/>
                  </a:lnTo>
                  <a:cubicBezTo>
                    <a:pt x="1582" y="5767"/>
                    <a:pt x="1608" y="5777"/>
                    <a:pt x="1633" y="5777"/>
                  </a:cubicBezTo>
                  <a:cubicBezTo>
                    <a:pt x="1659" y="5777"/>
                    <a:pt x="1685" y="5767"/>
                    <a:pt x="1706" y="5748"/>
                  </a:cubicBezTo>
                  <a:lnTo>
                    <a:pt x="1883" y="5570"/>
                  </a:lnTo>
                  <a:cubicBezTo>
                    <a:pt x="1923" y="5530"/>
                    <a:pt x="1923" y="5465"/>
                    <a:pt x="1883" y="5425"/>
                  </a:cubicBezTo>
                  <a:cubicBezTo>
                    <a:pt x="1864" y="5405"/>
                    <a:pt x="1839" y="5395"/>
                    <a:pt x="1813" y="5395"/>
                  </a:cubicBezTo>
                  <a:cubicBezTo>
                    <a:pt x="1787" y="5395"/>
                    <a:pt x="1761" y="5405"/>
                    <a:pt x="1740" y="5425"/>
                  </a:cubicBezTo>
                  <a:lnTo>
                    <a:pt x="1635" y="5531"/>
                  </a:lnTo>
                  <a:lnTo>
                    <a:pt x="912" y="4808"/>
                  </a:lnTo>
                  <a:lnTo>
                    <a:pt x="1229" y="4489"/>
                  </a:lnTo>
                  <a:cubicBezTo>
                    <a:pt x="1249" y="4471"/>
                    <a:pt x="1260" y="4445"/>
                    <a:pt x="1260" y="4418"/>
                  </a:cubicBezTo>
                  <a:cubicBezTo>
                    <a:pt x="1260" y="4390"/>
                    <a:pt x="1248" y="4364"/>
                    <a:pt x="1229" y="4346"/>
                  </a:cubicBezTo>
                  <a:cubicBezTo>
                    <a:pt x="92" y="3208"/>
                    <a:pt x="0" y="1410"/>
                    <a:pt x="1018" y="168"/>
                  </a:cubicBezTo>
                  <a:cubicBezTo>
                    <a:pt x="1054" y="125"/>
                    <a:pt x="1049" y="60"/>
                    <a:pt x="1004" y="23"/>
                  </a:cubicBezTo>
                  <a:cubicBezTo>
                    <a:pt x="985" y="8"/>
                    <a:pt x="963" y="0"/>
                    <a:pt x="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70"/>
            <p:cNvSpPr/>
            <p:nvPr/>
          </p:nvSpPr>
          <p:spPr>
            <a:xfrm>
              <a:off x="1645912" y="3344177"/>
              <a:ext cx="179014" cy="177978"/>
            </a:xfrm>
            <a:custGeom>
              <a:avLst/>
              <a:gdLst/>
              <a:ahLst/>
              <a:cxnLst/>
              <a:rect l="l" t="t" r="r" b="b"/>
              <a:pathLst>
                <a:path w="3975" h="3952" extrusionOk="0">
                  <a:moveTo>
                    <a:pt x="1699" y="1"/>
                  </a:moveTo>
                  <a:cubicBezTo>
                    <a:pt x="1690" y="1"/>
                    <a:pt x="1681" y="2"/>
                    <a:pt x="1672" y="5"/>
                  </a:cubicBezTo>
                  <a:cubicBezTo>
                    <a:pt x="1618" y="20"/>
                    <a:pt x="1585" y="75"/>
                    <a:pt x="1600" y="130"/>
                  </a:cubicBezTo>
                  <a:lnTo>
                    <a:pt x="1638" y="271"/>
                  </a:lnTo>
                  <a:cubicBezTo>
                    <a:pt x="1524" y="308"/>
                    <a:pt x="1412" y="354"/>
                    <a:pt x="1303" y="411"/>
                  </a:cubicBezTo>
                  <a:lnTo>
                    <a:pt x="1282" y="373"/>
                  </a:lnTo>
                  <a:cubicBezTo>
                    <a:pt x="1263" y="340"/>
                    <a:pt x="1228" y="321"/>
                    <a:pt x="1192" y="321"/>
                  </a:cubicBezTo>
                  <a:cubicBezTo>
                    <a:pt x="1176" y="321"/>
                    <a:pt x="1159" y="325"/>
                    <a:pt x="1144" y="333"/>
                  </a:cubicBezTo>
                  <a:cubicBezTo>
                    <a:pt x="1095" y="360"/>
                    <a:pt x="1077" y="423"/>
                    <a:pt x="1104" y="472"/>
                  </a:cubicBezTo>
                  <a:lnTo>
                    <a:pt x="1127" y="513"/>
                  </a:lnTo>
                  <a:cubicBezTo>
                    <a:pt x="1037" y="571"/>
                    <a:pt x="950" y="638"/>
                    <a:pt x="868" y="713"/>
                  </a:cubicBezTo>
                  <a:lnTo>
                    <a:pt x="765" y="609"/>
                  </a:lnTo>
                  <a:cubicBezTo>
                    <a:pt x="746" y="590"/>
                    <a:pt x="719" y="580"/>
                    <a:pt x="693" y="580"/>
                  </a:cubicBezTo>
                  <a:cubicBezTo>
                    <a:pt x="667" y="580"/>
                    <a:pt x="641" y="590"/>
                    <a:pt x="622" y="609"/>
                  </a:cubicBezTo>
                  <a:cubicBezTo>
                    <a:pt x="582" y="649"/>
                    <a:pt x="582" y="714"/>
                    <a:pt x="622" y="754"/>
                  </a:cubicBezTo>
                  <a:lnTo>
                    <a:pt x="725" y="857"/>
                  </a:lnTo>
                  <a:cubicBezTo>
                    <a:pt x="644" y="945"/>
                    <a:pt x="573" y="1040"/>
                    <a:pt x="509" y="1138"/>
                  </a:cubicBezTo>
                  <a:lnTo>
                    <a:pt x="471" y="1116"/>
                  </a:lnTo>
                  <a:cubicBezTo>
                    <a:pt x="455" y="1107"/>
                    <a:pt x="437" y="1102"/>
                    <a:pt x="420" y="1102"/>
                  </a:cubicBezTo>
                  <a:cubicBezTo>
                    <a:pt x="385" y="1102"/>
                    <a:pt x="351" y="1120"/>
                    <a:pt x="332" y="1152"/>
                  </a:cubicBezTo>
                  <a:cubicBezTo>
                    <a:pt x="303" y="1201"/>
                    <a:pt x="319" y="1263"/>
                    <a:pt x="367" y="1292"/>
                  </a:cubicBezTo>
                  <a:lnTo>
                    <a:pt x="408" y="1316"/>
                  </a:lnTo>
                  <a:cubicBezTo>
                    <a:pt x="357" y="1418"/>
                    <a:pt x="314" y="1521"/>
                    <a:pt x="281" y="1626"/>
                  </a:cubicBezTo>
                  <a:lnTo>
                    <a:pt x="140" y="1588"/>
                  </a:lnTo>
                  <a:cubicBezTo>
                    <a:pt x="131" y="1586"/>
                    <a:pt x="122" y="1585"/>
                    <a:pt x="113" y="1585"/>
                  </a:cubicBezTo>
                  <a:cubicBezTo>
                    <a:pt x="68" y="1585"/>
                    <a:pt x="27" y="1616"/>
                    <a:pt x="15" y="1661"/>
                  </a:cubicBezTo>
                  <a:cubicBezTo>
                    <a:pt x="0" y="1716"/>
                    <a:pt x="33" y="1771"/>
                    <a:pt x="87" y="1786"/>
                  </a:cubicBezTo>
                  <a:lnTo>
                    <a:pt x="229" y="1824"/>
                  </a:lnTo>
                  <a:cubicBezTo>
                    <a:pt x="204" y="1937"/>
                    <a:pt x="189" y="2053"/>
                    <a:pt x="183" y="2168"/>
                  </a:cubicBezTo>
                  <a:lnTo>
                    <a:pt x="143" y="2168"/>
                  </a:lnTo>
                  <a:cubicBezTo>
                    <a:pt x="142" y="2168"/>
                    <a:pt x="142" y="2168"/>
                    <a:pt x="141" y="2168"/>
                  </a:cubicBezTo>
                  <a:cubicBezTo>
                    <a:pt x="86" y="2168"/>
                    <a:pt x="41" y="2213"/>
                    <a:pt x="40" y="2268"/>
                  </a:cubicBezTo>
                  <a:cubicBezTo>
                    <a:pt x="40" y="2325"/>
                    <a:pt x="84" y="2370"/>
                    <a:pt x="140" y="2371"/>
                  </a:cubicBezTo>
                  <a:lnTo>
                    <a:pt x="183" y="2371"/>
                  </a:lnTo>
                  <a:cubicBezTo>
                    <a:pt x="189" y="2485"/>
                    <a:pt x="204" y="2599"/>
                    <a:pt x="229" y="2711"/>
                  </a:cubicBezTo>
                  <a:lnTo>
                    <a:pt x="87" y="2749"/>
                  </a:lnTo>
                  <a:cubicBezTo>
                    <a:pt x="33" y="2763"/>
                    <a:pt x="0" y="2820"/>
                    <a:pt x="15" y="2874"/>
                  </a:cubicBezTo>
                  <a:cubicBezTo>
                    <a:pt x="28" y="2920"/>
                    <a:pt x="68" y="2950"/>
                    <a:pt x="112" y="2950"/>
                  </a:cubicBezTo>
                  <a:cubicBezTo>
                    <a:pt x="121" y="2950"/>
                    <a:pt x="131" y="2948"/>
                    <a:pt x="139" y="2946"/>
                  </a:cubicBezTo>
                  <a:lnTo>
                    <a:pt x="280" y="2908"/>
                  </a:lnTo>
                  <a:cubicBezTo>
                    <a:pt x="314" y="3016"/>
                    <a:pt x="359" y="3122"/>
                    <a:pt x="411" y="3224"/>
                  </a:cubicBezTo>
                  <a:lnTo>
                    <a:pt x="381" y="3240"/>
                  </a:lnTo>
                  <a:cubicBezTo>
                    <a:pt x="332" y="3268"/>
                    <a:pt x="314" y="3331"/>
                    <a:pt x="341" y="3379"/>
                  </a:cubicBezTo>
                  <a:cubicBezTo>
                    <a:pt x="360" y="3411"/>
                    <a:pt x="394" y="3431"/>
                    <a:pt x="430" y="3431"/>
                  </a:cubicBezTo>
                  <a:cubicBezTo>
                    <a:pt x="446" y="3431"/>
                    <a:pt x="464" y="3426"/>
                    <a:pt x="480" y="3418"/>
                  </a:cubicBezTo>
                  <a:lnTo>
                    <a:pt x="512" y="3399"/>
                  </a:lnTo>
                  <a:cubicBezTo>
                    <a:pt x="573" y="3495"/>
                    <a:pt x="643" y="3587"/>
                    <a:pt x="722" y="3674"/>
                  </a:cubicBezTo>
                  <a:lnTo>
                    <a:pt x="618" y="3778"/>
                  </a:lnTo>
                  <a:cubicBezTo>
                    <a:pt x="579" y="3817"/>
                    <a:pt x="579" y="3882"/>
                    <a:pt x="618" y="3921"/>
                  </a:cubicBezTo>
                  <a:cubicBezTo>
                    <a:pt x="639" y="3942"/>
                    <a:pt x="665" y="3952"/>
                    <a:pt x="691" y="3952"/>
                  </a:cubicBezTo>
                  <a:cubicBezTo>
                    <a:pt x="716" y="3952"/>
                    <a:pt x="742" y="3942"/>
                    <a:pt x="763" y="3921"/>
                  </a:cubicBezTo>
                  <a:lnTo>
                    <a:pt x="2026" y="2664"/>
                  </a:lnTo>
                  <a:cubicBezTo>
                    <a:pt x="2066" y="2625"/>
                    <a:pt x="2066" y="2560"/>
                    <a:pt x="2026" y="2520"/>
                  </a:cubicBezTo>
                  <a:cubicBezTo>
                    <a:pt x="1885" y="2380"/>
                    <a:pt x="1885" y="2153"/>
                    <a:pt x="2026" y="2012"/>
                  </a:cubicBezTo>
                  <a:cubicBezTo>
                    <a:pt x="2094" y="1945"/>
                    <a:pt x="2183" y="1908"/>
                    <a:pt x="2279" y="1908"/>
                  </a:cubicBezTo>
                  <a:cubicBezTo>
                    <a:pt x="2374" y="1908"/>
                    <a:pt x="2465" y="1945"/>
                    <a:pt x="2531" y="2012"/>
                  </a:cubicBezTo>
                  <a:cubicBezTo>
                    <a:pt x="2551" y="2032"/>
                    <a:pt x="2577" y="2043"/>
                    <a:pt x="2604" y="2043"/>
                  </a:cubicBezTo>
                  <a:cubicBezTo>
                    <a:pt x="2632" y="2043"/>
                    <a:pt x="2657" y="2032"/>
                    <a:pt x="2676" y="2012"/>
                  </a:cubicBezTo>
                  <a:lnTo>
                    <a:pt x="3259" y="1429"/>
                  </a:lnTo>
                  <a:cubicBezTo>
                    <a:pt x="3298" y="1390"/>
                    <a:pt x="3298" y="1325"/>
                    <a:pt x="3259" y="1285"/>
                  </a:cubicBezTo>
                  <a:cubicBezTo>
                    <a:pt x="3240" y="1265"/>
                    <a:pt x="3213" y="1255"/>
                    <a:pt x="3187" y="1255"/>
                  </a:cubicBezTo>
                  <a:cubicBezTo>
                    <a:pt x="3161" y="1255"/>
                    <a:pt x="3135" y="1265"/>
                    <a:pt x="3116" y="1285"/>
                  </a:cubicBezTo>
                  <a:lnTo>
                    <a:pt x="2597" y="1804"/>
                  </a:lnTo>
                  <a:cubicBezTo>
                    <a:pt x="2504" y="1739"/>
                    <a:pt x="2393" y="1705"/>
                    <a:pt x="2278" y="1705"/>
                  </a:cubicBezTo>
                  <a:cubicBezTo>
                    <a:pt x="2128" y="1705"/>
                    <a:pt x="1987" y="1762"/>
                    <a:pt x="1881" y="1869"/>
                  </a:cubicBezTo>
                  <a:cubicBezTo>
                    <a:pt x="1686" y="2064"/>
                    <a:pt x="1665" y="2366"/>
                    <a:pt x="1816" y="2586"/>
                  </a:cubicBezTo>
                  <a:lnTo>
                    <a:pt x="871" y="3530"/>
                  </a:lnTo>
                  <a:cubicBezTo>
                    <a:pt x="782" y="3431"/>
                    <a:pt x="706" y="3324"/>
                    <a:pt x="641" y="3214"/>
                  </a:cubicBezTo>
                  <a:lnTo>
                    <a:pt x="641" y="3213"/>
                  </a:lnTo>
                  <a:lnTo>
                    <a:pt x="639" y="3212"/>
                  </a:lnTo>
                  <a:cubicBezTo>
                    <a:pt x="222" y="2489"/>
                    <a:pt x="322" y="1546"/>
                    <a:pt x="941" y="929"/>
                  </a:cubicBezTo>
                  <a:cubicBezTo>
                    <a:pt x="1310" y="560"/>
                    <a:pt x="1795" y="376"/>
                    <a:pt x="2279" y="376"/>
                  </a:cubicBezTo>
                  <a:cubicBezTo>
                    <a:pt x="2732" y="376"/>
                    <a:pt x="3185" y="537"/>
                    <a:pt x="3543" y="858"/>
                  </a:cubicBezTo>
                  <a:lnTo>
                    <a:pt x="3458" y="944"/>
                  </a:lnTo>
                  <a:cubicBezTo>
                    <a:pt x="3418" y="984"/>
                    <a:pt x="3418" y="1049"/>
                    <a:pt x="3458" y="1088"/>
                  </a:cubicBezTo>
                  <a:cubicBezTo>
                    <a:pt x="3478" y="1108"/>
                    <a:pt x="3504" y="1118"/>
                    <a:pt x="3530" y="1118"/>
                  </a:cubicBezTo>
                  <a:cubicBezTo>
                    <a:pt x="3556" y="1118"/>
                    <a:pt x="3582" y="1108"/>
                    <a:pt x="3602" y="1088"/>
                  </a:cubicBezTo>
                  <a:lnTo>
                    <a:pt x="3935" y="755"/>
                  </a:lnTo>
                  <a:cubicBezTo>
                    <a:pt x="3975" y="716"/>
                    <a:pt x="3975" y="651"/>
                    <a:pt x="3935" y="612"/>
                  </a:cubicBezTo>
                  <a:cubicBezTo>
                    <a:pt x="3915" y="591"/>
                    <a:pt x="3889" y="581"/>
                    <a:pt x="3863" y="581"/>
                  </a:cubicBezTo>
                  <a:cubicBezTo>
                    <a:pt x="3837" y="581"/>
                    <a:pt x="3811" y="591"/>
                    <a:pt x="3791" y="612"/>
                  </a:cubicBezTo>
                  <a:lnTo>
                    <a:pt x="3688" y="715"/>
                  </a:lnTo>
                  <a:cubicBezTo>
                    <a:pt x="3594" y="629"/>
                    <a:pt x="3494" y="554"/>
                    <a:pt x="3390" y="489"/>
                  </a:cubicBezTo>
                  <a:lnTo>
                    <a:pt x="3406" y="461"/>
                  </a:lnTo>
                  <a:cubicBezTo>
                    <a:pt x="3434" y="412"/>
                    <a:pt x="3418" y="350"/>
                    <a:pt x="3371" y="321"/>
                  </a:cubicBezTo>
                  <a:cubicBezTo>
                    <a:pt x="3355" y="312"/>
                    <a:pt x="3337" y="307"/>
                    <a:pt x="3319" y="307"/>
                  </a:cubicBezTo>
                  <a:cubicBezTo>
                    <a:pt x="3284" y="307"/>
                    <a:pt x="3250" y="325"/>
                    <a:pt x="3231" y="357"/>
                  </a:cubicBezTo>
                  <a:lnTo>
                    <a:pt x="3211" y="390"/>
                  </a:lnTo>
                  <a:cubicBezTo>
                    <a:pt x="3117" y="342"/>
                    <a:pt x="3019" y="303"/>
                    <a:pt x="2919" y="271"/>
                  </a:cubicBezTo>
                  <a:lnTo>
                    <a:pt x="2958" y="130"/>
                  </a:lnTo>
                  <a:cubicBezTo>
                    <a:pt x="2972" y="75"/>
                    <a:pt x="2939" y="20"/>
                    <a:pt x="2885" y="5"/>
                  </a:cubicBezTo>
                  <a:cubicBezTo>
                    <a:pt x="2876" y="2"/>
                    <a:pt x="2867" y="1"/>
                    <a:pt x="2858" y="1"/>
                  </a:cubicBezTo>
                  <a:cubicBezTo>
                    <a:pt x="2813" y="1"/>
                    <a:pt x="2773" y="31"/>
                    <a:pt x="2760" y="76"/>
                  </a:cubicBezTo>
                  <a:lnTo>
                    <a:pt x="2722" y="218"/>
                  </a:lnTo>
                  <a:cubicBezTo>
                    <a:pt x="2601" y="193"/>
                    <a:pt x="2478" y="178"/>
                    <a:pt x="2356" y="173"/>
                  </a:cubicBezTo>
                  <a:lnTo>
                    <a:pt x="2356" y="133"/>
                  </a:lnTo>
                  <a:cubicBezTo>
                    <a:pt x="2356" y="76"/>
                    <a:pt x="2312" y="31"/>
                    <a:pt x="2255" y="30"/>
                  </a:cubicBezTo>
                  <a:lnTo>
                    <a:pt x="2254" y="30"/>
                  </a:lnTo>
                  <a:cubicBezTo>
                    <a:pt x="2199" y="30"/>
                    <a:pt x="2152" y="74"/>
                    <a:pt x="2152" y="130"/>
                  </a:cubicBezTo>
                  <a:lnTo>
                    <a:pt x="2152" y="174"/>
                  </a:lnTo>
                  <a:cubicBezTo>
                    <a:pt x="2046" y="182"/>
                    <a:pt x="1940" y="195"/>
                    <a:pt x="1835" y="218"/>
                  </a:cubicBezTo>
                  <a:lnTo>
                    <a:pt x="1797" y="76"/>
                  </a:lnTo>
                  <a:cubicBezTo>
                    <a:pt x="1785" y="31"/>
                    <a:pt x="1744" y="1"/>
                    <a:pt x="1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70"/>
            <p:cNvSpPr/>
            <p:nvPr/>
          </p:nvSpPr>
          <p:spPr>
            <a:xfrm>
              <a:off x="1646272" y="3296620"/>
              <a:ext cx="266157" cy="290296"/>
            </a:xfrm>
            <a:custGeom>
              <a:avLst/>
              <a:gdLst/>
              <a:ahLst/>
              <a:cxnLst/>
              <a:rect l="l" t="t" r="r" b="b"/>
              <a:pathLst>
                <a:path w="5910" h="6446" extrusionOk="0">
                  <a:moveTo>
                    <a:pt x="2274" y="0"/>
                  </a:moveTo>
                  <a:cubicBezTo>
                    <a:pt x="1447" y="0"/>
                    <a:pt x="659" y="303"/>
                    <a:pt x="46" y="857"/>
                  </a:cubicBezTo>
                  <a:cubicBezTo>
                    <a:pt x="3" y="895"/>
                    <a:pt x="0" y="958"/>
                    <a:pt x="38" y="1001"/>
                  </a:cubicBezTo>
                  <a:cubicBezTo>
                    <a:pt x="58" y="1023"/>
                    <a:pt x="86" y="1034"/>
                    <a:pt x="113" y="1034"/>
                  </a:cubicBezTo>
                  <a:cubicBezTo>
                    <a:pt x="138" y="1034"/>
                    <a:pt x="163" y="1025"/>
                    <a:pt x="183" y="1007"/>
                  </a:cubicBezTo>
                  <a:cubicBezTo>
                    <a:pt x="777" y="469"/>
                    <a:pt x="1524" y="202"/>
                    <a:pt x="2270" y="202"/>
                  </a:cubicBezTo>
                  <a:cubicBezTo>
                    <a:pt x="3070" y="202"/>
                    <a:pt x="3870" y="509"/>
                    <a:pt x="4479" y="1118"/>
                  </a:cubicBezTo>
                  <a:cubicBezTo>
                    <a:pt x="4498" y="1137"/>
                    <a:pt x="4524" y="1148"/>
                    <a:pt x="4551" y="1148"/>
                  </a:cubicBezTo>
                  <a:cubicBezTo>
                    <a:pt x="4578" y="1148"/>
                    <a:pt x="4604" y="1137"/>
                    <a:pt x="4623" y="1118"/>
                  </a:cubicBezTo>
                  <a:lnTo>
                    <a:pt x="4941" y="800"/>
                  </a:lnTo>
                  <a:lnTo>
                    <a:pt x="5665" y="1523"/>
                  </a:lnTo>
                  <a:lnTo>
                    <a:pt x="5094" y="2094"/>
                  </a:lnTo>
                  <a:lnTo>
                    <a:pt x="4991" y="1992"/>
                  </a:lnTo>
                  <a:cubicBezTo>
                    <a:pt x="4972" y="1972"/>
                    <a:pt x="4946" y="1962"/>
                    <a:pt x="4920" y="1962"/>
                  </a:cubicBezTo>
                  <a:cubicBezTo>
                    <a:pt x="4893" y="1962"/>
                    <a:pt x="4867" y="1972"/>
                    <a:pt x="4848" y="1992"/>
                  </a:cubicBezTo>
                  <a:cubicBezTo>
                    <a:pt x="4808" y="2032"/>
                    <a:pt x="4808" y="2097"/>
                    <a:pt x="4848" y="2136"/>
                  </a:cubicBezTo>
                  <a:lnTo>
                    <a:pt x="4949" y="2239"/>
                  </a:lnTo>
                  <a:lnTo>
                    <a:pt x="4442" y="2745"/>
                  </a:lnTo>
                  <a:lnTo>
                    <a:pt x="4340" y="2643"/>
                  </a:lnTo>
                  <a:cubicBezTo>
                    <a:pt x="4320" y="2624"/>
                    <a:pt x="4294" y="2614"/>
                    <a:pt x="4268" y="2614"/>
                  </a:cubicBezTo>
                  <a:cubicBezTo>
                    <a:pt x="4242" y="2614"/>
                    <a:pt x="4216" y="2624"/>
                    <a:pt x="4196" y="2643"/>
                  </a:cubicBezTo>
                  <a:cubicBezTo>
                    <a:pt x="4157" y="2682"/>
                    <a:pt x="4157" y="2748"/>
                    <a:pt x="4196" y="2788"/>
                  </a:cubicBezTo>
                  <a:lnTo>
                    <a:pt x="4299" y="2889"/>
                  </a:lnTo>
                  <a:lnTo>
                    <a:pt x="3791" y="3397"/>
                  </a:lnTo>
                  <a:lnTo>
                    <a:pt x="3689" y="3295"/>
                  </a:lnTo>
                  <a:cubicBezTo>
                    <a:pt x="3669" y="3275"/>
                    <a:pt x="3643" y="3265"/>
                    <a:pt x="3617" y="3265"/>
                  </a:cubicBezTo>
                  <a:cubicBezTo>
                    <a:pt x="3590" y="3265"/>
                    <a:pt x="3564" y="3275"/>
                    <a:pt x="3545" y="3295"/>
                  </a:cubicBezTo>
                  <a:cubicBezTo>
                    <a:pt x="3506" y="3334"/>
                    <a:pt x="3506" y="3399"/>
                    <a:pt x="3545" y="3438"/>
                  </a:cubicBezTo>
                  <a:lnTo>
                    <a:pt x="3647" y="3541"/>
                  </a:lnTo>
                  <a:lnTo>
                    <a:pt x="3140" y="4047"/>
                  </a:lnTo>
                  <a:lnTo>
                    <a:pt x="3038" y="3946"/>
                  </a:lnTo>
                  <a:cubicBezTo>
                    <a:pt x="3018" y="3926"/>
                    <a:pt x="2992" y="3916"/>
                    <a:pt x="2966" y="3916"/>
                  </a:cubicBezTo>
                  <a:cubicBezTo>
                    <a:pt x="2940" y="3916"/>
                    <a:pt x="2913" y="3926"/>
                    <a:pt x="2893" y="3946"/>
                  </a:cubicBezTo>
                  <a:cubicBezTo>
                    <a:pt x="2854" y="3985"/>
                    <a:pt x="2854" y="4051"/>
                    <a:pt x="2893" y="4090"/>
                  </a:cubicBezTo>
                  <a:lnTo>
                    <a:pt x="2996" y="4192"/>
                  </a:lnTo>
                  <a:lnTo>
                    <a:pt x="2489" y="4699"/>
                  </a:lnTo>
                  <a:lnTo>
                    <a:pt x="2386" y="4597"/>
                  </a:lnTo>
                  <a:cubicBezTo>
                    <a:pt x="2367" y="4577"/>
                    <a:pt x="2341" y="4567"/>
                    <a:pt x="2315" y="4567"/>
                  </a:cubicBezTo>
                  <a:cubicBezTo>
                    <a:pt x="2289" y="4567"/>
                    <a:pt x="2262" y="4577"/>
                    <a:pt x="2243" y="4597"/>
                  </a:cubicBezTo>
                  <a:cubicBezTo>
                    <a:pt x="2203" y="4637"/>
                    <a:pt x="2203" y="4702"/>
                    <a:pt x="2243" y="4741"/>
                  </a:cubicBezTo>
                  <a:lnTo>
                    <a:pt x="2344" y="4844"/>
                  </a:lnTo>
                  <a:lnTo>
                    <a:pt x="1837" y="5350"/>
                  </a:lnTo>
                  <a:lnTo>
                    <a:pt x="1735" y="5248"/>
                  </a:lnTo>
                  <a:cubicBezTo>
                    <a:pt x="1715" y="5229"/>
                    <a:pt x="1689" y="5219"/>
                    <a:pt x="1663" y="5219"/>
                  </a:cubicBezTo>
                  <a:cubicBezTo>
                    <a:pt x="1637" y="5219"/>
                    <a:pt x="1611" y="5229"/>
                    <a:pt x="1591" y="5248"/>
                  </a:cubicBezTo>
                  <a:cubicBezTo>
                    <a:pt x="1551" y="5287"/>
                    <a:pt x="1551" y="5353"/>
                    <a:pt x="1591" y="5393"/>
                  </a:cubicBezTo>
                  <a:lnTo>
                    <a:pt x="1694" y="5494"/>
                  </a:lnTo>
                  <a:lnTo>
                    <a:pt x="1186" y="6002"/>
                  </a:lnTo>
                  <a:lnTo>
                    <a:pt x="1083" y="5900"/>
                  </a:lnTo>
                  <a:cubicBezTo>
                    <a:pt x="1064" y="5880"/>
                    <a:pt x="1038" y="5870"/>
                    <a:pt x="1012" y="5870"/>
                  </a:cubicBezTo>
                  <a:cubicBezTo>
                    <a:pt x="985" y="5870"/>
                    <a:pt x="959" y="5880"/>
                    <a:pt x="940" y="5900"/>
                  </a:cubicBezTo>
                  <a:cubicBezTo>
                    <a:pt x="901" y="5939"/>
                    <a:pt x="901" y="6004"/>
                    <a:pt x="940" y="6043"/>
                  </a:cubicBezTo>
                  <a:lnTo>
                    <a:pt x="1042" y="6145"/>
                  </a:lnTo>
                  <a:lnTo>
                    <a:pt x="915" y="6272"/>
                  </a:lnTo>
                  <a:cubicBezTo>
                    <a:pt x="876" y="6312"/>
                    <a:pt x="876" y="6377"/>
                    <a:pt x="915" y="6416"/>
                  </a:cubicBezTo>
                  <a:cubicBezTo>
                    <a:pt x="935" y="6437"/>
                    <a:pt x="962" y="6446"/>
                    <a:pt x="988" y="6446"/>
                  </a:cubicBezTo>
                  <a:cubicBezTo>
                    <a:pt x="1014" y="6446"/>
                    <a:pt x="1039" y="6437"/>
                    <a:pt x="1059" y="6416"/>
                  </a:cubicBezTo>
                  <a:lnTo>
                    <a:pt x="1259" y="6217"/>
                  </a:lnTo>
                  <a:lnTo>
                    <a:pt x="5878" y="1598"/>
                  </a:lnTo>
                  <a:cubicBezTo>
                    <a:pt x="5897" y="1578"/>
                    <a:pt x="5908" y="1553"/>
                    <a:pt x="5908" y="1526"/>
                  </a:cubicBezTo>
                  <a:cubicBezTo>
                    <a:pt x="5909" y="1496"/>
                    <a:pt x="5899" y="1470"/>
                    <a:pt x="5879" y="1451"/>
                  </a:cubicBezTo>
                  <a:lnTo>
                    <a:pt x="5012" y="583"/>
                  </a:lnTo>
                  <a:cubicBezTo>
                    <a:pt x="4992" y="564"/>
                    <a:pt x="4966" y="554"/>
                    <a:pt x="4940" y="554"/>
                  </a:cubicBezTo>
                  <a:cubicBezTo>
                    <a:pt x="4914" y="554"/>
                    <a:pt x="4888" y="564"/>
                    <a:pt x="4867" y="583"/>
                  </a:cubicBezTo>
                  <a:lnTo>
                    <a:pt x="4549" y="903"/>
                  </a:lnTo>
                  <a:cubicBezTo>
                    <a:pt x="3950" y="341"/>
                    <a:pt x="3174" y="21"/>
                    <a:pt x="2352" y="1"/>
                  </a:cubicBezTo>
                  <a:cubicBezTo>
                    <a:pt x="2326" y="1"/>
                    <a:pt x="2300" y="0"/>
                    <a:pt x="2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0" name="Google Shape;3300;p70"/>
          <p:cNvGrpSpPr/>
          <p:nvPr/>
        </p:nvGrpSpPr>
        <p:grpSpPr>
          <a:xfrm>
            <a:off x="7686790" y="1095347"/>
            <a:ext cx="737205" cy="737205"/>
            <a:chOff x="1537648" y="2692836"/>
            <a:chExt cx="435984" cy="435984"/>
          </a:xfrm>
        </p:grpSpPr>
        <p:sp>
          <p:nvSpPr>
            <p:cNvPr id="3301" name="Google Shape;3301;p70"/>
            <p:cNvSpPr/>
            <p:nvPr/>
          </p:nvSpPr>
          <p:spPr>
            <a:xfrm>
              <a:off x="1537648" y="2692836"/>
              <a:ext cx="435984" cy="435984"/>
            </a:xfrm>
            <a:custGeom>
              <a:avLst/>
              <a:gdLst/>
              <a:ahLst/>
              <a:cxnLst/>
              <a:rect l="l" t="t" r="r" b="b"/>
              <a:pathLst>
                <a:path w="9681" h="9681" extrusionOk="0">
                  <a:moveTo>
                    <a:pt x="1463" y="0"/>
                  </a:moveTo>
                  <a:cubicBezTo>
                    <a:pt x="655" y="0"/>
                    <a:pt x="1" y="655"/>
                    <a:pt x="1" y="1462"/>
                  </a:cubicBezTo>
                  <a:lnTo>
                    <a:pt x="1" y="8219"/>
                  </a:lnTo>
                  <a:cubicBezTo>
                    <a:pt x="1" y="9025"/>
                    <a:pt x="655" y="9681"/>
                    <a:pt x="1463" y="9681"/>
                  </a:cubicBezTo>
                  <a:lnTo>
                    <a:pt x="8219" y="9681"/>
                  </a:lnTo>
                  <a:cubicBezTo>
                    <a:pt x="9025" y="9681"/>
                    <a:pt x="9681" y="9025"/>
                    <a:pt x="9681" y="8219"/>
                  </a:cubicBezTo>
                  <a:lnTo>
                    <a:pt x="9681" y="1462"/>
                  </a:lnTo>
                  <a:cubicBezTo>
                    <a:pt x="9681" y="655"/>
                    <a:pt x="9024" y="0"/>
                    <a:pt x="8219" y="0"/>
                  </a:cubicBezTo>
                  <a:lnTo>
                    <a:pt x="7083" y="0"/>
                  </a:lnTo>
                  <a:cubicBezTo>
                    <a:pt x="7001" y="0"/>
                    <a:pt x="6923" y="7"/>
                    <a:pt x="6844" y="19"/>
                  </a:cubicBezTo>
                  <a:cubicBezTo>
                    <a:pt x="6767" y="7"/>
                    <a:pt x="6687" y="0"/>
                    <a:pt x="6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70"/>
            <p:cNvSpPr/>
            <p:nvPr/>
          </p:nvSpPr>
          <p:spPr>
            <a:xfrm>
              <a:off x="1603489" y="2758677"/>
              <a:ext cx="304347" cy="304301"/>
            </a:xfrm>
            <a:custGeom>
              <a:avLst/>
              <a:gdLst/>
              <a:ahLst/>
              <a:cxnLst/>
              <a:rect l="l" t="t" r="r" b="b"/>
              <a:pathLst>
                <a:path w="6758" h="6757" extrusionOk="0">
                  <a:moveTo>
                    <a:pt x="1" y="0"/>
                  </a:moveTo>
                  <a:lnTo>
                    <a:pt x="1" y="6757"/>
                  </a:lnTo>
                  <a:lnTo>
                    <a:pt x="6757" y="6757"/>
                  </a:lnTo>
                  <a:lnTo>
                    <a:pt x="6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70"/>
            <p:cNvSpPr/>
            <p:nvPr/>
          </p:nvSpPr>
          <p:spPr>
            <a:xfrm>
              <a:off x="1603489" y="2758677"/>
              <a:ext cx="304347" cy="304301"/>
            </a:xfrm>
            <a:custGeom>
              <a:avLst/>
              <a:gdLst/>
              <a:ahLst/>
              <a:cxnLst/>
              <a:rect l="l" t="t" r="r" b="b"/>
              <a:pathLst>
                <a:path w="6758" h="6757" extrusionOk="0">
                  <a:moveTo>
                    <a:pt x="1983" y="0"/>
                  </a:moveTo>
                  <a:cubicBezTo>
                    <a:pt x="1545" y="181"/>
                    <a:pt x="1140" y="448"/>
                    <a:pt x="796" y="795"/>
                  </a:cubicBezTo>
                  <a:cubicBezTo>
                    <a:pt x="450" y="1142"/>
                    <a:pt x="181" y="1545"/>
                    <a:pt x="1" y="1983"/>
                  </a:cubicBezTo>
                  <a:lnTo>
                    <a:pt x="1" y="4773"/>
                  </a:lnTo>
                  <a:cubicBezTo>
                    <a:pt x="181" y="5212"/>
                    <a:pt x="449" y="5616"/>
                    <a:pt x="796" y="5962"/>
                  </a:cubicBezTo>
                  <a:cubicBezTo>
                    <a:pt x="1143" y="6308"/>
                    <a:pt x="1545" y="6576"/>
                    <a:pt x="1983" y="6757"/>
                  </a:cubicBezTo>
                  <a:lnTo>
                    <a:pt x="4773" y="6757"/>
                  </a:lnTo>
                  <a:cubicBezTo>
                    <a:pt x="5213" y="6576"/>
                    <a:pt x="5616" y="6308"/>
                    <a:pt x="5962" y="5962"/>
                  </a:cubicBezTo>
                  <a:cubicBezTo>
                    <a:pt x="6309" y="5615"/>
                    <a:pt x="6577" y="5212"/>
                    <a:pt x="6757" y="4773"/>
                  </a:cubicBezTo>
                  <a:lnTo>
                    <a:pt x="6757" y="1983"/>
                  </a:lnTo>
                  <a:cubicBezTo>
                    <a:pt x="6577" y="1545"/>
                    <a:pt x="6309" y="1140"/>
                    <a:pt x="5962" y="795"/>
                  </a:cubicBezTo>
                  <a:cubicBezTo>
                    <a:pt x="5615" y="450"/>
                    <a:pt x="5213" y="181"/>
                    <a:pt x="4773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70"/>
            <p:cNvSpPr/>
            <p:nvPr/>
          </p:nvSpPr>
          <p:spPr>
            <a:xfrm>
              <a:off x="1588628" y="2759172"/>
              <a:ext cx="333889" cy="303266"/>
            </a:xfrm>
            <a:custGeom>
              <a:avLst/>
              <a:gdLst/>
              <a:ahLst/>
              <a:cxnLst/>
              <a:rect l="l" t="t" r="r" b="b"/>
              <a:pathLst>
                <a:path w="7414" h="6734" extrusionOk="0">
                  <a:moveTo>
                    <a:pt x="3778" y="1"/>
                  </a:moveTo>
                  <a:cubicBezTo>
                    <a:pt x="2905" y="1"/>
                    <a:pt x="2025" y="338"/>
                    <a:pt x="1352" y="1012"/>
                  </a:cubicBezTo>
                  <a:cubicBezTo>
                    <a:pt x="23" y="2340"/>
                    <a:pt x="1" y="4472"/>
                    <a:pt x="1302" y="5772"/>
                  </a:cubicBezTo>
                  <a:cubicBezTo>
                    <a:pt x="1943" y="6414"/>
                    <a:pt x="2786" y="6733"/>
                    <a:pt x="3636" y="6733"/>
                  </a:cubicBezTo>
                  <a:cubicBezTo>
                    <a:pt x="4509" y="6733"/>
                    <a:pt x="5389" y="6396"/>
                    <a:pt x="6063" y="5722"/>
                  </a:cubicBezTo>
                  <a:cubicBezTo>
                    <a:pt x="7391" y="4394"/>
                    <a:pt x="7413" y="2263"/>
                    <a:pt x="6113" y="962"/>
                  </a:cubicBezTo>
                  <a:cubicBezTo>
                    <a:pt x="5471" y="320"/>
                    <a:pt x="4628" y="1"/>
                    <a:pt x="3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70"/>
            <p:cNvSpPr/>
            <p:nvPr/>
          </p:nvSpPr>
          <p:spPr>
            <a:xfrm>
              <a:off x="1618711" y="2758677"/>
              <a:ext cx="273858" cy="243729"/>
            </a:xfrm>
            <a:custGeom>
              <a:avLst/>
              <a:gdLst/>
              <a:ahLst/>
              <a:cxnLst/>
              <a:rect l="l" t="t" r="r" b="b"/>
              <a:pathLst>
                <a:path w="6081" h="5412" extrusionOk="0">
                  <a:moveTo>
                    <a:pt x="3041" y="0"/>
                  </a:moveTo>
                  <a:cubicBezTo>
                    <a:pt x="2932" y="0"/>
                    <a:pt x="2823" y="6"/>
                    <a:pt x="2717" y="14"/>
                  </a:cubicBezTo>
                  <a:lnTo>
                    <a:pt x="1" y="4854"/>
                  </a:lnTo>
                  <a:cubicBezTo>
                    <a:pt x="95" y="5050"/>
                    <a:pt x="210" y="5237"/>
                    <a:pt x="342" y="5411"/>
                  </a:cubicBezTo>
                  <a:lnTo>
                    <a:pt x="5739" y="5411"/>
                  </a:lnTo>
                  <a:cubicBezTo>
                    <a:pt x="5870" y="5237"/>
                    <a:pt x="5985" y="5050"/>
                    <a:pt x="6081" y="4854"/>
                  </a:cubicBezTo>
                  <a:lnTo>
                    <a:pt x="3364" y="14"/>
                  </a:lnTo>
                  <a:cubicBezTo>
                    <a:pt x="3258" y="6"/>
                    <a:pt x="3150" y="0"/>
                    <a:pt x="304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70"/>
            <p:cNvSpPr/>
            <p:nvPr/>
          </p:nvSpPr>
          <p:spPr>
            <a:xfrm>
              <a:off x="1625781" y="2758677"/>
              <a:ext cx="259762" cy="231345"/>
            </a:xfrm>
            <a:custGeom>
              <a:avLst/>
              <a:gdLst/>
              <a:ahLst/>
              <a:cxnLst/>
              <a:rect l="l" t="t" r="r" b="b"/>
              <a:pathLst>
                <a:path w="5768" h="5137" extrusionOk="0">
                  <a:moveTo>
                    <a:pt x="2884" y="0"/>
                  </a:moveTo>
                  <a:lnTo>
                    <a:pt x="0" y="5136"/>
                  </a:lnTo>
                  <a:lnTo>
                    <a:pt x="5767" y="5136"/>
                  </a:lnTo>
                  <a:lnTo>
                    <a:pt x="28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70"/>
            <p:cNvSpPr/>
            <p:nvPr/>
          </p:nvSpPr>
          <p:spPr>
            <a:xfrm>
              <a:off x="1598851" y="2754083"/>
              <a:ext cx="313579" cy="313534"/>
            </a:xfrm>
            <a:custGeom>
              <a:avLst/>
              <a:gdLst/>
              <a:ahLst/>
              <a:cxnLst/>
              <a:rect l="l" t="t" r="r" b="b"/>
              <a:pathLst>
                <a:path w="6963" h="6962" extrusionOk="0">
                  <a:moveTo>
                    <a:pt x="2304" y="203"/>
                  </a:moveTo>
                  <a:cubicBezTo>
                    <a:pt x="1833" y="372"/>
                    <a:pt x="1398" y="644"/>
                    <a:pt x="1028" y="1012"/>
                  </a:cubicBezTo>
                  <a:cubicBezTo>
                    <a:pt x="988" y="1051"/>
                    <a:pt x="987" y="1116"/>
                    <a:pt x="1028" y="1155"/>
                  </a:cubicBezTo>
                  <a:cubicBezTo>
                    <a:pt x="1048" y="1175"/>
                    <a:pt x="1074" y="1186"/>
                    <a:pt x="1100" y="1186"/>
                  </a:cubicBezTo>
                  <a:cubicBezTo>
                    <a:pt x="1126" y="1186"/>
                    <a:pt x="1152" y="1176"/>
                    <a:pt x="1172" y="1155"/>
                  </a:cubicBezTo>
                  <a:cubicBezTo>
                    <a:pt x="1752" y="579"/>
                    <a:pt x="2505" y="252"/>
                    <a:pt x="3303" y="209"/>
                  </a:cubicBezTo>
                  <a:lnTo>
                    <a:pt x="3303" y="209"/>
                  </a:lnTo>
                  <a:lnTo>
                    <a:pt x="1524" y="3378"/>
                  </a:lnTo>
                  <a:lnTo>
                    <a:pt x="1483" y="3378"/>
                  </a:lnTo>
                  <a:cubicBezTo>
                    <a:pt x="1427" y="3378"/>
                    <a:pt x="1382" y="3425"/>
                    <a:pt x="1382" y="3481"/>
                  </a:cubicBezTo>
                  <a:cubicBezTo>
                    <a:pt x="1382" y="3513"/>
                    <a:pt x="1396" y="3543"/>
                    <a:pt x="1421" y="3561"/>
                  </a:cubicBezTo>
                  <a:lnTo>
                    <a:pt x="584" y="5049"/>
                  </a:lnTo>
                  <a:cubicBezTo>
                    <a:pt x="476" y="4843"/>
                    <a:pt x="389" y="4625"/>
                    <a:pt x="327" y="4396"/>
                  </a:cubicBezTo>
                  <a:cubicBezTo>
                    <a:pt x="253" y="4123"/>
                    <a:pt x="212" y="3847"/>
                    <a:pt x="205" y="3575"/>
                  </a:cubicBezTo>
                  <a:cubicBezTo>
                    <a:pt x="243" y="3561"/>
                    <a:pt x="270" y="3524"/>
                    <a:pt x="270" y="3481"/>
                  </a:cubicBezTo>
                  <a:cubicBezTo>
                    <a:pt x="270" y="3437"/>
                    <a:pt x="243" y="3400"/>
                    <a:pt x="205" y="3385"/>
                  </a:cubicBezTo>
                  <a:cubicBezTo>
                    <a:pt x="225" y="2707"/>
                    <a:pt x="449" y="2053"/>
                    <a:pt x="863" y="1506"/>
                  </a:cubicBezTo>
                  <a:cubicBezTo>
                    <a:pt x="898" y="1462"/>
                    <a:pt x="888" y="1398"/>
                    <a:pt x="843" y="1364"/>
                  </a:cubicBezTo>
                  <a:cubicBezTo>
                    <a:pt x="824" y="1350"/>
                    <a:pt x="803" y="1343"/>
                    <a:pt x="782" y="1343"/>
                  </a:cubicBezTo>
                  <a:cubicBezTo>
                    <a:pt x="751" y="1343"/>
                    <a:pt x="720" y="1357"/>
                    <a:pt x="700" y="1384"/>
                  </a:cubicBezTo>
                  <a:cubicBezTo>
                    <a:pt x="490" y="1664"/>
                    <a:pt x="321" y="1976"/>
                    <a:pt x="201" y="2306"/>
                  </a:cubicBezTo>
                  <a:lnTo>
                    <a:pt x="201" y="203"/>
                  </a:lnTo>
                  <a:close/>
                  <a:moveTo>
                    <a:pt x="3660" y="211"/>
                  </a:moveTo>
                  <a:lnTo>
                    <a:pt x="3660" y="211"/>
                  </a:lnTo>
                  <a:cubicBezTo>
                    <a:pt x="3905" y="223"/>
                    <a:pt x="4152" y="262"/>
                    <a:pt x="4400" y="329"/>
                  </a:cubicBezTo>
                  <a:cubicBezTo>
                    <a:pt x="5483" y="621"/>
                    <a:pt x="6339" y="1478"/>
                    <a:pt x="6633" y="2564"/>
                  </a:cubicBezTo>
                  <a:cubicBezTo>
                    <a:pt x="6708" y="2838"/>
                    <a:pt x="6747" y="3113"/>
                    <a:pt x="6756" y="3385"/>
                  </a:cubicBezTo>
                  <a:cubicBezTo>
                    <a:pt x="6718" y="3400"/>
                    <a:pt x="6690" y="3437"/>
                    <a:pt x="6690" y="3481"/>
                  </a:cubicBezTo>
                  <a:cubicBezTo>
                    <a:pt x="6690" y="3524"/>
                    <a:pt x="6718" y="3561"/>
                    <a:pt x="6756" y="3575"/>
                  </a:cubicBezTo>
                  <a:cubicBezTo>
                    <a:pt x="6740" y="4090"/>
                    <a:pt x="6609" y="4587"/>
                    <a:pt x="6369" y="5035"/>
                  </a:cubicBezTo>
                  <a:lnTo>
                    <a:pt x="5541" y="3562"/>
                  </a:lnTo>
                  <a:cubicBezTo>
                    <a:pt x="5566" y="3543"/>
                    <a:pt x="5581" y="3514"/>
                    <a:pt x="5581" y="3482"/>
                  </a:cubicBezTo>
                  <a:cubicBezTo>
                    <a:pt x="5581" y="3426"/>
                    <a:pt x="5534" y="3379"/>
                    <a:pt x="5479" y="3379"/>
                  </a:cubicBezTo>
                  <a:lnTo>
                    <a:pt x="5439" y="3379"/>
                  </a:lnTo>
                  <a:lnTo>
                    <a:pt x="4648" y="1973"/>
                  </a:lnTo>
                  <a:cubicBezTo>
                    <a:pt x="4629" y="1940"/>
                    <a:pt x="4594" y="1920"/>
                    <a:pt x="4558" y="1920"/>
                  </a:cubicBezTo>
                  <a:cubicBezTo>
                    <a:pt x="4542" y="1920"/>
                    <a:pt x="4525" y="1924"/>
                    <a:pt x="4510" y="1933"/>
                  </a:cubicBezTo>
                  <a:cubicBezTo>
                    <a:pt x="4461" y="1960"/>
                    <a:pt x="4443" y="2023"/>
                    <a:pt x="4471" y="2072"/>
                  </a:cubicBezTo>
                  <a:lnTo>
                    <a:pt x="6191" y="5136"/>
                  </a:lnTo>
                  <a:lnTo>
                    <a:pt x="772" y="5136"/>
                  </a:lnTo>
                  <a:lnTo>
                    <a:pt x="3380" y="492"/>
                  </a:lnTo>
                  <a:lnTo>
                    <a:pt x="3380" y="653"/>
                  </a:lnTo>
                  <a:cubicBezTo>
                    <a:pt x="3380" y="708"/>
                    <a:pt x="3426" y="755"/>
                    <a:pt x="3482" y="755"/>
                  </a:cubicBezTo>
                  <a:cubicBezTo>
                    <a:pt x="3537" y="755"/>
                    <a:pt x="3584" y="708"/>
                    <a:pt x="3584" y="653"/>
                  </a:cubicBezTo>
                  <a:lnTo>
                    <a:pt x="3584" y="492"/>
                  </a:lnTo>
                  <a:lnTo>
                    <a:pt x="4237" y="1654"/>
                  </a:lnTo>
                  <a:cubicBezTo>
                    <a:pt x="4255" y="1688"/>
                    <a:pt x="4290" y="1706"/>
                    <a:pt x="4325" y="1706"/>
                  </a:cubicBezTo>
                  <a:cubicBezTo>
                    <a:pt x="4342" y="1706"/>
                    <a:pt x="4359" y="1702"/>
                    <a:pt x="4375" y="1694"/>
                  </a:cubicBezTo>
                  <a:cubicBezTo>
                    <a:pt x="4424" y="1666"/>
                    <a:pt x="4441" y="1604"/>
                    <a:pt x="4414" y="1555"/>
                  </a:cubicBezTo>
                  <a:lnTo>
                    <a:pt x="3660" y="211"/>
                  </a:lnTo>
                  <a:close/>
                  <a:moveTo>
                    <a:pt x="6180" y="5339"/>
                  </a:moveTo>
                  <a:cubicBezTo>
                    <a:pt x="6069" y="5500"/>
                    <a:pt x="5941" y="5653"/>
                    <a:pt x="5799" y="5796"/>
                  </a:cubicBezTo>
                  <a:cubicBezTo>
                    <a:pt x="5196" y="6398"/>
                    <a:pt x="4409" y="6728"/>
                    <a:pt x="3576" y="6753"/>
                  </a:cubicBezTo>
                  <a:cubicBezTo>
                    <a:pt x="3562" y="6716"/>
                    <a:pt x="3525" y="6689"/>
                    <a:pt x="3482" y="6689"/>
                  </a:cubicBezTo>
                  <a:cubicBezTo>
                    <a:pt x="3438" y="6689"/>
                    <a:pt x="3401" y="6716"/>
                    <a:pt x="3386" y="6755"/>
                  </a:cubicBezTo>
                  <a:cubicBezTo>
                    <a:pt x="3114" y="6748"/>
                    <a:pt x="2839" y="6707"/>
                    <a:pt x="2565" y="6632"/>
                  </a:cubicBezTo>
                  <a:cubicBezTo>
                    <a:pt x="1820" y="6430"/>
                    <a:pt x="1183" y="5963"/>
                    <a:pt x="762" y="5339"/>
                  </a:cubicBezTo>
                  <a:lnTo>
                    <a:pt x="3380" y="5339"/>
                  </a:lnTo>
                  <a:lnTo>
                    <a:pt x="3380" y="5342"/>
                  </a:lnTo>
                  <a:lnTo>
                    <a:pt x="3380" y="5477"/>
                  </a:lnTo>
                  <a:cubicBezTo>
                    <a:pt x="3380" y="5532"/>
                    <a:pt x="3426" y="5578"/>
                    <a:pt x="3482" y="5578"/>
                  </a:cubicBezTo>
                  <a:cubicBezTo>
                    <a:pt x="3537" y="5578"/>
                    <a:pt x="3584" y="5532"/>
                    <a:pt x="3584" y="5477"/>
                  </a:cubicBezTo>
                  <a:lnTo>
                    <a:pt x="3584" y="5342"/>
                  </a:lnTo>
                  <a:lnTo>
                    <a:pt x="3584" y="5339"/>
                  </a:lnTo>
                  <a:close/>
                  <a:moveTo>
                    <a:pt x="205" y="4684"/>
                  </a:moveTo>
                  <a:cubicBezTo>
                    <a:pt x="545" y="5651"/>
                    <a:pt x="1312" y="6417"/>
                    <a:pt x="2279" y="6757"/>
                  </a:cubicBezTo>
                  <a:lnTo>
                    <a:pt x="205" y="6757"/>
                  </a:lnTo>
                  <a:lnTo>
                    <a:pt x="205" y="4684"/>
                  </a:lnTo>
                  <a:close/>
                  <a:moveTo>
                    <a:pt x="6758" y="4657"/>
                  </a:moveTo>
                  <a:lnTo>
                    <a:pt x="6758" y="6757"/>
                  </a:lnTo>
                  <a:lnTo>
                    <a:pt x="4659" y="6757"/>
                  </a:lnTo>
                  <a:cubicBezTo>
                    <a:pt x="5134" y="6587"/>
                    <a:pt x="5571" y="6313"/>
                    <a:pt x="5942" y="5941"/>
                  </a:cubicBezTo>
                  <a:cubicBezTo>
                    <a:pt x="6314" y="5570"/>
                    <a:pt x="6588" y="5133"/>
                    <a:pt x="6758" y="4657"/>
                  </a:cubicBezTo>
                  <a:close/>
                  <a:moveTo>
                    <a:pt x="101" y="0"/>
                  </a:moveTo>
                  <a:cubicBezTo>
                    <a:pt x="46" y="0"/>
                    <a:pt x="0" y="46"/>
                    <a:pt x="0" y="102"/>
                  </a:cubicBezTo>
                  <a:lnTo>
                    <a:pt x="0" y="6859"/>
                  </a:lnTo>
                  <a:cubicBezTo>
                    <a:pt x="0" y="6914"/>
                    <a:pt x="46" y="6961"/>
                    <a:pt x="101" y="6961"/>
                  </a:cubicBezTo>
                  <a:lnTo>
                    <a:pt x="6859" y="6961"/>
                  </a:lnTo>
                  <a:cubicBezTo>
                    <a:pt x="6915" y="6961"/>
                    <a:pt x="6961" y="6914"/>
                    <a:pt x="6961" y="6859"/>
                  </a:cubicBezTo>
                  <a:lnTo>
                    <a:pt x="6961" y="102"/>
                  </a:lnTo>
                  <a:cubicBezTo>
                    <a:pt x="6962" y="45"/>
                    <a:pt x="6916" y="0"/>
                    <a:pt x="6860" y="0"/>
                  </a:cubicBezTo>
                  <a:lnTo>
                    <a:pt x="5724" y="0"/>
                  </a:lnTo>
                  <a:cubicBezTo>
                    <a:pt x="5668" y="0"/>
                    <a:pt x="5621" y="46"/>
                    <a:pt x="5621" y="102"/>
                  </a:cubicBezTo>
                  <a:cubicBezTo>
                    <a:pt x="5621" y="158"/>
                    <a:pt x="5668" y="203"/>
                    <a:pt x="5724" y="203"/>
                  </a:cubicBezTo>
                  <a:lnTo>
                    <a:pt x="6758" y="203"/>
                  </a:lnTo>
                  <a:lnTo>
                    <a:pt x="6758" y="2278"/>
                  </a:lnTo>
                  <a:cubicBezTo>
                    <a:pt x="6419" y="1311"/>
                    <a:pt x="5652" y="544"/>
                    <a:pt x="4685" y="203"/>
                  </a:cubicBezTo>
                  <a:lnTo>
                    <a:pt x="5246" y="203"/>
                  </a:lnTo>
                  <a:cubicBezTo>
                    <a:pt x="5303" y="203"/>
                    <a:pt x="5348" y="158"/>
                    <a:pt x="5348" y="102"/>
                  </a:cubicBezTo>
                  <a:cubicBezTo>
                    <a:pt x="5348" y="46"/>
                    <a:pt x="5303" y="0"/>
                    <a:pt x="5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70"/>
            <p:cNvSpPr/>
            <p:nvPr/>
          </p:nvSpPr>
          <p:spPr>
            <a:xfrm>
              <a:off x="1769668" y="2906212"/>
              <a:ext cx="15357" cy="9232"/>
            </a:xfrm>
            <a:custGeom>
              <a:avLst/>
              <a:gdLst/>
              <a:ahLst/>
              <a:cxnLst/>
              <a:rect l="l" t="t" r="r" b="b"/>
              <a:pathLst>
                <a:path w="341" h="205" extrusionOk="0">
                  <a:moveTo>
                    <a:pt x="103" y="0"/>
                  </a:moveTo>
                  <a:cubicBezTo>
                    <a:pt x="48" y="0"/>
                    <a:pt x="1" y="47"/>
                    <a:pt x="1" y="103"/>
                  </a:cubicBezTo>
                  <a:cubicBezTo>
                    <a:pt x="1" y="158"/>
                    <a:pt x="48" y="205"/>
                    <a:pt x="103" y="205"/>
                  </a:cubicBezTo>
                  <a:lnTo>
                    <a:pt x="238" y="205"/>
                  </a:lnTo>
                  <a:cubicBezTo>
                    <a:pt x="294" y="205"/>
                    <a:pt x="340" y="158"/>
                    <a:pt x="340" y="103"/>
                  </a:cubicBezTo>
                  <a:cubicBezTo>
                    <a:pt x="340" y="47"/>
                    <a:pt x="294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70"/>
            <p:cNvSpPr/>
            <p:nvPr/>
          </p:nvSpPr>
          <p:spPr>
            <a:xfrm>
              <a:off x="1617585" y="2906212"/>
              <a:ext cx="15357" cy="9232"/>
            </a:xfrm>
            <a:custGeom>
              <a:avLst/>
              <a:gdLst/>
              <a:ahLst/>
              <a:cxnLst/>
              <a:rect l="l" t="t" r="r" b="b"/>
              <a:pathLst>
                <a:path w="341" h="205" extrusionOk="0">
                  <a:moveTo>
                    <a:pt x="103" y="0"/>
                  </a:moveTo>
                  <a:cubicBezTo>
                    <a:pt x="48" y="0"/>
                    <a:pt x="1" y="47"/>
                    <a:pt x="1" y="103"/>
                  </a:cubicBezTo>
                  <a:cubicBezTo>
                    <a:pt x="1" y="158"/>
                    <a:pt x="48" y="205"/>
                    <a:pt x="103" y="205"/>
                  </a:cubicBezTo>
                  <a:lnTo>
                    <a:pt x="238" y="205"/>
                  </a:lnTo>
                  <a:cubicBezTo>
                    <a:pt x="293" y="205"/>
                    <a:pt x="340" y="158"/>
                    <a:pt x="340" y="103"/>
                  </a:cubicBezTo>
                  <a:cubicBezTo>
                    <a:pt x="340" y="47"/>
                    <a:pt x="293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70"/>
            <p:cNvSpPr/>
            <p:nvPr/>
          </p:nvSpPr>
          <p:spPr>
            <a:xfrm>
              <a:off x="1878383" y="2906212"/>
              <a:ext cx="15267" cy="9232"/>
            </a:xfrm>
            <a:custGeom>
              <a:avLst/>
              <a:gdLst/>
              <a:ahLst/>
              <a:cxnLst/>
              <a:rect l="l" t="t" r="r" b="b"/>
              <a:pathLst>
                <a:path w="339" h="205" extrusionOk="0">
                  <a:moveTo>
                    <a:pt x="103" y="0"/>
                  </a:moveTo>
                  <a:cubicBezTo>
                    <a:pt x="47" y="0"/>
                    <a:pt x="1" y="47"/>
                    <a:pt x="1" y="103"/>
                  </a:cubicBezTo>
                  <a:cubicBezTo>
                    <a:pt x="1" y="158"/>
                    <a:pt x="45" y="205"/>
                    <a:pt x="103" y="205"/>
                  </a:cubicBezTo>
                  <a:lnTo>
                    <a:pt x="238" y="205"/>
                  </a:lnTo>
                  <a:cubicBezTo>
                    <a:pt x="293" y="205"/>
                    <a:pt x="339" y="158"/>
                    <a:pt x="339" y="103"/>
                  </a:cubicBezTo>
                  <a:cubicBezTo>
                    <a:pt x="339" y="47"/>
                    <a:pt x="293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70"/>
            <p:cNvSpPr/>
            <p:nvPr/>
          </p:nvSpPr>
          <p:spPr>
            <a:xfrm>
              <a:off x="1747871" y="2903149"/>
              <a:ext cx="15402" cy="15357"/>
            </a:xfrm>
            <a:custGeom>
              <a:avLst/>
              <a:gdLst/>
              <a:ahLst/>
              <a:cxnLst/>
              <a:rect l="l" t="t" r="r" b="b"/>
              <a:pathLst>
                <a:path w="342" h="341" extrusionOk="0">
                  <a:moveTo>
                    <a:pt x="172" y="1"/>
                  </a:moveTo>
                  <a:cubicBezTo>
                    <a:pt x="125" y="1"/>
                    <a:pt x="87" y="30"/>
                    <a:pt x="74" y="73"/>
                  </a:cubicBezTo>
                  <a:cubicBezTo>
                    <a:pt x="31" y="86"/>
                    <a:pt x="1" y="124"/>
                    <a:pt x="1" y="171"/>
                  </a:cubicBezTo>
                  <a:cubicBezTo>
                    <a:pt x="1" y="216"/>
                    <a:pt x="31" y="254"/>
                    <a:pt x="74" y="269"/>
                  </a:cubicBezTo>
                  <a:cubicBezTo>
                    <a:pt x="86" y="311"/>
                    <a:pt x="125" y="340"/>
                    <a:pt x="172" y="340"/>
                  </a:cubicBezTo>
                  <a:cubicBezTo>
                    <a:pt x="217" y="340"/>
                    <a:pt x="255" y="311"/>
                    <a:pt x="270" y="269"/>
                  </a:cubicBezTo>
                  <a:cubicBezTo>
                    <a:pt x="311" y="254"/>
                    <a:pt x="341" y="216"/>
                    <a:pt x="341" y="171"/>
                  </a:cubicBezTo>
                  <a:cubicBezTo>
                    <a:pt x="341" y="124"/>
                    <a:pt x="311" y="86"/>
                    <a:pt x="270" y="73"/>
                  </a:cubicBezTo>
                  <a:cubicBezTo>
                    <a:pt x="257" y="30"/>
                    <a:pt x="217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70"/>
            <p:cNvSpPr/>
            <p:nvPr/>
          </p:nvSpPr>
          <p:spPr>
            <a:xfrm>
              <a:off x="1704503" y="2906212"/>
              <a:ext cx="15267" cy="9232"/>
            </a:xfrm>
            <a:custGeom>
              <a:avLst/>
              <a:gdLst/>
              <a:ahLst/>
              <a:cxnLst/>
              <a:rect l="l" t="t" r="r" b="b"/>
              <a:pathLst>
                <a:path w="339" h="205" extrusionOk="0">
                  <a:moveTo>
                    <a:pt x="103" y="0"/>
                  </a:moveTo>
                  <a:cubicBezTo>
                    <a:pt x="47" y="0"/>
                    <a:pt x="0" y="47"/>
                    <a:pt x="0" y="103"/>
                  </a:cubicBezTo>
                  <a:cubicBezTo>
                    <a:pt x="0" y="158"/>
                    <a:pt x="47" y="205"/>
                    <a:pt x="103" y="205"/>
                  </a:cubicBezTo>
                  <a:lnTo>
                    <a:pt x="237" y="205"/>
                  </a:lnTo>
                  <a:cubicBezTo>
                    <a:pt x="293" y="205"/>
                    <a:pt x="339" y="158"/>
                    <a:pt x="339" y="103"/>
                  </a:cubicBezTo>
                  <a:cubicBezTo>
                    <a:pt x="339" y="47"/>
                    <a:pt x="294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0"/>
            <p:cNvSpPr/>
            <p:nvPr/>
          </p:nvSpPr>
          <p:spPr>
            <a:xfrm>
              <a:off x="1726255" y="2906212"/>
              <a:ext cx="15267" cy="9232"/>
            </a:xfrm>
            <a:custGeom>
              <a:avLst/>
              <a:gdLst/>
              <a:ahLst/>
              <a:cxnLst/>
              <a:rect l="l" t="t" r="r" b="b"/>
              <a:pathLst>
                <a:path w="339" h="205" extrusionOk="0">
                  <a:moveTo>
                    <a:pt x="102" y="0"/>
                  </a:moveTo>
                  <a:cubicBezTo>
                    <a:pt x="46" y="0"/>
                    <a:pt x="0" y="47"/>
                    <a:pt x="0" y="103"/>
                  </a:cubicBezTo>
                  <a:cubicBezTo>
                    <a:pt x="0" y="158"/>
                    <a:pt x="46" y="205"/>
                    <a:pt x="102" y="205"/>
                  </a:cubicBezTo>
                  <a:lnTo>
                    <a:pt x="236" y="205"/>
                  </a:lnTo>
                  <a:cubicBezTo>
                    <a:pt x="293" y="205"/>
                    <a:pt x="338" y="158"/>
                    <a:pt x="338" y="103"/>
                  </a:cubicBezTo>
                  <a:cubicBezTo>
                    <a:pt x="338" y="47"/>
                    <a:pt x="294" y="0"/>
                    <a:pt x="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0"/>
            <p:cNvSpPr/>
            <p:nvPr/>
          </p:nvSpPr>
          <p:spPr>
            <a:xfrm>
              <a:off x="1856631" y="2906212"/>
              <a:ext cx="15312" cy="9232"/>
            </a:xfrm>
            <a:custGeom>
              <a:avLst/>
              <a:gdLst/>
              <a:ahLst/>
              <a:cxnLst/>
              <a:rect l="l" t="t" r="r" b="b"/>
              <a:pathLst>
                <a:path w="340" h="205" extrusionOk="0">
                  <a:moveTo>
                    <a:pt x="103" y="0"/>
                  </a:moveTo>
                  <a:cubicBezTo>
                    <a:pt x="47" y="0"/>
                    <a:pt x="1" y="47"/>
                    <a:pt x="1" y="103"/>
                  </a:cubicBezTo>
                  <a:cubicBezTo>
                    <a:pt x="1" y="158"/>
                    <a:pt x="46" y="205"/>
                    <a:pt x="103" y="205"/>
                  </a:cubicBezTo>
                  <a:lnTo>
                    <a:pt x="238" y="205"/>
                  </a:lnTo>
                  <a:cubicBezTo>
                    <a:pt x="293" y="205"/>
                    <a:pt x="340" y="158"/>
                    <a:pt x="340" y="103"/>
                  </a:cubicBezTo>
                  <a:cubicBezTo>
                    <a:pt x="340" y="47"/>
                    <a:pt x="293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0"/>
            <p:cNvSpPr/>
            <p:nvPr/>
          </p:nvSpPr>
          <p:spPr>
            <a:xfrm>
              <a:off x="1682751" y="2906212"/>
              <a:ext cx="15312" cy="9232"/>
            </a:xfrm>
            <a:custGeom>
              <a:avLst/>
              <a:gdLst/>
              <a:ahLst/>
              <a:cxnLst/>
              <a:rect l="l" t="t" r="r" b="b"/>
              <a:pathLst>
                <a:path w="340" h="205" extrusionOk="0">
                  <a:moveTo>
                    <a:pt x="103" y="0"/>
                  </a:moveTo>
                  <a:cubicBezTo>
                    <a:pt x="47" y="0"/>
                    <a:pt x="0" y="47"/>
                    <a:pt x="0" y="103"/>
                  </a:cubicBezTo>
                  <a:cubicBezTo>
                    <a:pt x="0" y="158"/>
                    <a:pt x="47" y="205"/>
                    <a:pt x="103" y="205"/>
                  </a:cubicBezTo>
                  <a:lnTo>
                    <a:pt x="237" y="205"/>
                  </a:lnTo>
                  <a:cubicBezTo>
                    <a:pt x="293" y="205"/>
                    <a:pt x="340" y="158"/>
                    <a:pt x="340" y="103"/>
                  </a:cubicBezTo>
                  <a:cubicBezTo>
                    <a:pt x="340" y="47"/>
                    <a:pt x="294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70"/>
            <p:cNvSpPr/>
            <p:nvPr/>
          </p:nvSpPr>
          <p:spPr>
            <a:xfrm>
              <a:off x="1639337" y="2906212"/>
              <a:ext cx="15267" cy="9232"/>
            </a:xfrm>
            <a:custGeom>
              <a:avLst/>
              <a:gdLst/>
              <a:ahLst/>
              <a:cxnLst/>
              <a:rect l="l" t="t" r="r" b="b"/>
              <a:pathLst>
                <a:path w="339" h="205" extrusionOk="0">
                  <a:moveTo>
                    <a:pt x="103" y="0"/>
                  </a:moveTo>
                  <a:cubicBezTo>
                    <a:pt x="47" y="0"/>
                    <a:pt x="1" y="47"/>
                    <a:pt x="1" y="103"/>
                  </a:cubicBezTo>
                  <a:cubicBezTo>
                    <a:pt x="1" y="158"/>
                    <a:pt x="47" y="205"/>
                    <a:pt x="103" y="205"/>
                  </a:cubicBezTo>
                  <a:lnTo>
                    <a:pt x="238" y="205"/>
                  </a:lnTo>
                  <a:cubicBezTo>
                    <a:pt x="293" y="205"/>
                    <a:pt x="339" y="158"/>
                    <a:pt x="339" y="103"/>
                  </a:cubicBezTo>
                  <a:cubicBezTo>
                    <a:pt x="339" y="47"/>
                    <a:pt x="293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0"/>
            <p:cNvSpPr/>
            <p:nvPr/>
          </p:nvSpPr>
          <p:spPr>
            <a:xfrm>
              <a:off x="1813172" y="2906212"/>
              <a:ext cx="15312" cy="9232"/>
            </a:xfrm>
            <a:custGeom>
              <a:avLst/>
              <a:gdLst/>
              <a:ahLst/>
              <a:cxnLst/>
              <a:rect l="l" t="t" r="r" b="b"/>
              <a:pathLst>
                <a:path w="340" h="205" extrusionOk="0">
                  <a:moveTo>
                    <a:pt x="103" y="0"/>
                  </a:moveTo>
                  <a:cubicBezTo>
                    <a:pt x="47" y="0"/>
                    <a:pt x="1" y="47"/>
                    <a:pt x="1" y="103"/>
                  </a:cubicBezTo>
                  <a:cubicBezTo>
                    <a:pt x="1" y="158"/>
                    <a:pt x="47" y="205"/>
                    <a:pt x="103" y="205"/>
                  </a:cubicBezTo>
                  <a:lnTo>
                    <a:pt x="237" y="205"/>
                  </a:lnTo>
                  <a:cubicBezTo>
                    <a:pt x="293" y="205"/>
                    <a:pt x="339" y="158"/>
                    <a:pt x="339" y="103"/>
                  </a:cubicBezTo>
                  <a:cubicBezTo>
                    <a:pt x="339" y="47"/>
                    <a:pt x="293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0"/>
            <p:cNvSpPr/>
            <p:nvPr/>
          </p:nvSpPr>
          <p:spPr>
            <a:xfrm>
              <a:off x="1791420" y="2906212"/>
              <a:ext cx="15312" cy="9232"/>
            </a:xfrm>
            <a:custGeom>
              <a:avLst/>
              <a:gdLst/>
              <a:ahLst/>
              <a:cxnLst/>
              <a:rect l="l" t="t" r="r" b="b"/>
              <a:pathLst>
                <a:path w="340" h="205" extrusionOk="0">
                  <a:moveTo>
                    <a:pt x="103" y="0"/>
                  </a:moveTo>
                  <a:cubicBezTo>
                    <a:pt x="48" y="0"/>
                    <a:pt x="1" y="45"/>
                    <a:pt x="1" y="103"/>
                  </a:cubicBezTo>
                  <a:cubicBezTo>
                    <a:pt x="1" y="158"/>
                    <a:pt x="48" y="205"/>
                    <a:pt x="103" y="205"/>
                  </a:cubicBezTo>
                  <a:lnTo>
                    <a:pt x="238" y="205"/>
                  </a:lnTo>
                  <a:cubicBezTo>
                    <a:pt x="294" y="205"/>
                    <a:pt x="339" y="158"/>
                    <a:pt x="339" y="103"/>
                  </a:cubicBezTo>
                  <a:cubicBezTo>
                    <a:pt x="339" y="47"/>
                    <a:pt x="294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0"/>
            <p:cNvSpPr/>
            <p:nvPr/>
          </p:nvSpPr>
          <p:spPr>
            <a:xfrm>
              <a:off x="1751024" y="2859691"/>
              <a:ext cx="9277" cy="15267"/>
            </a:xfrm>
            <a:custGeom>
              <a:avLst/>
              <a:gdLst/>
              <a:ahLst/>
              <a:cxnLst/>
              <a:rect l="l" t="t" r="r" b="b"/>
              <a:pathLst>
                <a:path w="206" h="339" extrusionOk="0"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237"/>
                  </a:lnTo>
                  <a:cubicBezTo>
                    <a:pt x="1" y="294"/>
                    <a:pt x="45" y="338"/>
                    <a:pt x="103" y="338"/>
                  </a:cubicBezTo>
                  <a:cubicBezTo>
                    <a:pt x="158" y="338"/>
                    <a:pt x="205" y="293"/>
                    <a:pt x="205" y="237"/>
                  </a:cubicBezTo>
                  <a:lnTo>
                    <a:pt x="205" y="102"/>
                  </a:lnTo>
                  <a:cubicBezTo>
                    <a:pt x="205" y="47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0"/>
            <p:cNvSpPr/>
            <p:nvPr/>
          </p:nvSpPr>
          <p:spPr>
            <a:xfrm>
              <a:off x="1751024" y="2837939"/>
              <a:ext cx="9277" cy="15312"/>
            </a:xfrm>
            <a:custGeom>
              <a:avLst/>
              <a:gdLst/>
              <a:ahLst/>
              <a:cxnLst/>
              <a:rect l="l" t="t" r="r" b="b"/>
              <a:pathLst>
                <a:path w="206" h="340" extrusionOk="0"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237"/>
                  </a:lnTo>
                  <a:cubicBezTo>
                    <a:pt x="1" y="294"/>
                    <a:pt x="45" y="340"/>
                    <a:pt x="103" y="340"/>
                  </a:cubicBezTo>
                  <a:cubicBezTo>
                    <a:pt x="158" y="340"/>
                    <a:pt x="205" y="293"/>
                    <a:pt x="205" y="237"/>
                  </a:cubicBezTo>
                  <a:lnTo>
                    <a:pt x="205" y="102"/>
                  </a:lnTo>
                  <a:cubicBezTo>
                    <a:pt x="205" y="47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0"/>
            <p:cNvSpPr/>
            <p:nvPr/>
          </p:nvSpPr>
          <p:spPr>
            <a:xfrm>
              <a:off x="1751024" y="2794480"/>
              <a:ext cx="9277" cy="15267"/>
            </a:xfrm>
            <a:custGeom>
              <a:avLst/>
              <a:gdLst/>
              <a:ahLst/>
              <a:cxnLst/>
              <a:rect l="l" t="t" r="r" b="b"/>
              <a:pathLst>
                <a:path w="206" h="339" extrusionOk="0">
                  <a:moveTo>
                    <a:pt x="103" y="0"/>
                  </a:moveTo>
                  <a:cubicBezTo>
                    <a:pt x="47" y="0"/>
                    <a:pt x="1" y="46"/>
                    <a:pt x="1" y="103"/>
                  </a:cubicBezTo>
                  <a:lnTo>
                    <a:pt x="1" y="236"/>
                  </a:lnTo>
                  <a:cubicBezTo>
                    <a:pt x="1" y="294"/>
                    <a:pt x="45" y="339"/>
                    <a:pt x="103" y="339"/>
                  </a:cubicBezTo>
                  <a:cubicBezTo>
                    <a:pt x="158" y="339"/>
                    <a:pt x="205" y="293"/>
                    <a:pt x="205" y="236"/>
                  </a:cubicBezTo>
                  <a:lnTo>
                    <a:pt x="205" y="103"/>
                  </a:lnTo>
                  <a:cubicBezTo>
                    <a:pt x="205" y="46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0"/>
            <p:cNvSpPr/>
            <p:nvPr/>
          </p:nvSpPr>
          <p:spPr>
            <a:xfrm>
              <a:off x="1751024" y="2881442"/>
              <a:ext cx="9277" cy="15267"/>
            </a:xfrm>
            <a:custGeom>
              <a:avLst/>
              <a:gdLst/>
              <a:ahLst/>
              <a:cxnLst/>
              <a:rect l="l" t="t" r="r" b="b"/>
              <a:pathLst>
                <a:path w="206" h="339" extrusionOk="0">
                  <a:moveTo>
                    <a:pt x="103" y="0"/>
                  </a:moveTo>
                  <a:cubicBezTo>
                    <a:pt x="47" y="0"/>
                    <a:pt x="1" y="46"/>
                    <a:pt x="1" y="102"/>
                  </a:cubicBezTo>
                  <a:lnTo>
                    <a:pt x="1" y="236"/>
                  </a:lnTo>
                  <a:cubicBezTo>
                    <a:pt x="1" y="293"/>
                    <a:pt x="45" y="338"/>
                    <a:pt x="103" y="338"/>
                  </a:cubicBezTo>
                  <a:cubicBezTo>
                    <a:pt x="158" y="338"/>
                    <a:pt x="205" y="293"/>
                    <a:pt x="205" y="236"/>
                  </a:cubicBezTo>
                  <a:lnTo>
                    <a:pt x="205" y="102"/>
                  </a:lnTo>
                  <a:cubicBezTo>
                    <a:pt x="205" y="46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0"/>
            <p:cNvSpPr/>
            <p:nvPr/>
          </p:nvSpPr>
          <p:spPr>
            <a:xfrm>
              <a:off x="1751024" y="2816232"/>
              <a:ext cx="9277" cy="15267"/>
            </a:xfrm>
            <a:custGeom>
              <a:avLst/>
              <a:gdLst/>
              <a:ahLst/>
              <a:cxnLst/>
              <a:rect l="l" t="t" r="r" b="b"/>
              <a:pathLst>
                <a:path w="206" h="339" extrusionOk="0">
                  <a:moveTo>
                    <a:pt x="103" y="0"/>
                  </a:moveTo>
                  <a:cubicBezTo>
                    <a:pt x="47" y="0"/>
                    <a:pt x="1" y="46"/>
                    <a:pt x="1" y="101"/>
                  </a:cubicBezTo>
                  <a:lnTo>
                    <a:pt x="1" y="236"/>
                  </a:lnTo>
                  <a:cubicBezTo>
                    <a:pt x="1" y="294"/>
                    <a:pt x="45" y="339"/>
                    <a:pt x="103" y="339"/>
                  </a:cubicBezTo>
                  <a:cubicBezTo>
                    <a:pt x="158" y="339"/>
                    <a:pt x="205" y="292"/>
                    <a:pt x="205" y="236"/>
                  </a:cubicBezTo>
                  <a:lnTo>
                    <a:pt x="205" y="101"/>
                  </a:lnTo>
                  <a:cubicBezTo>
                    <a:pt x="205" y="46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0"/>
            <p:cNvSpPr/>
            <p:nvPr/>
          </p:nvSpPr>
          <p:spPr>
            <a:xfrm>
              <a:off x="1751024" y="3033571"/>
              <a:ext cx="9277" cy="15267"/>
            </a:xfrm>
            <a:custGeom>
              <a:avLst/>
              <a:gdLst/>
              <a:ahLst/>
              <a:cxnLst/>
              <a:rect l="l" t="t" r="r" b="b"/>
              <a:pathLst>
                <a:path w="206" h="339" extrusionOk="0">
                  <a:moveTo>
                    <a:pt x="103" y="0"/>
                  </a:moveTo>
                  <a:cubicBezTo>
                    <a:pt x="47" y="0"/>
                    <a:pt x="1" y="47"/>
                    <a:pt x="1" y="103"/>
                  </a:cubicBezTo>
                  <a:lnTo>
                    <a:pt x="1" y="237"/>
                  </a:lnTo>
                  <a:cubicBezTo>
                    <a:pt x="1" y="293"/>
                    <a:pt x="47" y="339"/>
                    <a:pt x="103" y="339"/>
                  </a:cubicBezTo>
                  <a:cubicBezTo>
                    <a:pt x="158" y="339"/>
                    <a:pt x="205" y="293"/>
                    <a:pt x="205" y="237"/>
                  </a:cubicBezTo>
                  <a:lnTo>
                    <a:pt x="205" y="103"/>
                  </a:lnTo>
                  <a:cubicBezTo>
                    <a:pt x="205" y="45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0"/>
            <p:cNvSpPr/>
            <p:nvPr/>
          </p:nvSpPr>
          <p:spPr>
            <a:xfrm>
              <a:off x="1751024" y="3011819"/>
              <a:ext cx="9277" cy="15312"/>
            </a:xfrm>
            <a:custGeom>
              <a:avLst/>
              <a:gdLst/>
              <a:ahLst/>
              <a:cxnLst/>
              <a:rect l="l" t="t" r="r" b="b"/>
              <a:pathLst>
                <a:path w="206" h="340" extrusionOk="0">
                  <a:moveTo>
                    <a:pt x="103" y="0"/>
                  </a:moveTo>
                  <a:cubicBezTo>
                    <a:pt x="47" y="0"/>
                    <a:pt x="1" y="47"/>
                    <a:pt x="1" y="103"/>
                  </a:cubicBezTo>
                  <a:lnTo>
                    <a:pt x="1" y="238"/>
                  </a:lnTo>
                  <a:cubicBezTo>
                    <a:pt x="1" y="293"/>
                    <a:pt x="47" y="340"/>
                    <a:pt x="103" y="340"/>
                  </a:cubicBezTo>
                  <a:cubicBezTo>
                    <a:pt x="158" y="340"/>
                    <a:pt x="205" y="293"/>
                    <a:pt x="205" y="238"/>
                  </a:cubicBezTo>
                  <a:lnTo>
                    <a:pt x="205" y="103"/>
                  </a:lnTo>
                  <a:cubicBezTo>
                    <a:pt x="205" y="46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0"/>
            <p:cNvSpPr/>
            <p:nvPr/>
          </p:nvSpPr>
          <p:spPr>
            <a:xfrm>
              <a:off x="1751024" y="2924856"/>
              <a:ext cx="9277" cy="15357"/>
            </a:xfrm>
            <a:custGeom>
              <a:avLst/>
              <a:gdLst/>
              <a:ahLst/>
              <a:cxnLst/>
              <a:rect l="l" t="t" r="r" b="b"/>
              <a:pathLst>
                <a:path w="206" h="341" extrusionOk="0">
                  <a:moveTo>
                    <a:pt x="103" y="1"/>
                  </a:moveTo>
                  <a:cubicBezTo>
                    <a:pt x="47" y="1"/>
                    <a:pt x="1" y="48"/>
                    <a:pt x="1" y="103"/>
                  </a:cubicBezTo>
                  <a:lnTo>
                    <a:pt x="1" y="238"/>
                  </a:lnTo>
                  <a:cubicBezTo>
                    <a:pt x="1" y="293"/>
                    <a:pt x="47" y="340"/>
                    <a:pt x="103" y="340"/>
                  </a:cubicBezTo>
                  <a:cubicBezTo>
                    <a:pt x="158" y="340"/>
                    <a:pt x="205" y="293"/>
                    <a:pt x="205" y="238"/>
                  </a:cubicBezTo>
                  <a:lnTo>
                    <a:pt x="205" y="103"/>
                  </a:lnTo>
                  <a:cubicBezTo>
                    <a:pt x="205" y="48"/>
                    <a:pt x="158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0"/>
            <p:cNvSpPr/>
            <p:nvPr/>
          </p:nvSpPr>
          <p:spPr>
            <a:xfrm>
              <a:off x="1751024" y="2946608"/>
              <a:ext cx="9277" cy="15267"/>
            </a:xfrm>
            <a:custGeom>
              <a:avLst/>
              <a:gdLst/>
              <a:ahLst/>
              <a:cxnLst/>
              <a:rect l="l" t="t" r="r" b="b"/>
              <a:pathLst>
                <a:path w="206" h="339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238"/>
                  </a:lnTo>
                  <a:cubicBezTo>
                    <a:pt x="1" y="293"/>
                    <a:pt x="47" y="339"/>
                    <a:pt x="103" y="339"/>
                  </a:cubicBezTo>
                  <a:cubicBezTo>
                    <a:pt x="158" y="339"/>
                    <a:pt x="205" y="293"/>
                    <a:pt x="205" y="238"/>
                  </a:cubicBezTo>
                  <a:lnTo>
                    <a:pt x="205" y="103"/>
                  </a:lnTo>
                  <a:cubicBezTo>
                    <a:pt x="205" y="47"/>
                    <a:pt x="158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0"/>
            <p:cNvSpPr/>
            <p:nvPr/>
          </p:nvSpPr>
          <p:spPr>
            <a:xfrm>
              <a:off x="1751024" y="2968360"/>
              <a:ext cx="9277" cy="10628"/>
            </a:xfrm>
            <a:custGeom>
              <a:avLst/>
              <a:gdLst/>
              <a:ahLst/>
              <a:cxnLst/>
              <a:rect l="l" t="t" r="r" b="b"/>
              <a:pathLst>
                <a:path w="206" h="236" extrusionOk="0">
                  <a:moveTo>
                    <a:pt x="103" y="1"/>
                  </a:moveTo>
                  <a:cubicBezTo>
                    <a:pt x="47" y="1"/>
                    <a:pt x="1" y="46"/>
                    <a:pt x="1" y="103"/>
                  </a:cubicBezTo>
                  <a:lnTo>
                    <a:pt x="1" y="133"/>
                  </a:lnTo>
                  <a:cubicBezTo>
                    <a:pt x="1" y="190"/>
                    <a:pt x="47" y="236"/>
                    <a:pt x="103" y="236"/>
                  </a:cubicBezTo>
                  <a:cubicBezTo>
                    <a:pt x="158" y="236"/>
                    <a:pt x="205" y="190"/>
                    <a:pt x="205" y="133"/>
                  </a:cubicBezTo>
                  <a:lnTo>
                    <a:pt x="205" y="103"/>
                  </a:lnTo>
                  <a:cubicBezTo>
                    <a:pt x="205" y="46"/>
                    <a:pt x="158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9" name="Google Shape;3329;p70"/>
          <p:cNvGrpSpPr/>
          <p:nvPr/>
        </p:nvGrpSpPr>
        <p:grpSpPr>
          <a:xfrm>
            <a:off x="574358" y="2300585"/>
            <a:ext cx="539673" cy="737281"/>
            <a:chOff x="789211" y="2692836"/>
            <a:chExt cx="319163" cy="436029"/>
          </a:xfrm>
        </p:grpSpPr>
        <p:sp>
          <p:nvSpPr>
            <p:cNvPr id="3330" name="Google Shape;3330;p70"/>
            <p:cNvSpPr/>
            <p:nvPr/>
          </p:nvSpPr>
          <p:spPr>
            <a:xfrm>
              <a:off x="789211" y="2692836"/>
              <a:ext cx="319163" cy="436029"/>
            </a:xfrm>
            <a:custGeom>
              <a:avLst/>
              <a:gdLst/>
              <a:ahLst/>
              <a:cxnLst/>
              <a:rect l="l" t="t" r="r" b="b"/>
              <a:pathLst>
                <a:path w="7087" h="9682" extrusionOk="0">
                  <a:moveTo>
                    <a:pt x="3564" y="0"/>
                  </a:moveTo>
                  <a:cubicBezTo>
                    <a:pt x="2877" y="0"/>
                    <a:pt x="2204" y="95"/>
                    <a:pt x="1671" y="269"/>
                  </a:cubicBezTo>
                  <a:cubicBezTo>
                    <a:pt x="202" y="747"/>
                    <a:pt x="44" y="1743"/>
                    <a:pt x="44" y="2149"/>
                  </a:cubicBezTo>
                  <a:cubicBezTo>
                    <a:pt x="44" y="3688"/>
                    <a:pt x="23" y="5260"/>
                    <a:pt x="54" y="6814"/>
                  </a:cubicBezTo>
                  <a:cubicBezTo>
                    <a:pt x="66" y="7412"/>
                    <a:pt x="0" y="8000"/>
                    <a:pt x="349" y="8513"/>
                  </a:cubicBezTo>
                  <a:cubicBezTo>
                    <a:pt x="659" y="8965"/>
                    <a:pt x="1158" y="9246"/>
                    <a:pt x="1671" y="9413"/>
                  </a:cubicBezTo>
                  <a:cubicBezTo>
                    <a:pt x="2204" y="9587"/>
                    <a:pt x="2877" y="9682"/>
                    <a:pt x="3564" y="9682"/>
                  </a:cubicBezTo>
                  <a:cubicBezTo>
                    <a:pt x="4253" y="9682"/>
                    <a:pt x="4925" y="9587"/>
                    <a:pt x="5458" y="9413"/>
                  </a:cubicBezTo>
                  <a:cubicBezTo>
                    <a:pt x="6927" y="8936"/>
                    <a:pt x="7086" y="7940"/>
                    <a:pt x="7086" y="7534"/>
                  </a:cubicBezTo>
                  <a:lnTo>
                    <a:pt x="7086" y="2149"/>
                  </a:lnTo>
                  <a:cubicBezTo>
                    <a:pt x="7086" y="1742"/>
                    <a:pt x="6927" y="747"/>
                    <a:pt x="5458" y="269"/>
                  </a:cubicBezTo>
                  <a:cubicBezTo>
                    <a:pt x="4925" y="95"/>
                    <a:pt x="4253" y="0"/>
                    <a:pt x="3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70"/>
            <p:cNvSpPr/>
            <p:nvPr/>
          </p:nvSpPr>
          <p:spPr>
            <a:xfrm>
              <a:off x="856989" y="2789571"/>
              <a:ext cx="185544" cy="242513"/>
            </a:xfrm>
            <a:custGeom>
              <a:avLst/>
              <a:gdLst/>
              <a:ahLst/>
              <a:cxnLst/>
              <a:rect l="l" t="t" r="r" b="b"/>
              <a:pathLst>
                <a:path w="4120" h="5385" extrusionOk="0">
                  <a:moveTo>
                    <a:pt x="0" y="1"/>
                  </a:moveTo>
                  <a:lnTo>
                    <a:pt x="0" y="5385"/>
                  </a:lnTo>
                  <a:cubicBezTo>
                    <a:pt x="0" y="5005"/>
                    <a:pt x="922" y="4698"/>
                    <a:pt x="2059" y="4698"/>
                  </a:cubicBezTo>
                  <a:cubicBezTo>
                    <a:pt x="3198" y="4698"/>
                    <a:pt x="4119" y="5005"/>
                    <a:pt x="4119" y="5385"/>
                  </a:cubicBezTo>
                  <a:lnTo>
                    <a:pt x="4119" y="1"/>
                  </a:lnTo>
                  <a:cubicBezTo>
                    <a:pt x="4119" y="380"/>
                    <a:pt x="3198" y="687"/>
                    <a:pt x="2059" y="687"/>
                  </a:cubicBezTo>
                  <a:cubicBezTo>
                    <a:pt x="922" y="687"/>
                    <a:pt x="0" y="38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70"/>
            <p:cNvSpPr/>
            <p:nvPr/>
          </p:nvSpPr>
          <p:spPr>
            <a:xfrm>
              <a:off x="856944" y="2762490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70"/>
            <p:cNvSpPr/>
            <p:nvPr/>
          </p:nvSpPr>
          <p:spPr>
            <a:xfrm>
              <a:off x="1030734" y="2789571"/>
              <a:ext cx="11799" cy="242513"/>
            </a:xfrm>
            <a:custGeom>
              <a:avLst/>
              <a:gdLst/>
              <a:ahLst/>
              <a:cxnLst/>
              <a:rect l="l" t="t" r="r" b="b"/>
              <a:pathLst>
                <a:path w="262" h="5385" extrusionOk="0">
                  <a:moveTo>
                    <a:pt x="261" y="1"/>
                  </a:moveTo>
                  <a:cubicBezTo>
                    <a:pt x="261" y="121"/>
                    <a:pt x="167" y="236"/>
                    <a:pt x="0" y="335"/>
                  </a:cubicBezTo>
                  <a:lnTo>
                    <a:pt x="0" y="5050"/>
                  </a:lnTo>
                  <a:cubicBezTo>
                    <a:pt x="167" y="5150"/>
                    <a:pt x="261" y="5264"/>
                    <a:pt x="261" y="5385"/>
                  </a:cubicBezTo>
                  <a:lnTo>
                    <a:pt x="261" y="1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0"/>
            <p:cNvSpPr/>
            <p:nvPr/>
          </p:nvSpPr>
          <p:spPr>
            <a:xfrm>
              <a:off x="942015" y="2758677"/>
              <a:ext cx="100518" cy="61833"/>
            </a:xfrm>
            <a:custGeom>
              <a:avLst/>
              <a:gdLst/>
              <a:ahLst/>
              <a:cxnLst/>
              <a:rect l="l" t="t" r="r" b="b"/>
              <a:pathLst>
                <a:path w="2232" h="1373" extrusionOk="0">
                  <a:moveTo>
                    <a:pt x="171" y="0"/>
                  </a:moveTo>
                  <a:cubicBezTo>
                    <a:pt x="114" y="0"/>
                    <a:pt x="56" y="1"/>
                    <a:pt x="1" y="2"/>
                  </a:cubicBezTo>
                  <a:cubicBezTo>
                    <a:pt x="1058" y="31"/>
                    <a:pt x="1889" y="328"/>
                    <a:pt x="1889" y="687"/>
                  </a:cubicBezTo>
                  <a:cubicBezTo>
                    <a:pt x="1889" y="1047"/>
                    <a:pt x="1058" y="1341"/>
                    <a:pt x="1" y="1371"/>
                  </a:cubicBezTo>
                  <a:cubicBezTo>
                    <a:pt x="57" y="1372"/>
                    <a:pt x="115" y="1373"/>
                    <a:pt x="171" y="1373"/>
                  </a:cubicBezTo>
                  <a:cubicBezTo>
                    <a:pt x="1310" y="1373"/>
                    <a:pt x="2231" y="1066"/>
                    <a:pt x="2231" y="687"/>
                  </a:cubicBezTo>
                  <a:cubicBezTo>
                    <a:pt x="2231" y="307"/>
                    <a:pt x="1310" y="0"/>
                    <a:pt x="171" y="0"/>
                  </a:cubicBez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70"/>
            <p:cNvSpPr/>
            <p:nvPr/>
          </p:nvSpPr>
          <p:spPr>
            <a:xfrm>
              <a:off x="856944" y="3001145"/>
              <a:ext cx="185589" cy="61833"/>
            </a:xfrm>
            <a:custGeom>
              <a:avLst/>
              <a:gdLst/>
              <a:ahLst/>
              <a:cxnLst/>
              <a:rect l="l" t="t" r="r" b="b"/>
              <a:pathLst>
                <a:path w="4121" h="1373" extrusionOk="0">
                  <a:moveTo>
                    <a:pt x="2060" y="0"/>
                  </a:moveTo>
                  <a:cubicBezTo>
                    <a:pt x="923" y="0"/>
                    <a:pt x="0" y="307"/>
                    <a:pt x="0" y="687"/>
                  </a:cubicBezTo>
                  <a:cubicBezTo>
                    <a:pt x="0" y="1065"/>
                    <a:pt x="923" y="1373"/>
                    <a:pt x="2060" y="1373"/>
                  </a:cubicBezTo>
                  <a:cubicBezTo>
                    <a:pt x="3198" y="1373"/>
                    <a:pt x="4120" y="1065"/>
                    <a:pt x="4120" y="687"/>
                  </a:cubicBezTo>
                  <a:cubicBezTo>
                    <a:pt x="4120" y="307"/>
                    <a:pt x="3198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70"/>
            <p:cNvSpPr/>
            <p:nvPr/>
          </p:nvSpPr>
          <p:spPr>
            <a:xfrm>
              <a:off x="852395" y="2754083"/>
              <a:ext cx="194731" cy="203783"/>
            </a:xfrm>
            <a:custGeom>
              <a:avLst/>
              <a:gdLst/>
              <a:ahLst/>
              <a:cxnLst/>
              <a:rect l="l" t="t" r="r" b="b"/>
              <a:pathLst>
                <a:path w="4324" h="4525" extrusionOk="0">
                  <a:moveTo>
                    <a:pt x="2160" y="203"/>
                  </a:moveTo>
                  <a:cubicBezTo>
                    <a:pt x="2700" y="203"/>
                    <a:pt x="3206" y="273"/>
                    <a:pt x="3585" y="399"/>
                  </a:cubicBezTo>
                  <a:cubicBezTo>
                    <a:pt x="3915" y="510"/>
                    <a:pt x="4119" y="658"/>
                    <a:pt x="4119" y="789"/>
                  </a:cubicBezTo>
                  <a:cubicBezTo>
                    <a:pt x="4119" y="918"/>
                    <a:pt x="3916" y="1067"/>
                    <a:pt x="3585" y="1177"/>
                  </a:cubicBezTo>
                  <a:cubicBezTo>
                    <a:pt x="3231" y="1295"/>
                    <a:pt x="2764" y="1364"/>
                    <a:pt x="2263" y="1372"/>
                  </a:cubicBezTo>
                  <a:lnTo>
                    <a:pt x="2263" y="1239"/>
                  </a:lnTo>
                  <a:cubicBezTo>
                    <a:pt x="2263" y="1182"/>
                    <a:pt x="2216" y="1137"/>
                    <a:pt x="2160" y="1137"/>
                  </a:cubicBezTo>
                  <a:cubicBezTo>
                    <a:pt x="2105" y="1137"/>
                    <a:pt x="2058" y="1182"/>
                    <a:pt x="2058" y="1239"/>
                  </a:cubicBezTo>
                  <a:lnTo>
                    <a:pt x="2058" y="1372"/>
                  </a:lnTo>
                  <a:cubicBezTo>
                    <a:pt x="1557" y="1364"/>
                    <a:pt x="1090" y="1295"/>
                    <a:pt x="735" y="1177"/>
                  </a:cubicBezTo>
                  <a:cubicBezTo>
                    <a:pt x="407" y="1067"/>
                    <a:pt x="201" y="919"/>
                    <a:pt x="201" y="789"/>
                  </a:cubicBezTo>
                  <a:cubicBezTo>
                    <a:pt x="201" y="658"/>
                    <a:pt x="405" y="510"/>
                    <a:pt x="735" y="399"/>
                  </a:cubicBezTo>
                  <a:cubicBezTo>
                    <a:pt x="1115" y="273"/>
                    <a:pt x="1621" y="203"/>
                    <a:pt x="2160" y="203"/>
                  </a:cubicBezTo>
                  <a:close/>
                  <a:moveTo>
                    <a:pt x="2161" y="0"/>
                  </a:moveTo>
                  <a:cubicBezTo>
                    <a:pt x="1114" y="0"/>
                    <a:pt x="0" y="276"/>
                    <a:pt x="0" y="789"/>
                  </a:cubicBezTo>
                  <a:lnTo>
                    <a:pt x="0" y="4423"/>
                  </a:lnTo>
                  <a:cubicBezTo>
                    <a:pt x="0" y="4478"/>
                    <a:pt x="46" y="4525"/>
                    <a:pt x="102" y="4525"/>
                  </a:cubicBezTo>
                  <a:cubicBezTo>
                    <a:pt x="158" y="4525"/>
                    <a:pt x="204" y="4478"/>
                    <a:pt x="204" y="4423"/>
                  </a:cubicBezTo>
                  <a:lnTo>
                    <a:pt x="204" y="1138"/>
                  </a:lnTo>
                  <a:cubicBezTo>
                    <a:pt x="572" y="1425"/>
                    <a:pt x="1386" y="1577"/>
                    <a:pt x="2161" y="1577"/>
                  </a:cubicBezTo>
                  <a:cubicBezTo>
                    <a:pt x="2938" y="1577"/>
                    <a:pt x="3752" y="1425"/>
                    <a:pt x="4119" y="1138"/>
                  </a:cubicBezTo>
                  <a:lnTo>
                    <a:pt x="4119" y="3122"/>
                  </a:lnTo>
                  <a:cubicBezTo>
                    <a:pt x="4119" y="3177"/>
                    <a:pt x="4166" y="3224"/>
                    <a:pt x="4221" y="3224"/>
                  </a:cubicBezTo>
                  <a:cubicBezTo>
                    <a:pt x="4277" y="3224"/>
                    <a:pt x="4324" y="3177"/>
                    <a:pt x="4324" y="3122"/>
                  </a:cubicBezTo>
                  <a:lnTo>
                    <a:pt x="4324" y="789"/>
                  </a:lnTo>
                  <a:cubicBezTo>
                    <a:pt x="4324" y="276"/>
                    <a:pt x="3210" y="0"/>
                    <a:pt x="21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0"/>
            <p:cNvSpPr/>
            <p:nvPr/>
          </p:nvSpPr>
          <p:spPr>
            <a:xfrm>
              <a:off x="852395" y="2911796"/>
              <a:ext cx="194731" cy="155866"/>
            </a:xfrm>
            <a:custGeom>
              <a:avLst/>
              <a:gdLst/>
              <a:ahLst/>
              <a:cxnLst/>
              <a:rect l="l" t="t" r="r" b="b"/>
              <a:pathLst>
                <a:path w="4324" h="3461" extrusionOk="0">
                  <a:moveTo>
                    <a:pt x="4221" y="0"/>
                  </a:moveTo>
                  <a:cubicBezTo>
                    <a:pt x="4166" y="0"/>
                    <a:pt x="4119" y="46"/>
                    <a:pt x="4119" y="103"/>
                  </a:cubicBezTo>
                  <a:lnTo>
                    <a:pt x="4119" y="2321"/>
                  </a:lnTo>
                  <a:cubicBezTo>
                    <a:pt x="4047" y="2264"/>
                    <a:pt x="3950" y="2207"/>
                    <a:pt x="3822" y="2153"/>
                  </a:cubicBezTo>
                  <a:cubicBezTo>
                    <a:pt x="3809" y="2147"/>
                    <a:pt x="3796" y="2145"/>
                    <a:pt x="3782" y="2145"/>
                  </a:cubicBezTo>
                  <a:cubicBezTo>
                    <a:pt x="3743" y="2145"/>
                    <a:pt x="3705" y="2168"/>
                    <a:pt x="3688" y="2207"/>
                  </a:cubicBezTo>
                  <a:cubicBezTo>
                    <a:pt x="3667" y="2258"/>
                    <a:pt x="3692" y="2318"/>
                    <a:pt x="3743" y="2340"/>
                  </a:cubicBezTo>
                  <a:cubicBezTo>
                    <a:pt x="3982" y="2442"/>
                    <a:pt x="4121" y="2562"/>
                    <a:pt x="4121" y="2671"/>
                  </a:cubicBezTo>
                  <a:cubicBezTo>
                    <a:pt x="4121" y="2801"/>
                    <a:pt x="3917" y="2949"/>
                    <a:pt x="3586" y="3059"/>
                  </a:cubicBezTo>
                  <a:cubicBezTo>
                    <a:pt x="3208" y="3186"/>
                    <a:pt x="2702" y="3255"/>
                    <a:pt x="2161" y="3255"/>
                  </a:cubicBezTo>
                  <a:cubicBezTo>
                    <a:pt x="1622" y="3255"/>
                    <a:pt x="1116" y="3186"/>
                    <a:pt x="737" y="3059"/>
                  </a:cubicBezTo>
                  <a:cubicBezTo>
                    <a:pt x="408" y="2949"/>
                    <a:pt x="203" y="2801"/>
                    <a:pt x="203" y="2671"/>
                  </a:cubicBezTo>
                  <a:cubicBezTo>
                    <a:pt x="203" y="2540"/>
                    <a:pt x="407" y="2392"/>
                    <a:pt x="737" y="2281"/>
                  </a:cubicBezTo>
                  <a:cubicBezTo>
                    <a:pt x="1092" y="2164"/>
                    <a:pt x="1558" y="2095"/>
                    <a:pt x="2060" y="2088"/>
                  </a:cubicBezTo>
                  <a:lnTo>
                    <a:pt x="2060" y="2220"/>
                  </a:lnTo>
                  <a:cubicBezTo>
                    <a:pt x="2060" y="2276"/>
                    <a:pt x="2106" y="2323"/>
                    <a:pt x="2161" y="2323"/>
                  </a:cubicBezTo>
                  <a:cubicBezTo>
                    <a:pt x="2218" y="2323"/>
                    <a:pt x="2264" y="2276"/>
                    <a:pt x="2264" y="2220"/>
                  </a:cubicBezTo>
                  <a:lnTo>
                    <a:pt x="2264" y="2088"/>
                  </a:lnTo>
                  <a:cubicBezTo>
                    <a:pt x="2376" y="2089"/>
                    <a:pt x="2486" y="2094"/>
                    <a:pt x="2594" y="2102"/>
                  </a:cubicBezTo>
                  <a:cubicBezTo>
                    <a:pt x="2597" y="2102"/>
                    <a:pt x="2600" y="2102"/>
                    <a:pt x="2602" y="2102"/>
                  </a:cubicBezTo>
                  <a:cubicBezTo>
                    <a:pt x="2654" y="2102"/>
                    <a:pt x="2699" y="2061"/>
                    <a:pt x="2703" y="2008"/>
                  </a:cubicBezTo>
                  <a:cubicBezTo>
                    <a:pt x="2707" y="1953"/>
                    <a:pt x="2665" y="1904"/>
                    <a:pt x="2610" y="1899"/>
                  </a:cubicBezTo>
                  <a:cubicBezTo>
                    <a:pt x="2464" y="1889"/>
                    <a:pt x="2313" y="1883"/>
                    <a:pt x="2161" y="1883"/>
                  </a:cubicBezTo>
                  <a:cubicBezTo>
                    <a:pt x="1386" y="1883"/>
                    <a:pt x="572" y="2035"/>
                    <a:pt x="204" y="2323"/>
                  </a:cubicBezTo>
                  <a:lnTo>
                    <a:pt x="204" y="1409"/>
                  </a:lnTo>
                  <a:cubicBezTo>
                    <a:pt x="204" y="1353"/>
                    <a:pt x="158" y="1307"/>
                    <a:pt x="101" y="1307"/>
                  </a:cubicBezTo>
                  <a:cubicBezTo>
                    <a:pt x="46" y="1307"/>
                    <a:pt x="0" y="1353"/>
                    <a:pt x="0" y="1409"/>
                  </a:cubicBezTo>
                  <a:lnTo>
                    <a:pt x="0" y="2672"/>
                  </a:lnTo>
                  <a:cubicBezTo>
                    <a:pt x="0" y="3184"/>
                    <a:pt x="1114" y="3460"/>
                    <a:pt x="2161" y="3460"/>
                  </a:cubicBezTo>
                  <a:cubicBezTo>
                    <a:pt x="3210" y="3460"/>
                    <a:pt x="4324" y="3184"/>
                    <a:pt x="4324" y="2672"/>
                  </a:cubicBezTo>
                  <a:lnTo>
                    <a:pt x="4324" y="104"/>
                  </a:lnTo>
                  <a:cubicBezTo>
                    <a:pt x="4324" y="45"/>
                    <a:pt x="4277" y="0"/>
                    <a:pt x="4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0"/>
            <p:cNvSpPr/>
            <p:nvPr/>
          </p:nvSpPr>
          <p:spPr>
            <a:xfrm>
              <a:off x="945167" y="2784977"/>
              <a:ext cx="9187" cy="12925"/>
            </a:xfrm>
            <a:custGeom>
              <a:avLst/>
              <a:gdLst/>
              <a:ahLst/>
              <a:cxnLst/>
              <a:rect l="l" t="t" r="r" b="b"/>
              <a:pathLst>
                <a:path w="204" h="287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184"/>
                  </a:lnTo>
                  <a:cubicBezTo>
                    <a:pt x="0" y="240"/>
                    <a:pt x="46" y="286"/>
                    <a:pt x="101" y="286"/>
                  </a:cubicBezTo>
                  <a:cubicBezTo>
                    <a:pt x="158" y="286"/>
                    <a:pt x="204" y="240"/>
                    <a:pt x="204" y="184"/>
                  </a:cubicBezTo>
                  <a:lnTo>
                    <a:pt x="204" y="103"/>
                  </a:lnTo>
                  <a:cubicBezTo>
                    <a:pt x="204" y="45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0"/>
            <p:cNvSpPr/>
            <p:nvPr/>
          </p:nvSpPr>
          <p:spPr>
            <a:xfrm>
              <a:off x="945167" y="2926703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1"/>
                  </a:cubicBezTo>
                  <a:lnTo>
                    <a:pt x="0" y="272"/>
                  </a:lnTo>
                  <a:cubicBezTo>
                    <a:pt x="0" y="327"/>
                    <a:pt x="46" y="373"/>
                    <a:pt x="101" y="373"/>
                  </a:cubicBezTo>
                  <a:cubicBezTo>
                    <a:pt x="158" y="373"/>
                    <a:pt x="204" y="327"/>
                    <a:pt x="204" y="272"/>
                  </a:cubicBezTo>
                  <a:lnTo>
                    <a:pt x="204" y="101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0"/>
            <p:cNvSpPr/>
            <p:nvPr/>
          </p:nvSpPr>
          <p:spPr>
            <a:xfrm>
              <a:off x="945167" y="2853791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1"/>
                  </a:moveTo>
                  <a:cubicBezTo>
                    <a:pt x="46" y="1"/>
                    <a:pt x="0" y="46"/>
                    <a:pt x="0" y="103"/>
                  </a:cubicBezTo>
                  <a:lnTo>
                    <a:pt x="0" y="272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2"/>
                  </a:cubicBezTo>
                  <a:lnTo>
                    <a:pt x="204" y="103"/>
                  </a:lnTo>
                  <a:cubicBezTo>
                    <a:pt x="204" y="46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0"/>
            <p:cNvSpPr/>
            <p:nvPr/>
          </p:nvSpPr>
          <p:spPr>
            <a:xfrm>
              <a:off x="945167" y="2975205"/>
              <a:ext cx="9187" cy="16933"/>
            </a:xfrm>
            <a:custGeom>
              <a:avLst/>
              <a:gdLst/>
              <a:ahLst/>
              <a:cxnLst/>
              <a:rect l="l" t="t" r="r" b="b"/>
              <a:pathLst>
                <a:path w="204" h="376" extrusionOk="0">
                  <a:moveTo>
                    <a:pt x="101" y="1"/>
                  </a:moveTo>
                  <a:cubicBezTo>
                    <a:pt x="46" y="1"/>
                    <a:pt x="0" y="47"/>
                    <a:pt x="0" y="103"/>
                  </a:cubicBezTo>
                  <a:lnTo>
                    <a:pt x="0" y="273"/>
                  </a:lnTo>
                  <a:cubicBezTo>
                    <a:pt x="0" y="328"/>
                    <a:pt x="46" y="375"/>
                    <a:pt x="101" y="375"/>
                  </a:cubicBezTo>
                  <a:cubicBezTo>
                    <a:pt x="158" y="375"/>
                    <a:pt x="204" y="328"/>
                    <a:pt x="204" y="273"/>
                  </a:cubicBezTo>
                  <a:lnTo>
                    <a:pt x="204" y="103"/>
                  </a:lnTo>
                  <a:cubicBezTo>
                    <a:pt x="204" y="47"/>
                    <a:pt x="158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0"/>
            <p:cNvSpPr/>
            <p:nvPr/>
          </p:nvSpPr>
          <p:spPr>
            <a:xfrm>
              <a:off x="945167" y="2902339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lnTo>
                    <a:pt x="0" y="272"/>
                  </a:lnTo>
                  <a:cubicBezTo>
                    <a:pt x="0" y="329"/>
                    <a:pt x="46" y="375"/>
                    <a:pt x="101" y="375"/>
                  </a:cubicBezTo>
                  <a:cubicBezTo>
                    <a:pt x="158" y="375"/>
                    <a:pt x="204" y="329"/>
                    <a:pt x="204" y="272"/>
                  </a:cubicBezTo>
                  <a:lnTo>
                    <a:pt x="204" y="103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0"/>
            <p:cNvSpPr/>
            <p:nvPr/>
          </p:nvSpPr>
          <p:spPr>
            <a:xfrm>
              <a:off x="945167" y="2950931"/>
              <a:ext cx="9187" cy="16843"/>
            </a:xfrm>
            <a:custGeom>
              <a:avLst/>
              <a:gdLst/>
              <a:ahLst/>
              <a:cxnLst/>
              <a:rect l="l" t="t" r="r" b="b"/>
              <a:pathLst>
                <a:path w="204" h="374" extrusionOk="0">
                  <a:moveTo>
                    <a:pt x="101" y="0"/>
                  </a:moveTo>
                  <a:cubicBezTo>
                    <a:pt x="46" y="0"/>
                    <a:pt x="0" y="46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6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6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0"/>
            <p:cNvSpPr/>
            <p:nvPr/>
          </p:nvSpPr>
          <p:spPr>
            <a:xfrm>
              <a:off x="945167" y="2829562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8"/>
                    <a:pt x="45" y="374"/>
                    <a:pt x="101" y="374"/>
                  </a:cubicBezTo>
                  <a:cubicBezTo>
                    <a:pt x="158" y="374"/>
                    <a:pt x="204" y="328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0"/>
            <p:cNvSpPr/>
            <p:nvPr/>
          </p:nvSpPr>
          <p:spPr>
            <a:xfrm>
              <a:off x="945167" y="2878110"/>
              <a:ext cx="9187" cy="16888"/>
            </a:xfrm>
            <a:custGeom>
              <a:avLst/>
              <a:gdLst/>
              <a:ahLst/>
              <a:cxnLst/>
              <a:rect l="l" t="t" r="r" b="b"/>
              <a:pathLst>
                <a:path w="204" h="375" extrusionOk="0">
                  <a:moveTo>
                    <a:pt x="101" y="0"/>
                  </a:moveTo>
                  <a:cubicBezTo>
                    <a:pt x="46" y="0"/>
                    <a:pt x="0" y="47"/>
                    <a:pt x="0" y="102"/>
                  </a:cubicBezTo>
                  <a:lnTo>
                    <a:pt x="0" y="272"/>
                  </a:lnTo>
                  <a:cubicBezTo>
                    <a:pt x="0" y="329"/>
                    <a:pt x="46" y="374"/>
                    <a:pt x="101" y="374"/>
                  </a:cubicBezTo>
                  <a:cubicBezTo>
                    <a:pt x="158" y="374"/>
                    <a:pt x="204" y="329"/>
                    <a:pt x="204" y="272"/>
                  </a:cubicBezTo>
                  <a:lnTo>
                    <a:pt x="204" y="102"/>
                  </a:lnTo>
                  <a:cubicBezTo>
                    <a:pt x="204" y="47"/>
                    <a:pt x="158" y="0"/>
                    <a:pt x="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0"/>
            <p:cNvSpPr/>
            <p:nvPr/>
          </p:nvSpPr>
          <p:spPr>
            <a:xfrm>
              <a:off x="945167" y="3023753"/>
              <a:ext cx="12880" cy="1292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01" y="1"/>
                  </a:moveTo>
                  <a:cubicBezTo>
                    <a:pt x="46" y="1"/>
                    <a:pt x="0" y="48"/>
                    <a:pt x="0" y="103"/>
                  </a:cubicBezTo>
                  <a:lnTo>
                    <a:pt x="0" y="185"/>
                  </a:lnTo>
                  <a:cubicBezTo>
                    <a:pt x="0" y="240"/>
                    <a:pt x="46" y="287"/>
                    <a:pt x="101" y="287"/>
                  </a:cubicBezTo>
                  <a:lnTo>
                    <a:pt x="183" y="287"/>
                  </a:lnTo>
                  <a:cubicBezTo>
                    <a:pt x="240" y="287"/>
                    <a:pt x="285" y="240"/>
                    <a:pt x="285" y="185"/>
                  </a:cubicBezTo>
                  <a:cubicBezTo>
                    <a:pt x="285" y="135"/>
                    <a:pt x="250" y="93"/>
                    <a:pt x="203" y="83"/>
                  </a:cubicBezTo>
                  <a:cubicBezTo>
                    <a:pt x="193" y="37"/>
                    <a:pt x="15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0"/>
            <p:cNvSpPr/>
            <p:nvPr/>
          </p:nvSpPr>
          <p:spPr>
            <a:xfrm>
              <a:off x="964668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2" y="0"/>
                  </a:moveTo>
                  <a:cubicBezTo>
                    <a:pt x="46" y="0"/>
                    <a:pt x="0" y="45"/>
                    <a:pt x="0" y="103"/>
                  </a:cubicBezTo>
                  <a:cubicBezTo>
                    <a:pt x="0" y="158"/>
                    <a:pt x="47" y="205"/>
                    <a:pt x="102" y="205"/>
                  </a:cubicBezTo>
                  <a:lnTo>
                    <a:pt x="266" y="205"/>
                  </a:lnTo>
                  <a:cubicBezTo>
                    <a:pt x="321" y="205"/>
                    <a:pt x="368" y="158"/>
                    <a:pt x="368" y="103"/>
                  </a:cubicBezTo>
                  <a:cubicBezTo>
                    <a:pt x="368" y="47"/>
                    <a:pt x="321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0"/>
            <p:cNvSpPr/>
            <p:nvPr/>
          </p:nvSpPr>
          <p:spPr>
            <a:xfrm>
              <a:off x="1011054" y="3027446"/>
              <a:ext cx="16528" cy="9232"/>
            </a:xfrm>
            <a:custGeom>
              <a:avLst/>
              <a:gdLst/>
              <a:ahLst/>
              <a:cxnLst/>
              <a:rect l="l" t="t" r="r" b="b"/>
              <a:pathLst>
                <a:path w="367" h="205" extrusionOk="0">
                  <a:moveTo>
                    <a:pt x="101" y="0"/>
                  </a:moveTo>
                  <a:cubicBezTo>
                    <a:pt x="46" y="0"/>
                    <a:pt x="0" y="47"/>
                    <a:pt x="0" y="103"/>
                  </a:cubicBezTo>
                  <a:cubicBezTo>
                    <a:pt x="0" y="158"/>
                    <a:pt x="46" y="205"/>
                    <a:pt x="101" y="205"/>
                  </a:cubicBezTo>
                  <a:lnTo>
                    <a:pt x="264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1" y="0"/>
                    <a:pt x="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70"/>
            <p:cNvSpPr/>
            <p:nvPr/>
          </p:nvSpPr>
          <p:spPr>
            <a:xfrm>
              <a:off x="987816" y="3027446"/>
              <a:ext cx="16573" cy="9232"/>
            </a:xfrm>
            <a:custGeom>
              <a:avLst/>
              <a:gdLst/>
              <a:ahLst/>
              <a:cxnLst/>
              <a:rect l="l" t="t" r="r" b="b"/>
              <a:pathLst>
                <a:path w="368" h="205" extrusionOk="0">
                  <a:moveTo>
                    <a:pt x="103" y="0"/>
                  </a:moveTo>
                  <a:cubicBezTo>
                    <a:pt x="46" y="0"/>
                    <a:pt x="1" y="47"/>
                    <a:pt x="1" y="103"/>
                  </a:cubicBezTo>
                  <a:cubicBezTo>
                    <a:pt x="1" y="158"/>
                    <a:pt x="46" y="205"/>
                    <a:pt x="103" y="205"/>
                  </a:cubicBezTo>
                  <a:lnTo>
                    <a:pt x="266" y="205"/>
                  </a:lnTo>
                  <a:cubicBezTo>
                    <a:pt x="321" y="205"/>
                    <a:pt x="367" y="158"/>
                    <a:pt x="367" y="103"/>
                  </a:cubicBezTo>
                  <a:cubicBezTo>
                    <a:pt x="367" y="47"/>
                    <a:pt x="323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0"/>
            <p:cNvSpPr/>
            <p:nvPr/>
          </p:nvSpPr>
          <p:spPr>
            <a:xfrm>
              <a:off x="904321" y="2877750"/>
              <a:ext cx="27742" cy="46341"/>
            </a:xfrm>
            <a:custGeom>
              <a:avLst/>
              <a:gdLst/>
              <a:ahLst/>
              <a:cxnLst/>
              <a:rect l="l" t="t" r="r" b="b"/>
              <a:pathLst>
                <a:path w="616" h="1029" extrusionOk="0">
                  <a:moveTo>
                    <a:pt x="102" y="0"/>
                  </a:moveTo>
                  <a:cubicBezTo>
                    <a:pt x="46" y="0"/>
                    <a:pt x="0" y="46"/>
                    <a:pt x="0" y="103"/>
                  </a:cubicBezTo>
                  <a:lnTo>
                    <a:pt x="0" y="514"/>
                  </a:lnTo>
                  <a:lnTo>
                    <a:pt x="0" y="926"/>
                  </a:lnTo>
                  <a:cubicBezTo>
                    <a:pt x="0" y="982"/>
                    <a:pt x="46" y="1028"/>
                    <a:pt x="102" y="1028"/>
                  </a:cubicBezTo>
                  <a:cubicBezTo>
                    <a:pt x="158" y="1028"/>
                    <a:pt x="204" y="982"/>
                    <a:pt x="204" y="926"/>
                  </a:cubicBezTo>
                  <a:lnTo>
                    <a:pt x="204" y="616"/>
                  </a:lnTo>
                  <a:lnTo>
                    <a:pt x="376" y="616"/>
                  </a:lnTo>
                  <a:cubicBezTo>
                    <a:pt x="396" y="616"/>
                    <a:pt x="412" y="632"/>
                    <a:pt x="412" y="652"/>
                  </a:cubicBezTo>
                  <a:lnTo>
                    <a:pt x="412" y="926"/>
                  </a:lnTo>
                  <a:cubicBezTo>
                    <a:pt x="412" y="982"/>
                    <a:pt x="458" y="1028"/>
                    <a:pt x="514" y="1028"/>
                  </a:cubicBezTo>
                  <a:cubicBezTo>
                    <a:pt x="570" y="1028"/>
                    <a:pt x="616" y="982"/>
                    <a:pt x="616" y="926"/>
                  </a:cubicBezTo>
                  <a:lnTo>
                    <a:pt x="616" y="652"/>
                  </a:lnTo>
                  <a:cubicBezTo>
                    <a:pt x="616" y="519"/>
                    <a:pt x="508" y="413"/>
                    <a:pt x="376" y="413"/>
                  </a:cubicBezTo>
                  <a:lnTo>
                    <a:pt x="204" y="413"/>
                  </a:lnTo>
                  <a:lnTo>
                    <a:pt x="204" y="103"/>
                  </a:lnTo>
                  <a:cubicBezTo>
                    <a:pt x="204" y="46"/>
                    <a:pt x="158" y="0"/>
                    <a:pt x="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0"/>
            <p:cNvSpPr/>
            <p:nvPr/>
          </p:nvSpPr>
          <p:spPr>
            <a:xfrm>
              <a:off x="984663" y="2979123"/>
              <a:ext cx="27787" cy="40171"/>
            </a:xfrm>
            <a:custGeom>
              <a:avLst/>
              <a:gdLst/>
              <a:ahLst/>
              <a:cxnLst/>
              <a:rect l="l" t="t" r="r" b="b"/>
              <a:pathLst>
                <a:path w="617" h="892" extrusionOk="0">
                  <a:moveTo>
                    <a:pt x="103" y="1"/>
                  </a:moveTo>
                  <a:cubicBezTo>
                    <a:pt x="48" y="1"/>
                    <a:pt x="1" y="47"/>
                    <a:pt x="1" y="103"/>
                  </a:cubicBezTo>
                  <a:lnTo>
                    <a:pt x="1" y="514"/>
                  </a:lnTo>
                  <a:lnTo>
                    <a:pt x="1" y="789"/>
                  </a:lnTo>
                  <a:cubicBezTo>
                    <a:pt x="1" y="845"/>
                    <a:pt x="48" y="892"/>
                    <a:pt x="103" y="892"/>
                  </a:cubicBezTo>
                  <a:cubicBezTo>
                    <a:pt x="159" y="892"/>
                    <a:pt x="205" y="845"/>
                    <a:pt x="205" y="789"/>
                  </a:cubicBezTo>
                  <a:lnTo>
                    <a:pt x="205" y="516"/>
                  </a:lnTo>
                  <a:lnTo>
                    <a:pt x="205" y="289"/>
                  </a:lnTo>
                  <a:lnTo>
                    <a:pt x="323" y="289"/>
                  </a:lnTo>
                  <a:cubicBezTo>
                    <a:pt x="374" y="289"/>
                    <a:pt x="413" y="329"/>
                    <a:pt x="413" y="378"/>
                  </a:cubicBezTo>
                  <a:cubicBezTo>
                    <a:pt x="413" y="435"/>
                    <a:pt x="459" y="481"/>
                    <a:pt x="515" y="481"/>
                  </a:cubicBezTo>
                  <a:cubicBezTo>
                    <a:pt x="571" y="481"/>
                    <a:pt x="617" y="435"/>
                    <a:pt x="617" y="378"/>
                  </a:cubicBezTo>
                  <a:cubicBezTo>
                    <a:pt x="617" y="215"/>
                    <a:pt x="485" y="84"/>
                    <a:pt x="323" y="84"/>
                  </a:cubicBezTo>
                  <a:lnTo>
                    <a:pt x="203" y="84"/>
                  </a:lnTo>
                  <a:cubicBezTo>
                    <a:pt x="195" y="36"/>
                    <a:pt x="153" y="1"/>
                    <a:pt x="1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8" name="Google Shape;3358;p70"/>
          <p:cNvGrpSpPr/>
          <p:nvPr/>
        </p:nvGrpSpPr>
        <p:grpSpPr>
          <a:xfrm>
            <a:off x="720005" y="1288411"/>
            <a:ext cx="514022" cy="718611"/>
            <a:chOff x="1932755" y="1570036"/>
            <a:chExt cx="514022" cy="718611"/>
          </a:xfrm>
        </p:grpSpPr>
        <p:sp>
          <p:nvSpPr>
            <p:cNvPr id="3359" name="Google Shape;3359;p70"/>
            <p:cNvSpPr/>
            <p:nvPr/>
          </p:nvSpPr>
          <p:spPr>
            <a:xfrm>
              <a:off x="1986978" y="1634008"/>
              <a:ext cx="459799" cy="654640"/>
            </a:xfrm>
            <a:custGeom>
              <a:avLst/>
              <a:gdLst/>
              <a:ahLst/>
              <a:cxnLst/>
              <a:rect l="l" t="t" r="r" b="b"/>
              <a:pathLst>
                <a:path w="14433" h="20549" extrusionOk="0">
                  <a:moveTo>
                    <a:pt x="7339" y="506"/>
                  </a:moveTo>
                  <a:cubicBezTo>
                    <a:pt x="9115" y="5912"/>
                    <a:pt x="11375" y="11151"/>
                    <a:pt x="14040" y="16177"/>
                  </a:cubicBezTo>
                  <a:cubicBezTo>
                    <a:pt x="14046" y="16185"/>
                    <a:pt x="14053" y="16191"/>
                    <a:pt x="14057" y="16198"/>
                  </a:cubicBezTo>
                  <a:cubicBezTo>
                    <a:pt x="13381" y="19154"/>
                    <a:pt x="10275" y="20252"/>
                    <a:pt x="7513" y="20252"/>
                  </a:cubicBezTo>
                  <a:cubicBezTo>
                    <a:pt x="7451" y="20252"/>
                    <a:pt x="7389" y="20252"/>
                    <a:pt x="7328" y="20251"/>
                  </a:cubicBezTo>
                  <a:cubicBezTo>
                    <a:pt x="4316" y="20198"/>
                    <a:pt x="767" y="19250"/>
                    <a:pt x="268" y="15813"/>
                  </a:cubicBezTo>
                  <a:cubicBezTo>
                    <a:pt x="623" y="15481"/>
                    <a:pt x="1012" y="15090"/>
                    <a:pt x="1269" y="14675"/>
                  </a:cubicBezTo>
                  <a:cubicBezTo>
                    <a:pt x="1327" y="14582"/>
                    <a:pt x="1245" y="14490"/>
                    <a:pt x="1157" y="14490"/>
                  </a:cubicBezTo>
                  <a:cubicBezTo>
                    <a:pt x="1128" y="14490"/>
                    <a:pt x="1098" y="14500"/>
                    <a:pt x="1073" y="14523"/>
                  </a:cubicBezTo>
                  <a:cubicBezTo>
                    <a:pt x="896" y="14689"/>
                    <a:pt x="754" y="14902"/>
                    <a:pt x="605" y="15094"/>
                  </a:cubicBezTo>
                  <a:cubicBezTo>
                    <a:pt x="562" y="15150"/>
                    <a:pt x="523" y="15205"/>
                    <a:pt x="480" y="15262"/>
                  </a:cubicBezTo>
                  <a:cubicBezTo>
                    <a:pt x="2773" y="10525"/>
                    <a:pt x="4268" y="5289"/>
                    <a:pt x="7120" y="849"/>
                  </a:cubicBezTo>
                  <a:lnTo>
                    <a:pt x="7120" y="849"/>
                  </a:lnTo>
                  <a:cubicBezTo>
                    <a:pt x="7111" y="1018"/>
                    <a:pt x="7110" y="1187"/>
                    <a:pt x="7124" y="1350"/>
                  </a:cubicBezTo>
                  <a:cubicBezTo>
                    <a:pt x="7131" y="1425"/>
                    <a:pt x="7186" y="1463"/>
                    <a:pt x="7241" y="1463"/>
                  </a:cubicBezTo>
                  <a:cubicBezTo>
                    <a:pt x="7296" y="1463"/>
                    <a:pt x="7350" y="1425"/>
                    <a:pt x="7356" y="1350"/>
                  </a:cubicBezTo>
                  <a:cubicBezTo>
                    <a:pt x="7381" y="1076"/>
                    <a:pt x="7360" y="786"/>
                    <a:pt x="7338" y="511"/>
                  </a:cubicBezTo>
                  <a:cubicBezTo>
                    <a:pt x="7338" y="509"/>
                    <a:pt x="7339" y="509"/>
                    <a:pt x="7339" y="506"/>
                  </a:cubicBezTo>
                  <a:close/>
                  <a:moveTo>
                    <a:pt x="7384" y="0"/>
                  </a:moveTo>
                  <a:cubicBezTo>
                    <a:pt x="7335" y="0"/>
                    <a:pt x="7285" y="24"/>
                    <a:pt x="7253" y="74"/>
                  </a:cubicBezTo>
                  <a:cubicBezTo>
                    <a:pt x="5699" y="2497"/>
                    <a:pt x="4567" y="5108"/>
                    <a:pt x="3433" y="7746"/>
                  </a:cubicBezTo>
                  <a:cubicBezTo>
                    <a:pt x="2279" y="10434"/>
                    <a:pt x="1006" y="13105"/>
                    <a:pt x="18" y="15860"/>
                  </a:cubicBezTo>
                  <a:cubicBezTo>
                    <a:pt x="1" y="15912"/>
                    <a:pt x="45" y="15953"/>
                    <a:pt x="89" y="15956"/>
                  </a:cubicBezTo>
                  <a:cubicBezTo>
                    <a:pt x="82" y="19327"/>
                    <a:pt x="4276" y="20415"/>
                    <a:pt x="6967" y="20537"/>
                  </a:cubicBezTo>
                  <a:cubicBezTo>
                    <a:pt x="7136" y="20545"/>
                    <a:pt x="7307" y="20549"/>
                    <a:pt x="7479" y="20549"/>
                  </a:cubicBezTo>
                  <a:cubicBezTo>
                    <a:pt x="10455" y="20549"/>
                    <a:pt x="13791" y="19365"/>
                    <a:pt x="14410" y="16098"/>
                  </a:cubicBezTo>
                  <a:cubicBezTo>
                    <a:pt x="14433" y="15989"/>
                    <a:pt x="14348" y="15913"/>
                    <a:pt x="14262" y="15902"/>
                  </a:cubicBezTo>
                  <a:cubicBezTo>
                    <a:pt x="11579" y="10830"/>
                    <a:pt x="9351" y="5552"/>
                    <a:pt x="7535" y="111"/>
                  </a:cubicBezTo>
                  <a:cubicBezTo>
                    <a:pt x="7511" y="39"/>
                    <a:pt x="7448" y="0"/>
                    <a:pt x="73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0"/>
            <p:cNvSpPr/>
            <p:nvPr/>
          </p:nvSpPr>
          <p:spPr>
            <a:xfrm>
              <a:off x="2039958" y="2070179"/>
              <a:ext cx="37910" cy="20707"/>
            </a:xfrm>
            <a:custGeom>
              <a:avLst/>
              <a:gdLst/>
              <a:ahLst/>
              <a:cxnLst/>
              <a:rect l="l" t="t" r="r" b="b"/>
              <a:pathLst>
                <a:path w="1190" h="650" extrusionOk="0">
                  <a:moveTo>
                    <a:pt x="1029" y="1"/>
                  </a:moveTo>
                  <a:cubicBezTo>
                    <a:pt x="1015" y="1"/>
                    <a:pt x="1001" y="3"/>
                    <a:pt x="987" y="9"/>
                  </a:cubicBezTo>
                  <a:cubicBezTo>
                    <a:pt x="679" y="123"/>
                    <a:pt x="367" y="286"/>
                    <a:pt x="86" y="457"/>
                  </a:cubicBezTo>
                  <a:cubicBezTo>
                    <a:pt x="0" y="508"/>
                    <a:pt x="40" y="649"/>
                    <a:pt x="131" y="649"/>
                  </a:cubicBezTo>
                  <a:cubicBezTo>
                    <a:pt x="142" y="649"/>
                    <a:pt x="153" y="647"/>
                    <a:pt x="165" y="643"/>
                  </a:cubicBezTo>
                  <a:cubicBezTo>
                    <a:pt x="473" y="536"/>
                    <a:pt x="800" y="400"/>
                    <a:pt x="1083" y="238"/>
                  </a:cubicBezTo>
                  <a:cubicBezTo>
                    <a:pt x="1190" y="175"/>
                    <a:pt x="1139" y="1"/>
                    <a:pt x="10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0"/>
            <p:cNvSpPr/>
            <p:nvPr/>
          </p:nvSpPr>
          <p:spPr>
            <a:xfrm>
              <a:off x="2091090" y="2048516"/>
              <a:ext cx="36509" cy="17968"/>
            </a:xfrm>
            <a:custGeom>
              <a:avLst/>
              <a:gdLst/>
              <a:ahLst/>
              <a:cxnLst/>
              <a:rect l="l" t="t" r="r" b="b"/>
              <a:pathLst>
                <a:path w="1146" h="564" extrusionOk="0">
                  <a:moveTo>
                    <a:pt x="962" y="0"/>
                  </a:moveTo>
                  <a:cubicBezTo>
                    <a:pt x="957" y="0"/>
                    <a:pt x="951" y="1"/>
                    <a:pt x="945" y="1"/>
                  </a:cubicBezTo>
                  <a:cubicBezTo>
                    <a:pt x="649" y="49"/>
                    <a:pt x="358" y="210"/>
                    <a:pt x="105" y="361"/>
                  </a:cubicBezTo>
                  <a:cubicBezTo>
                    <a:pt x="0" y="422"/>
                    <a:pt x="65" y="564"/>
                    <a:pt x="164" y="564"/>
                  </a:cubicBezTo>
                  <a:cubicBezTo>
                    <a:pt x="180" y="564"/>
                    <a:pt x="197" y="560"/>
                    <a:pt x="215" y="551"/>
                  </a:cubicBezTo>
                  <a:cubicBezTo>
                    <a:pt x="480" y="415"/>
                    <a:pt x="765" y="331"/>
                    <a:pt x="1031" y="203"/>
                  </a:cubicBezTo>
                  <a:cubicBezTo>
                    <a:pt x="1145" y="148"/>
                    <a:pt x="1067" y="0"/>
                    <a:pt x="9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0"/>
            <p:cNvSpPr/>
            <p:nvPr/>
          </p:nvSpPr>
          <p:spPr>
            <a:xfrm>
              <a:off x="2149550" y="2033606"/>
              <a:ext cx="38930" cy="15260"/>
            </a:xfrm>
            <a:custGeom>
              <a:avLst/>
              <a:gdLst/>
              <a:ahLst/>
              <a:cxnLst/>
              <a:rect l="l" t="t" r="r" b="b"/>
              <a:pathLst>
                <a:path w="1222" h="479" extrusionOk="0">
                  <a:moveTo>
                    <a:pt x="1045" y="1"/>
                  </a:moveTo>
                  <a:cubicBezTo>
                    <a:pt x="1037" y="1"/>
                    <a:pt x="1029" y="1"/>
                    <a:pt x="1020" y="3"/>
                  </a:cubicBezTo>
                  <a:cubicBezTo>
                    <a:pt x="720" y="48"/>
                    <a:pt x="420" y="166"/>
                    <a:pt x="131" y="256"/>
                  </a:cubicBezTo>
                  <a:cubicBezTo>
                    <a:pt x="1" y="296"/>
                    <a:pt x="41" y="479"/>
                    <a:pt x="162" y="479"/>
                  </a:cubicBezTo>
                  <a:cubicBezTo>
                    <a:pt x="171" y="479"/>
                    <a:pt x="181" y="478"/>
                    <a:pt x="191" y="475"/>
                  </a:cubicBezTo>
                  <a:cubicBezTo>
                    <a:pt x="488" y="405"/>
                    <a:pt x="804" y="349"/>
                    <a:pt x="1086" y="235"/>
                  </a:cubicBezTo>
                  <a:cubicBezTo>
                    <a:pt x="1222" y="180"/>
                    <a:pt x="1180" y="1"/>
                    <a:pt x="10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0"/>
            <p:cNvSpPr/>
            <p:nvPr/>
          </p:nvSpPr>
          <p:spPr>
            <a:xfrm>
              <a:off x="2213777" y="2037270"/>
              <a:ext cx="33132" cy="8410"/>
            </a:xfrm>
            <a:custGeom>
              <a:avLst/>
              <a:gdLst/>
              <a:ahLst/>
              <a:cxnLst/>
              <a:rect l="l" t="t" r="r" b="b"/>
              <a:pathLst>
                <a:path w="1040" h="264" extrusionOk="0">
                  <a:moveTo>
                    <a:pt x="738" y="0"/>
                  </a:moveTo>
                  <a:cubicBezTo>
                    <a:pt x="533" y="0"/>
                    <a:pt x="327" y="22"/>
                    <a:pt x="123" y="38"/>
                  </a:cubicBezTo>
                  <a:cubicBezTo>
                    <a:pt x="1" y="48"/>
                    <a:pt x="1" y="217"/>
                    <a:pt x="123" y="226"/>
                  </a:cubicBezTo>
                  <a:cubicBezTo>
                    <a:pt x="326" y="242"/>
                    <a:pt x="533" y="263"/>
                    <a:pt x="738" y="263"/>
                  </a:cubicBezTo>
                  <a:cubicBezTo>
                    <a:pt x="783" y="263"/>
                    <a:pt x="828" y="262"/>
                    <a:pt x="873" y="260"/>
                  </a:cubicBezTo>
                  <a:cubicBezTo>
                    <a:pt x="1038" y="254"/>
                    <a:pt x="1039" y="11"/>
                    <a:pt x="873" y="4"/>
                  </a:cubicBezTo>
                  <a:cubicBezTo>
                    <a:pt x="828" y="1"/>
                    <a:pt x="783" y="0"/>
                    <a:pt x="7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0"/>
            <p:cNvSpPr/>
            <p:nvPr/>
          </p:nvSpPr>
          <p:spPr>
            <a:xfrm>
              <a:off x="2276219" y="2040328"/>
              <a:ext cx="38898" cy="13635"/>
            </a:xfrm>
            <a:custGeom>
              <a:avLst/>
              <a:gdLst/>
              <a:ahLst/>
              <a:cxnLst/>
              <a:rect l="l" t="t" r="r" b="b"/>
              <a:pathLst>
                <a:path w="1221" h="428" extrusionOk="0">
                  <a:moveTo>
                    <a:pt x="137" y="1"/>
                  </a:moveTo>
                  <a:cubicBezTo>
                    <a:pt x="48" y="1"/>
                    <a:pt x="0" y="143"/>
                    <a:pt x="89" y="183"/>
                  </a:cubicBezTo>
                  <a:cubicBezTo>
                    <a:pt x="363" y="307"/>
                    <a:pt x="696" y="374"/>
                    <a:pt x="989" y="425"/>
                  </a:cubicBezTo>
                  <a:cubicBezTo>
                    <a:pt x="999" y="426"/>
                    <a:pt x="1009" y="427"/>
                    <a:pt x="1019" y="427"/>
                  </a:cubicBezTo>
                  <a:cubicBezTo>
                    <a:pt x="1166" y="427"/>
                    <a:pt x="1221" y="211"/>
                    <a:pt x="1061" y="167"/>
                  </a:cubicBezTo>
                  <a:cubicBezTo>
                    <a:pt x="773" y="88"/>
                    <a:pt x="438" y="6"/>
                    <a:pt x="139" y="1"/>
                  </a:cubicBezTo>
                  <a:cubicBezTo>
                    <a:pt x="138" y="1"/>
                    <a:pt x="138" y="1"/>
                    <a:pt x="1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0"/>
            <p:cNvSpPr/>
            <p:nvPr/>
          </p:nvSpPr>
          <p:spPr>
            <a:xfrm>
              <a:off x="2332035" y="2059857"/>
              <a:ext cx="32463" cy="14336"/>
            </a:xfrm>
            <a:custGeom>
              <a:avLst/>
              <a:gdLst/>
              <a:ahLst/>
              <a:cxnLst/>
              <a:rect l="l" t="t" r="r" b="b"/>
              <a:pathLst>
                <a:path w="1019" h="450" extrusionOk="0">
                  <a:moveTo>
                    <a:pt x="320" y="1"/>
                  </a:moveTo>
                  <a:cubicBezTo>
                    <a:pt x="234" y="1"/>
                    <a:pt x="149" y="13"/>
                    <a:pt x="69" y="38"/>
                  </a:cubicBezTo>
                  <a:cubicBezTo>
                    <a:pt x="9" y="58"/>
                    <a:pt x="0" y="155"/>
                    <a:pt x="69" y="168"/>
                  </a:cubicBezTo>
                  <a:cubicBezTo>
                    <a:pt x="330" y="218"/>
                    <a:pt x="539" y="290"/>
                    <a:pt x="768" y="427"/>
                  </a:cubicBezTo>
                  <a:cubicBezTo>
                    <a:pt x="793" y="443"/>
                    <a:pt x="818" y="449"/>
                    <a:pt x="840" y="449"/>
                  </a:cubicBezTo>
                  <a:cubicBezTo>
                    <a:pt x="954" y="449"/>
                    <a:pt x="1019" y="278"/>
                    <a:pt x="905" y="191"/>
                  </a:cubicBezTo>
                  <a:cubicBezTo>
                    <a:pt x="746" y="71"/>
                    <a:pt x="530" y="1"/>
                    <a:pt x="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70"/>
            <p:cNvSpPr/>
            <p:nvPr/>
          </p:nvSpPr>
          <p:spPr>
            <a:xfrm>
              <a:off x="2380969" y="2086363"/>
              <a:ext cx="22651" cy="19561"/>
            </a:xfrm>
            <a:custGeom>
              <a:avLst/>
              <a:gdLst/>
              <a:ahLst/>
              <a:cxnLst/>
              <a:rect l="l" t="t" r="r" b="b"/>
              <a:pathLst>
                <a:path w="711" h="614" extrusionOk="0">
                  <a:moveTo>
                    <a:pt x="124" y="0"/>
                  </a:moveTo>
                  <a:cubicBezTo>
                    <a:pt x="55" y="0"/>
                    <a:pt x="0" y="81"/>
                    <a:pt x="58" y="151"/>
                  </a:cubicBezTo>
                  <a:cubicBezTo>
                    <a:pt x="180" y="294"/>
                    <a:pt x="304" y="454"/>
                    <a:pt x="448" y="580"/>
                  </a:cubicBezTo>
                  <a:cubicBezTo>
                    <a:pt x="475" y="603"/>
                    <a:pt x="504" y="613"/>
                    <a:pt x="532" y="613"/>
                  </a:cubicBezTo>
                  <a:cubicBezTo>
                    <a:pt x="630" y="613"/>
                    <a:pt x="710" y="495"/>
                    <a:pt x="624" y="401"/>
                  </a:cubicBezTo>
                  <a:cubicBezTo>
                    <a:pt x="498" y="261"/>
                    <a:pt x="333" y="142"/>
                    <a:pt x="185" y="23"/>
                  </a:cubicBezTo>
                  <a:cubicBezTo>
                    <a:pt x="165" y="7"/>
                    <a:pt x="144" y="0"/>
                    <a:pt x="1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70"/>
            <p:cNvSpPr/>
            <p:nvPr/>
          </p:nvSpPr>
          <p:spPr>
            <a:xfrm>
              <a:off x="2211005" y="1694124"/>
              <a:ext cx="8984" cy="31826"/>
            </a:xfrm>
            <a:custGeom>
              <a:avLst/>
              <a:gdLst/>
              <a:ahLst/>
              <a:cxnLst/>
              <a:rect l="l" t="t" r="r" b="b"/>
              <a:pathLst>
                <a:path w="282" h="999" extrusionOk="0">
                  <a:moveTo>
                    <a:pt x="142" y="1"/>
                  </a:moveTo>
                  <a:cubicBezTo>
                    <a:pt x="107" y="1"/>
                    <a:pt x="72" y="19"/>
                    <a:pt x="66" y="56"/>
                  </a:cubicBezTo>
                  <a:cubicBezTo>
                    <a:pt x="28" y="336"/>
                    <a:pt x="1" y="638"/>
                    <a:pt x="41" y="922"/>
                  </a:cubicBezTo>
                  <a:cubicBezTo>
                    <a:pt x="48" y="973"/>
                    <a:pt x="95" y="998"/>
                    <a:pt x="143" y="998"/>
                  </a:cubicBezTo>
                  <a:cubicBezTo>
                    <a:pt x="190" y="998"/>
                    <a:pt x="238" y="973"/>
                    <a:pt x="244" y="922"/>
                  </a:cubicBezTo>
                  <a:cubicBezTo>
                    <a:pt x="281" y="638"/>
                    <a:pt x="257" y="336"/>
                    <a:pt x="217" y="56"/>
                  </a:cubicBezTo>
                  <a:cubicBezTo>
                    <a:pt x="212" y="19"/>
                    <a:pt x="177" y="1"/>
                    <a:pt x="1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0"/>
            <p:cNvSpPr/>
            <p:nvPr/>
          </p:nvSpPr>
          <p:spPr>
            <a:xfrm>
              <a:off x="2207246" y="1747806"/>
              <a:ext cx="13539" cy="27716"/>
            </a:xfrm>
            <a:custGeom>
              <a:avLst/>
              <a:gdLst/>
              <a:ahLst/>
              <a:cxnLst/>
              <a:rect l="l" t="t" r="r" b="b"/>
              <a:pathLst>
                <a:path w="425" h="870" extrusionOk="0">
                  <a:moveTo>
                    <a:pt x="123" y="0"/>
                  </a:moveTo>
                  <a:cubicBezTo>
                    <a:pt x="59" y="0"/>
                    <a:pt x="0" y="63"/>
                    <a:pt x="40" y="142"/>
                  </a:cubicBezTo>
                  <a:cubicBezTo>
                    <a:pt x="134" y="338"/>
                    <a:pt x="174" y="557"/>
                    <a:pt x="159" y="775"/>
                  </a:cubicBezTo>
                  <a:cubicBezTo>
                    <a:pt x="155" y="836"/>
                    <a:pt x="205" y="870"/>
                    <a:pt x="256" y="870"/>
                  </a:cubicBezTo>
                  <a:cubicBezTo>
                    <a:pt x="297" y="870"/>
                    <a:pt x="339" y="847"/>
                    <a:pt x="352" y="800"/>
                  </a:cubicBezTo>
                  <a:cubicBezTo>
                    <a:pt x="425" y="533"/>
                    <a:pt x="376" y="264"/>
                    <a:pt x="206" y="43"/>
                  </a:cubicBezTo>
                  <a:cubicBezTo>
                    <a:pt x="183" y="13"/>
                    <a:pt x="152" y="0"/>
                    <a:pt x="1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70"/>
            <p:cNvSpPr/>
            <p:nvPr/>
          </p:nvSpPr>
          <p:spPr>
            <a:xfrm>
              <a:off x="2208711" y="1796421"/>
              <a:ext cx="9302" cy="33578"/>
            </a:xfrm>
            <a:custGeom>
              <a:avLst/>
              <a:gdLst/>
              <a:ahLst/>
              <a:cxnLst/>
              <a:rect l="l" t="t" r="r" b="b"/>
              <a:pathLst>
                <a:path w="292" h="1054" extrusionOk="0">
                  <a:moveTo>
                    <a:pt x="146" y="0"/>
                  </a:moveTo>
                  <a:cubicBezTo>
                    <a:pt x="117" y="0"/>
                    <a:pt x="88" y="16"/>
                    <a:pt x="84" y="48"/>
                  </a:cubicBezTo>
                  <a:cubicBezTo>
                    <a:pt x="38" y="341"/>
                    <a:pt x="1" y="683"/>
                    <a:pt x="44" y="978"/>
                  </a:cubicBezTo>
                  <a:cubicBezTo>
                    <a:pt x="51" y="1029"/>
                    <a:pt x="98" y="1054"/>
                    <a:pt x="145" y="1054"/>
                  </a:cubicBezTo>
                  <a:cubicBezTo>
                    <a:pt x="192" y="1054"/>
                    <a:pt x="240" y="1029"/>
                    <a:pt x="249" y="978"/>
                  </a:cubicBezTo>
                  <a:cubicBezTo>
                    <a:pt x="292" y="683"/>
                    <a:pt x="253" y="341"/>
                    <a:pt x="209" y="48"/>
                  </a:cubicBezTo>
                  <a:cubicBezTo>
                    <a:pt x="204" y="16"/>
                    <a:pt x="175" y="0"/>
                    <a:pt x="1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70"/>
            <p:cNvSpPr/>
            <p:nvPr/>
          </p:nvSpPr>
          <p:spPr>
            <a:xfrm>
              <a:off x="2204347" y="1862495"/>
              <a:ext cx="9334" cy="33196"/>
            </a:xfrm>
            <a:custGeom>
              <a:avLst/>
              <a:gdLst/>
              <a:ahLst/>
              <a:cxnLst/>
              <a:rect l="l" t="t" r="r" b="b"/>
              <a:pathLst>
                <a:path w="293" h="1042" extrusionOk="0">
                  <a:moveTo>
                    <a:pt x="148" y="1"/>
                  </a:moveTo>
                  <a:cubicBezTo>
                    <a:pt x="99" y="1"/>
                    <a:pt x="49" y="35"/>
                    <a:pt x="42" y="103"/>
                  </a:cubicBezTo>
                  <a:cubicBezTo>
                    <a:pt x="15" y="365"/>
                    <a:pt x="1" y="656"/>
                    <a:pt x="22" y="920"/>
                  </a:cubicBezTo>
                  <a:cubicBezTo>
                    <a:pt x="28" y="1001"/>
                    <a:pt x="88" y="1042"/>
                    <a:pt x="148" y="1042"/>
                  </a:cubicBezTo>
                  <a:cubicBezTo>
                    <a:pt x="208" y="1042"/>
                    <a:pt x="268" y="1001"/>
                    <a:pt x="274" y="920"/>
                  </a:cubicBezTo>
                  <a:cubicBezTo>
                    <a:pt x="293" y="656"/>
                    <a:pt x="278" y="365"/>
                    <a:pt x="253" y="103"/>
                  </a:cubicBezTo>
                  <a:cubicBezTo>
                    <a:pt x="246" y="35"/>
                    <a:pt x="197" y="1"/>
                    <a:pt x="1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0"/>
            <p:cNvSpPr/>
            <p:nvPr/>
          </p:nvSpPr>
          <p:spPr>
            <a:xfrm>
              <a:off x="2201511" y="1923472"/>
              <a:ext cx="11405" cy="28735"/>
            </a:xfrm>
            <a:custGeom>
              <a:avLst/>
              <a:gdLst/>
              <a:ahLst/>
              <a:cxnLst/>
              <a:rect l="l" t="t" r="r" b="b"/>
              <a:pathLst>
                <a:path w="358" h="902" extrusionOk="0">
                  <a:moveTo>
                    <a:pt x="174" y="1"/>
                  </a:moveTo>
                  <a:cubicBezTo>
                    <a:pt x="134" y="1"/>
                    <a:pt x="94" y="23"/>
                    <a:pt x="78" y="69"/>
                  </a:cubicBezTo>
                  <a:cubicBezTo>
                    <a:pt x="1" y="302"/>
                    <a:pt x="5" y="587"/>
                    <a:pt x="97" y="814"/>
                  </a:cubicBezTo>
                  <a:cubicBezTo>
                    <a:pt x="121" y="875"/>
                    <a:pt x="171" y="902"/>
                    <a:pt x="219" y="902"/>
                  </a:cubicBezTo>
                  <a:cubicBezTo>
                    <a:pt x="289" y="902"/>
                    <a:pt x="357" y="844"/>
                    <a:pt x="340" y="748"/>
                  </a:cubicBezTo>
                  <a:cubicBezTo>
                    <a:pt x="300" y="527"/>
                    <a:pt x="277" y="320"/>
                    <a:pt x="271" y="96"/>
                  </a:cubicBezTo>
                  <a:cubicBezTo>
                    <a:pt x="271" y="34"/>
                    <a:pt x="223" y="1"/>
                    <a:pt x="1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70"/>
            <p:cNvSpPr/>
            <p:nvPr/>
          </p:nvSpPr>
          <p:spPr>
            <a:xfrm>
              <a:off x="2206258" y="1976006"/>
              <a:ext cx="9812" cy="34342"/>
            </a:xfrm>
            <a:custGeom>
              <a:avLst/>
              <a:gdLst/>
              <a:ahLst/>
              <a:cxnLst/>
              <a:rect l="l" t="t" r="r" b="b"/>
              <a:pathLst>
                <a:path w="308" h="1078" extrusionOk="0">
                  <a:moveTo>
                    <a:pt x="155" y="0"/>
                  </a:moveTo>
                  <a:cubicBezTo>
                    <a:pt x="119" y="0"/>
                    <a:pt x="83" y="19"/>
                    <a:pt x="77" y="58"/>
                  </a:cubicBezTo>
                  <a:cubicBezTo>
                    <a:pt x="32" y="342"/>
                    <a:pt x="1" y="682"/>
                    <a:pt x="39" y="966"/>
                  </a:cubicBezTo>
                  <a:cubicBezTo>
                    <a:pt x="49" y="1040"/>
                    <a:pt x="101" y="1077"/>
                    <a:pt x="154" y="1077"/>
                  </a:cubicBezTo>
                  <a:cubicBezTo>
                    <a:pt x="207" y="1077"/>
                    <a:pt x="260" y="1040"/>
                    <a:pt x="270" y="966"/>
                  </a:cubicBezTo>
                  <a:cubicBezTo>
                    <a:pt x="307" y="682"/>
                    <a:pt x="277" y="342"/>
                    <a:pt x="233" y="58"/>
                  </a:cubicBezTo>
                  <a:cubicBezTo>
                    <a:pt x="226" y="19"/>
                    <a:pt x="190" y="0"/>
                    <a:pt x="1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70"/>
            <p:cNvSpPr/>
            <p:nvPr/>
          </p:nvSpPr>
          <p:spPr>
            <a:xfrm>
              <a:off x="2204315" y="2032268"/>
              <a:ext cx="10417" cy="30392"/>
            </a:xfrm>
            <a:custGeom>
              <a:avLst/>
              <a:gdLst/>
              <a:ahLst/>
              <a:cxnLst/>
              <a:rect l="l" t="t" r="r" b="b"/>
              <a:pathLst>
                <a:path w="327" h="954" extrusionOk="0">
                  <a:moveTo>
                    <a:pt x="154" y="1"/>
                  </a:moveTo>
                  <a:cubicBezTo>
                    <a:pt x="118" y="1"/>
                    <a:pt x="83" y="20"/>
                    <a:pt x="72" y="62"/>
                  </a:cubicBezTo>
                  <a:cubicBezTo>
                    <a:pt x="0" y="317"/>
                    <a:pt x="7" y="617"/>
                    <a:pt x="83" y="869"/>
                  </a:cubicBezTo>
                  <a:cubicBezTo>
                    <a:pt x="100" y="928"/>
                    <a:pt x="145" y="954"/>
                    <a:pt x="190" y="954"/>
                  </a:cubicBezTo>
                  <a:cubicBezTo>
                    <a:pt x="257" y="954"/>
                    <a:pt x="327" y="897"/>
                    <a:pt x="309" y="809"/>
                  </a:cubicBezTo>
                  <a:cubicBezTo>
                    <a:pt x="259" y="563"/>
                    <a:pt x="244" y="337"/>
                    <a:pt x="244" y="86"/>
                  </a:cubicBezTo>
                  <a:cubicBezTo>
                    <a:pt x="244" y="31"/>
                    <a:pt x="198" y="1"/>
                    <a:pt x="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0"/>
            <p:cNvSpPr/>
            <p:nvPr/>
          </p:nvSpPr>
          <p:spPr>
            <a:xfrm>
              <a:off x="2205079" y="2090505"/>
              <a:ext cx="7837" cy="23702"/>
            </a:xfrm>
            <a:custGeom>
              <a:avLst/>
              <a:gdLst/>
              <a:ahLst/>
              <a:cxnLst/>
              <a:rect l="l" t="t" r="r" b="b"/>
              <a:pathLst>
                <a:path w="246" h="744" extrusionOk="0">
                  <a:moveTo>
                    <a:pt x="123" y="1"/>
                  </a:moveTo>
                  <a:cubicBezTo>
                    <a:pt x="76" y="1"/>
                    <a:pt x="28" y="32"/>
                    <a:pt x="23" y="95"/>
                  </a:cubicBezTo>
                  <a:cubicBezTo>
                    <a:pt x="12" y="277"/>
                    <a:pt x="0" y="459"/>
                    <a:pt x="16" y="639"/>
                  </a:cubicBezTo>
                  <a:cubicBezTo>
                    <a:pt x="23" y="709"/>
                    <a:pt x="73" y="744"/>
                    <a:pt x="124" y="744"/>
                  </a:cubicBezTo>
                  <a:cubicBezTo>
                    <a:pt x="175" y="744"/>
                    <a:pt x="225" y="709"/>
                    <a:pt x="231" y="639"/>
                  </a:cubicBezTo>
                  <a:cubicBezTo>
                    <a:pt x="245" y="459"/>
                    <a:pt x="235" y="277"/>
                    <a:pt x="222" y="95"/>
                  </a:cubicBezTo>
                  <a:cubicBezTo>
                    <a:pt x="218" y="32"/>
                    <a:pt x="171" y="1"/>
                    <a:pt x="1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70"/>
            <p:cNvSpPr/>
            <p:nvPr/>
          </p:nvSpPr>
          <p:spPr>
            <a:xfrm>
              <a:off x="2183830" y="2070020"/>
              <a:ext cx="245717" cy="81683"/>
            </a:xfrm>
            <a:custGeom>
              <a:avLst/>
              <a:gdLst/>
              <a:ahLst/>
              <a:cxnLst/>
              <a:rect l="l" t="t" r="r" b="b"/>
              <a:pathLst>
                <a:path w="7713" h="2564" extrusionOk="0">
                  <a:moveTo>
                    <a:pt x="721" y="0"/>
                  </a:moveTo>
                  <a:cubicBezTo>
                    <a:pt x="507" y="0"/>
                    <a:pt x="294" y="25"/>
                    <a:pt x="88" y="77"/>
                  </a:cubicBezTo>
                  <a:cubicBezTo>
                    <a:pt x="0" y="98"/>
                    <a:pt x="15" y="237"/>
                    <a:pt x="105" y="237"/>
                  </a:cubicBezTo>
                  <a:cubicBezTo>
                    <a:pt x="106" y="237"/>
                    <a:pt x="108" y="237"/>
                    <a:pt x="109" y="237"/>
                  </a:cubicBezTo>
                  <a:cubicBezTo>
                    <a:pt x="147" y="236"/>
                    <a:pt x="185" y="235"/>
                    <a:pt x="223" y="235"/>
                  </a:cubicBezTo>
                  <a:cubicBezTo>
                    <a:pt x="1336" y="235"/>
                    <a:pt x="2796" y="703"/>
                    <a:pt x="2642" y="2073"/>
                  </a:cubicBezTo>
                  <a:cubicBezTo>
                    <a:pt x="2525" y="2079"/>
                    <a:pt x="2018" y="2132"/>
                    <a:pt x="1587" y="2132"/>
                  </a:cubicBezTo>
                  <a:cubicBezTo>
                    <a:pt x="1223" y="2132"/>
                    <a:pt x="912" y="2094"/>
                    <a:pt x="937" y="1958"/>
                  </a:cubicBezTo>
                  <a:cubicBezTo>
                    <a:pt x="946" y="1906"/>
                    <a:pt x="909" y="1874"/>
                    <a:pt x="870" y="1874"/>
                  </a:cubicBezTo>
                  <a:cubicBezTo>
                    <a:pt x="844" y="1874"/>
                    <a:pt x="818" y="1889"/>
                    <a:pt x="805" y="1922"/>
                  </a:cubicBezTo>
                  <a:cubicBezTo>
                    <a:pt x="652" y="2344"/>
                    <a:pt x="976" y="2446"/>
                    <a:pt x="1364" y="2446"/>
                  </a:cubicBezTo>
                  <a:cubicBezTo>
                    <a:pt x="1710" y="2446"/>
                    <a:pt x="2107" y="2365"/>
                    <a:pt x="2264" y="2356"/>
                  </a:cubicBezTo>
                  <a:cubicBezTo>
                    <a:pt x="2430" y="2348"/>
                    <a:pt x="2598" y="2342"/>
                    <a:pt x="2764" y="2338"/>
                  </a:cubicBezTo>
                  <a:cubicBezTo>
                    <a:pt x="2783" y="2343"/>
                    <a:pt x="2802" y="2346"/>
                    <a:pt x="2821" y="2346"/>
                  </a:cubicBezTo>
                  <a:cubicBezTo>
                    <a:pt x="2845" y="2346"/>
                    <a:pt x="2868" y="2341"/>
                    <a:pt x="2891" y="2332"/>
                  </a:cubicBezTo>
                  <a:cubicBezTo>
                    <a:pt x="3173" y="2323"/>
                    <a:pt x="3455" y="2319"/>
                    <a:pt x="3737" y="2319"/>
                  </a:cubicBezTo>
                  <a:cubicBezTo>
                    <a:pt x="5001" y="2319"/>
                    <a:pt x="6261" y="2404"/>
                    <a:pt x="7519" y="2562"/>
                  </a:cubicBezTo>
                  <a:cubicBezTo>
                    <a:pt x="7526" y="2563"/>
                    <a:pt x="7533" y="2564"/>
                    <a:pt x="7539" y="2564"/>
                  </a:cubicBezTo>
                  <a:cubicBezTo>
                    <a:pt x="7712" y="2564"/>
                    <a:pt x="7705" y="2284"/>
                    <a:pt x="7523" y="2263"/>
                  </a:cubicBezTo>
                  <a:cubicBezTo>
                    <a:pt x="6424" y="2139"/>
                    <a:pt x="5322" y="2061"/>
                    <a:pt x="4217" y="2048"/>
                  </a:cubicBezTo>
                  <a:cubicBezTo>
                    <a:pt x="4135" y="2048"/>
                    <a:pt x="4054" y="2047"/>
                    <a:pt x="3972" y="2047"/>
                  </a:cubicBezTo>
                  <a:cubicBezTo>
                    <a:pt x="3651" y="2047"/>
                    <a:pt x="3329" y="2053"/>
                    <a:pt x="3007" y="2061"/>
                  </a:cubicBezTo>
                  <a:cubicBezTo>
                    <a:pt x="3070" y="765"/>
                    <a:pt x="1898" y="0"/>
                    <a:pt x="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70"/>
            <p:cNvSpPr/>
            <p:nvPr/>
          </p:nvSpPr>
          <p:spPr>
            <a:xfrm>
              <a:off x="2312537" y="2076870"/>
              <a:ext cx="30742" cy="40459"/>
            </a:xfrm>
            <a:custGeom>
              <a:avLst/>
              <a:gdLst/>
              <a:ahLst/>
              <a:cxnLst/>
              <a:rect l="l" t="t" r="r" b="b"/>
              <a:pathLst>
                <a:path w="965" h="1270" extrusionOk="0">
                  <a:moveTo>
                    <a:pt x="147" y="1"/>
                  </a:moveTo>
                  <a:cubicBezTo>
                    <a:pt x="92" y="1"/>
                    <a:pt x="36" y="39"/>
                    <a:pt x="30" y="115"/>
                  </a:cubicBezTo>
                  <a:cubicBezTo>
                    <a:pt x="1" y="476"/>
                    <a:pt x="78" y="810"/>
                    <a:pt x="200" y="1146"/>
                  </a:cubicBezTo>
                  <a:cubicBezTo>
                    <a:pt x="231" y="1233"/>
                    <a:pt x="306" y="1270"/>
                    <a:pt x="379" y="1270"/>
                  </a:cubicBezTo>
                  <a:cubicBezTo>
                    <a:pt x="492" y="1270"/>
                    <a:pt x="603" y="1181"/>
                    <a:pt x="552" y="1050"/>
                  </a:cubicBezTo>
                  <a:cubicBezTo>
                    <a:pt x="461" y="817"/>
                    <a:pt x="588" y="586"/>
                    <a:pt x="814" y="495"/>
                  </a:cubicBezTo>
                  <a:cubicBezTo>
                    <a:pt x="961" y="436"/>
                    <a:pt x="965" y="186"/>
                    <a:pt x="785" y="186"/>
                  </a:cubicBezTo>
                  <a:cubicBezTo>
                    <a:pt x="781" y="186"/>
                    <a:pt x="777" y="186"/>
                    <a:pt x="773" y="187"/>
                  </a:cubicBezTo>
                  <a:cubicBezTo>
                    <a:pt x="585" y="200"/>
                    <a:pt x="429" y="298"/>
                    <a:pt x="319" y="436"/>
                  </a:cubicBezTo>
                  <a:cubicBezTo>
                    <a:pt x="294" y="330"/>
                    <a:pt x="277" y="223"/>
                    <a:pt x="267" y="115"/>
                  </a:cubicBezTo>
                  <a:cubicBezTo>
                    <a:pt x="260" y="39"/>
                    <a:pt x="204" y="1"/>
                    <a:pt x="1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0"/>
            <p:cNvSpPr/>
            <p:nvPr/>
          </p:nvSpPr>
          <p:spPr>
            <a:xfrm>
              <a:off x="2146396" y="1845515"/>
              <a:ext cx="48264" cy="75853"/>
            </a:xfrm>
            <a:custGeom>
              <a:avLst/>
              <a:gdLst/>
              <a:ahLst/>
              <a:cxnLst/>
              <a:rect l="l" t="t" r="r" b="b"/>
              <a:pathLst>
                <a:path w="1515" h="2381" extrusionOk="0">
                  <a:moveTo>
                    <a:pt x="410" y="0"/>
                  </a:moveTo>
                  <a:cubicBezTo>
                    <a:pt x="372" y="0"/>
                    <a:pt x="335" y="21"/>
                    <a:pt x="326" y="66"/>
                  </a:cubicBezTo>
                  <a:cubicBezTo>
                    <a:pt x="190" y="775"/>
                    <a:pt x="107" y="1499"/>
                    <a:pt x="14" y="2215"/>
                  </a:cubicBezTo>
                  <a:cubicBezTo>
                    <a:pt x="1" y="2320"/>
                    <a:pt x="92" y="2380"/>
                    <a:pt x="183" y="2380"/>
                  </a:cubicBezTo>
                  <a:cubicBezTo>
                    <a:pt x="242" y="2380"/>
                    <a:pt x="300" y="2355"/>
                    <a:pt x="330" y="2301"/>
                  </a:cubicBezTo>
                  <a:cubicBezTo>
                    <a:pt x="429" y="2125"/>
                    <a:pt x="527" y="1946"/>
                    <a:pt x="625" y="1769"/>
                  </a:cubicBezTo>
                  <a:cubicBezTo>
                    <a:pt x="668" y="1688"/>
                    <a:pt x="713" y="1610"/>
                    <a:pt x="760" y="1532"/>
                  </a:cubicBezTo>
                  <a:cubicBezTo>
                    <a:pt x="782" y="1531"/>
                    <a:pt x="802" y="1531"/>
                    <a:pt x="822" y="1531"/>
                  </a:cubicBezTo>
                  <a:cubicBezTo>
                    <a:pt x="1126" y="1531"/>
                    <a:pt x="1216" y="1664"/>
                    <a:pt x="1092" y="1932"/>
                  </a:cubicBezTo>
                  <a:cubicBezTo>
                    <a:pt x="1072" y="2057"/>
                    <a:pt x="1173" y="2141"/>
                    <a:pt x="1268" y="2141"/>
                  </a:cubicBezTo>
                  <a:cubicBezTo>
                    <a:pt x="1331" y="2141"/>
                    <a:pt x="1392" y="2105"/>
                    <a:pt x="1414" y="2021"/>
                  </a:cubicBezTo>
                  <a:cubicBezTo>
                    <a:pt x="1515" y="1655"/>
                    <a:pt x="1507" y="1044"/>
                    <a:pt x="989" y="1015"/>
                  </a:cubicBezTo>
                  <a:cubicBezTo>
                    <a:pt x="980" y="1015"/>
                    <a:pt x="971" y="1015"/>
                    <a:pt x="963" y="1015"/>
                  </a:cubicBezTo>
                  <a:cubicBezTo>
                    <a:pt x="739" y="1015"/>
                    <a:pt x="567" y="1171"/>
                    <a:pt x="429" y="1375"/>
                  </a:cubicBezTo>
                  <a:cubicBezTo>
                    <a:pt x="466" y="947"/>
                    <a:pt x="496" y="518"/>
                    <a:pt x="509" y="92"/>
                  </a:cubicBezTo>
                  <a:cubicBezTo>
                    <a:pt x="511" y="34"/>
                    <a:pt x="459" y="0"/>
                    <a:pt x="4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70"/>
            <p:cNvSpPr/>
            <p:nvPr/>
          </p:nvSpPr>
          <p:spPr>
            <a:xfrm>
              <a:off x="2182906" y="1570036"/>
              <a:ext cx="77031" cy="50367"/>
            </a:xfrm>
            <a:custGeom>
              <a:avLst/>
              <a:gdLst/>
              <a:ahLst/>
              <a:cxnLst/>
              <a:rect l="l" t="t" r="r" b="b"/>
              <a:pathLst>
                <a:path w="2418" h="1581" extrusionOk="0">
                  <a:moveTo>
                    <a:pt x="299" y="0"/>
                  </a:moveTo>
                  <a:cubicBezTo>
                    <a:pt x="192" y="0"/>
                    <a:pt x="103" y="131"/>
                    <a:pt x="200" y="231"/>
                  </a:cubicBezTo>
                  <a:cubicBezTo>
                    <a:pt x="389" y="431"/>
                    <a:pt x="573" y="639"/>
                    <a:pt x="757" y="845"/>
                  </a:cubicBezTo>
                  <a:cubicBezTo>
                    <a:pt x="535" y="978"/>
                    <a:pt x="313" y="1108"/>
                    <a:pt x="94" y="1240"/>
                  </a:cubicBezTo>
                  <a:cubicBezTo>
                    <a:pt x="1" y="1296"/>
                    <a:pt x="44" y="1453"/>
                    <a:pt x="140" y="1453"/>
                  </a:cubicBezTo>
                  <a:cubicBezTo>
                    <a:pt x="153" y="1453"/>
                    <a:pt x="166" y="1451"/>
                    <a:pt x="180" y="1445"/>
                  </a:cubicBezTo>
                  <a:cubicBezTo>
                    <a:pt x="444" y="1336"/>
                    <a:pt x="709" y="1213"/>
                    <a:pt x="970" y="1085"/>
                  </a:cubicBezTo>
                  <a:cubicBezTo>
                    <a:pt x="1099" y="1231"/>
                    <a:pt x="1226" y="1376"/>
                    <a:pt x="1357" y="1522"/>
                  </a:cubicBezTo>
                  <a:cubicBezTo>
                    <a:pt x="1394" y="1563"/>
                    <a:pt x="1436" y="1581"/>
                    <a:pt x="1476" y="1581"/>
                  </a:cubicBezTo>
                  <a:cubicBezTo>
                    <a:pt x="1606" y="1581"/>
                    <a:pt x="1718" y="1403"/>
                    <a:pt x="1611" y="1267"/>
                  </a:cubicBezTo>
                  <a:cubicBezTo>
                    <a:pt x="1514" y="1147"/>
                    <a:pt x="1412" y="1031"/>
                    <a:pt x="1305" y="916"/>
                  </a:cubicBezTo>
                  <a:cubicBezTo>
                    <a:pt x="1634" y="745"/>
                    <a:pt x="1955" y="558"/>
                    <a:pt x="2260" y="362"/>
                  </a:cubicBezTo>
                  <a:cubicBezTo>
                    <a:pt x="2418" y="262"/>
                    <a:pt x="2326" y="43"/>
                    <a:pt x="2178" y="43"/>
                  </a:cubicBezTo>
                  <a:cubicBezTo>
                    <a:pt x="2150" y="43"/>
                    <a:pt x="2120" y="51"/>
                    <a:pt x="2090" y="69"/>
                  </a:cubicBezTo>
                  <a:cubicBezTo>
                    <a:pt x="1747" y="264"/>
                    <a:pt x="1404" y="463"/>
                    <a:pt x="1062" y="664"/>
                  </a:cubicBezTo>
                  <a:cubicBezTo>
                    <a:pt x="845" y="445"/>
                    <a:pt x="619" y="236"/>
                    <a:pt x="393" y="37"/>
                  </a:cubicBezTo>
                  <a:cubicBezTo>
                    <a:pt x="363" y="11"/>
                    <a:pt x="330" y="0"/>
                    <a:pt x="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70"/>
            <p:cNvSpPr/>
            <p:nvPr/>
          </p:nvSpPr>
          <p:spPr>
            <a:xfrm>
              <a:off x="1932755" y="2100094"/>
              <a:ext cx="41383" cy="63142"/>
            </a:xfrm>
            <a:custGeom>
              <a:avLst/>
              <a:gdLst/>
              <a:ahLst/>
              <a:cxnLst/>
              <a:rect l="l" t="t" r="r" b="b"/>
              <a:pathLst>
                <a:path w="1299" h="1982" extrusionOk="0">
                  <a:moveTo>
                    <a:pt x="468" y="246"/>
                  </a:moveTo>
                  <a:cubicBezTo>
                    <a:pt x="599" y="246"/>
                    <a:pt x="729" y="300"/>
                    <a:pt x="799" y="414"/>
                  </a:cubicBezTo>
                  <a:cubicBezTo>
                    <a:pt x="939" y="643"/>
                    <a:pt x="691" y="907"/>
                    <a:pt x="457" y="907"/>
                  </a:cubicBezTo>
                  <a:cubicBezTo>
                    <a:pt x="436" y="907"/>
                    <a:pt x="415" y="905"/>
                    <a:pt x="395" y="901"/>
                  </a:cubicBezTo>
                  <a:cubicBezTo>
                    <a:pt x="391" y="900"/>
                    <a:pt x="386" y="899"/>
                    <a:pt x="382" y="899"/>
                  </a:cubicBezTo>
                  <a:cubicBezTo>
                    <a:pt x="374" y="899"/>
                    <a:pt x="367" y="901"/>
                    <a:pt x="358" y="901"/>
                  </a:cubicBezTo>
                  <a:cubicBezTo>
                    <a:pt x="321" y="699"/>
                    <a:pt x="292" y="494"/>
                    <a:pt x="265" y="291"/>
                  </a:cubicBezTo>
                  <a:cubicBezTo>
                    <a:pt x="327" y="261"/>
                    <a:pt x="398" y="246"/>
                    <a:pt x="468" y="246"/>
                  </a:cubicBezTo>
                  <a:close/>
                  <a:moveTo>
                    <a:pt x="513" y="1"/>
                  </a:moveTo>
                  <a:cubicBezTo>
                    <a:pt x="388" y="1"/>
                    <a:pt x="265" y="36"/>
                    <a:pt x="163" y="108"/>
                  </a:cubicBezTo>
                  <a:cubicBezTo>
                    <a:pt x="158" y="107"/>
                    <a:pt x="152" y="106"/>
                    <a:pt x="146" y="106"/>
                  </a:cubicBezTo>
                  <a:cubicBezTo>
                    <a:pt x="100" y="106"/>
                    <a:pt x="54" y="137"/>
                    <a:pt x="50" y="202"/>
                  </a:cubicBezTo>
                  <a:lnTo>
                    <a:pt x="50" y="215"/>
                  </a:lnTo>
                  <a:cubicBezTo>
                    <a:pt x="43" y="224"/>
                    <a:pt x="36" y="230"/>
                    <a:pt x="29" y="238"/>
                  </a:cubicBezTo>
                  <a:cubicBezTo>
                    <a:pt x="0" y="281"/>
                    <a:pt x="14" y="323"/>
                    <a:pt x="47" y="350"/>
                  </a:cubicBezTo>
                  <a:cubicBezTo>
                    <a:pt x="37" y="864"/>
                    <a:pt x="113" y="1451"/>
                    <a:pt x="321" y="1906"/>
                  </a:cubicBezTo>
                  <a:cubicBezTo>
                    <a:pt x="345" y="1959"/>
                    <a:pt x="387" y="1981"/>
                    <a:pt x="430" y="1981"/>
                  </a:cubicBezTo>
                  <a:cubicBezTo>
                    <a:pt x="516" y="1981"/>
                    <a:pt x="609" y="1896"/>
                    <a:pt x="587" y="1795"/>
                  </a:cubicBezTo>
                  <a:cubicBezTo>
                    <a:pt x="549" y="1608"/>
                    <a:pt x="486" y="1427"/>
                    <a:pt x="434" y="1243"/>
                  </a:cubicBezTo>
                  <a:lnTo>
                    <a:pt x="434" y="1243"/>
                  </a:lnTo>
                  <a:cubicBezTo>
                    <a:pt x="444" y="1244"/>
                    <a:pt x="453" y="1244"/>
                    <a:pt x="463" y="1244"/>
                  </a:cubicBezTo>
                  <a:cubicBezTo>
                    <a:pt x="900" y="1244"/>
                    <a:pt x="1298" y="740"/>
                    <a:pt x="1071" y="317"/>
                  </a:cubicBezTo>
                  <a:cubicBezTo>
                    <a:pt x="959" y="111"/>
                    <a:pt x="735" y="1"/>
                    <a:pt x="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0" name="Google Shape;3380;p70"/>
          <p:cNvGrpSpPr/>
          <p:nvPr/>
        </p:nvGrpSpPr>
        <p:grpSpPr>
          <a:xfrm>
            <a:off x="309968" y="3616859"/>
            <a:ext cx="560799" cy="203251"/>
            <a:chOff x="3251943" y="1288409"/>
            <a:chExt cx="560799" cy="203251"/>
          </a:xfrm>
        </p:grpSpPr>
        <p:sp>
          <p:nvSpPr>
            <p:cNvPr id="3381" name="Google Shape;3381;p70"/>
            <p:cNvSpPr/>
            <p:nvPr/>
          </p:nvSpPr>
          <p:spPr>
            <a:xfrm>
              <a:off x="3251943" y="1288409"/>
              <a:ext cx="125009" cy="203251"/>
            </a:xfrm>
            <a:custGeom>
              <a:avLst/>
              <a:gdLst/>
              <a:ahLst/>
              <a:cxnLst/>
              <a:rect l="l" t="t" r="r" b="b"/>
              <a:pathLst>
                <a:path w="3924" h="6380" extrusionOk="0">
                  <a:moveTo>
                    <a:pt x="536" y="1"/>
                  </a:moveTo>
                  <a:cubicBezTo>
                    <a:pt x="411" y="1"/>
                    <a:pt x="286" y="18"/>
                    <a:pt x="208" y="93"/>
                  </a:cubicBezTo>
                  <a:cubicBezTo>
                    <a:pt x="1" y="293"/>
                    <a:pt x="121" y="907"/>
                    <a:pt x="122" y="1127"/>
                  </a:cubicBezTo>
                  <a:lnTo>
                    <a:pt x="122" y="3307"/>
                  </a:lnTo>
                  <a:cubicBezTo>
                    <a:pt x="122" y="4035"/>
                    <a:pt x="115" y="4764"/>
                    <a:pt x="122" y="5489"/>
                  </a:cubicBezTo>
                  <a:cubicBezTo>
                    <a:pt x="124" y="5704"/>
                    <a:pt x="64" y="6039"/>
                    <a:pt x="240" y="6207"/>
                  </a:cubicBezTo>
                  <a:cubicBezTo>
                    <a:pt x="362" y="6323"/>
                    <a:pt x="607" y="6348"/>
                    <a:pt x="843" y="6348"/>
                  </a:cubicBezTo>
                  <a:cubicBezTo>
                    <a:pt x="1023" y="6348"/>
                    <a:pt x="1198" y="6334"/>
                    <a:pt x="1312" y="6334"/>
                  </a:cubicBezTo>
                  <a:cubicBezTo>
                    <a:pt x="1323" y="6334"/>
                    <a:pt x="1333" y="6334"/>
                    <a:pt x="1342" y="6334"/>
                  </a:cubicBezTo>
                  <a:cubicBezTo>
                    <a:pt x="2060" y="6357"/>
                    <a:pt x="2776" y="6380"/>
                    <a:pt x="3492" y="6380"/>
                  </a:cubicBezTo>
                  <a:cubicBezTo>
                    <a:pt x="3571" y="6380"/>
                    <a:pt x="3651" y="6379"/>
                    <a:pt x="3731" y="6379"/>
                  </a:cubicBezTo>
                  <a:cubicBezTo>
                    <a:pt x="3924" y="6376"/>
                    <a:pt x="3918" y="6097"/>
                    <a:pt x="3729" y="6081"/>
                  </a:cubicBezTo>
                  <a:cubicBezTo>
                    <a:pt x="3199" y="6035"/>
                    <a:pt x="2670" y="6005"/>
                    <a:pt x="2137" y="5981"/>
                  </a:cubicBezTo>
                  <a:cubicBezTo>
                    <a:pt x="2109" y="5979"/>
                    <a:pt x="2080" y="5979"/>
                    <a:pt x="2049" y="5979"/>
                  </a:cubicBezTo>
                  <a:cubicBezTo>
                    <a:pt x="1867" y="5979"/>
                    <a:pt x="1634" y="6000"/>
                    <a:pt x="1418" y="6000"/>
                  </a:cubicBezTo>
                  <a:cubicBezTo>
                    <a:pt x="1233" y="6000"/>
                    <a:pt x="1061" y="5984"/>
                    <a:pt x="944" y="5926"/>
                  </a:cubicBezTo>
                  <a:cubicBezTo>
                    <a:pt x="185" y="5551"/>
                    <a:pt x="523" y="3987"/>
                    <a:pt x="523" y="3307"/>
                  </a:cubicBezTo>
                  <a:lnTo>
                    <a:pt x="523" y="3095"/>
                  </a:lnTo>
                  <a:cubicBezTo>
                    <a:pt x="543" y="3105"/>
                    <a:pt x="566" y="3113"/>
                    <a:pt x="595" y="3117"/>
                  </a:cubicBezTo>
                  <a:cubicBezTo>
                    <a:pt x="994" y="3156"/>
                    <a:pt x="1408" y="3171"/>
                    <a:pt x="1821" y="3171"/>
                  </a:cubicBezTo>
                  <a:cubicBezTo>
                    <a:pt x="2165" y="3171"/>
                    <a:pt x="2509" y="3160"/>
                    <a:pt x="2843" y="3146"/>
                  </a:cubicBezTo>
                  <a:cubicBezTo>
                    <a:pt x="3088" y="3134"/>
                    <a:pt x="3089" y="2775"/>
                    <a:pt x="2843" y="2763"/>
                  </a:cubicBezTo>
                  <a:cubicBezTo>
                    <a:pt x="2509" y="2748"/>
                    <a:pt x="2166" y="2738"/>
                    <a:pt x="1822" y="2738"/>
                  </a:cubicBezTo>
                  <a:cubicBezTo>
                    <a:pt x="1408" y="2738"/>
                    <a:pt x="994" y="2753"/>
                    <a:pt x="595" y="2792"/>
                  </a:cubicBezTo>
                  <a:cubicBezTo>
                    <a:pt x="566" y="2796"/>
                    <a:pt x="543" y="2803"/>
                    <a:pt x="523" y="2813"/>
                  </a:cubicBezTo>
                  <a:lnTo>
                    <a:pt x="523" y="1918"/>
                  </a:lnTo>
                  <a:cubicBezTo>
                    <a:pt x="523" y="1602"/>
                    <a:pt x="396" y="995"/>
                    <a:pt x="523" y="729"/>
                  </a:cubicBezTo>
                  <a:cubicBezTo>
                    <a:pt x="659" y="445"/>
                    <a:pt x="1098" y="365"/>
                    <a:pt x="1590" y="365"/>
                  </a:cubicBezTo>
                  <a:cubicBezTo>
                    <a:pt x="2196" y="365"/>
                    <a:pt x="2884" y="487"/>
                    <a:pt x="3192" y="501"/>
                  </a:cubicBezTo>
                  <a:cubicBezTo>
                    <a:pt x="3196" y="501"/>
                    <a:pt x="3201" y="501"/>
                    <a:pt x="3205" y="501"/>
                  </a:cubicBezTo>
                  <a:cubicBezTo>
                    <a:pt x="3444" y="501"/>
                    <a:pt x="3432" y="135"/>
                    <a:pt x="3192" y="114"/>
                  </a:cubicBezTo>
                  <a:cubicBezTo>
                    <a:pt x="2462" y="46"/>
                    <a:pt x="1728" y="12"/>
                    <a:pt x="996" y="12"/>
                  </a:cubicBezTo>
                  <a:cubicBezTo>
                    <a:pt x="939" y="12"/>
                    <a:pt x="883" y="12"/>
                    <a:pt x="827" y="13"/>
                  </a:cubicBezTo>
                  <a:cubicBezTo>
                    <a:pt x="825" y="13"/>
                    <a:pt x="823" y="13"/>
                    <a:pt x="821" y="13"/>
                  </a:cubicBezTo>
                  <a:cubicBezTo>
                    <a:pt x="744" y="13"/>
                    <a:pt x="640" y="1"/>
                    <a:pt x="5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70"/>
            <p:cNvSpPr/>
            <p:nvPr/>
          </p:nvSpPr>
          <p:spPr>
            <a:xfrm>
              <a:off x="3401199" y="1393414"/>
              <a:ext cx="84614" cy="20230"/>
            </a:xfrm>
            <a:custGeom>
              <a:avLst/>
              <a:gdLst/>
              <a:ahLst/>
              <a:cxnLst/>
              <a:rect l="l" t="t" r="r" b="b"/>
              <a:pathLst>
                <a:path w="2656" h="635" extrusionOk="0">
                  <a:moveTo>
                    <a:pt x="2382" y="0"/>
                  </a:moveTo>
                  <a:cubicBezTo>
                    <a:pt x="2364" y="0"/>
                    <a:pt x="2346" y="3"/>
                    <a:pt x="2326" y="8"/>
                  </a:cubicBezTo>
                  <a:cubicBezTo>
                    <a:pt x="1626" y="205"/>
                    <a:pt x="924" y="286"/>
                    <a:pt x="200" y="316"/>
                  </a:cubicBezTo>
                  <a:cubicBezTo>
                    <a:pt x="1" y="325"/>
                    <a:pt x="1" y="616"/>
                    <a:pt x="200" y="626"/>
                  </a:cubicBezTo>
                  <a:cubicBezTo>
                    <a:pt x="311" y="632"/>
                    <a:pt x="422" y="635"/>
                    <a:pt x="533" y="635"/>
                  </a:cubicBezTo>
                  <a:cubicBezTo>
                    <a:pt x="1173" y="635"/>
                    <a:pt x="1810" y="537"/>
                    <a:pt x="2431" y="388"/>
                  </a:cubicBezTo>
                  <a:cubicBezTo>
                    <a:pt x="2656" y="334"/>
                    <a:pt x="2584" y="0"/>
                    <a:pt x="2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0"/>
            <p:cNvSpPr/>
            <p:nvPr/>
          </p:nvSpPr>
          <p:spPr>
            <a:xfrm>
              <a:off x="3386416" y="1373184"/>
              <a:ext cx="91558" cy="13539"/>
            </a:xfrm>
            <a:custGeom>
              <a:avLst/>
              <a:gdLst/>
              <a:ahLst/>
              <a:cxnLst/>
              <a:rect l="l" t="t" r="r" b="b"/>
              <a:pathLst>
                <a:path w="2874" h="425" extrusionOk="0">
                  <a:moveTo>
                    <a:pt x="2649" y="0"/>
                  </a:moveTo>
                  <a:cubicBezTo>
                    <a:pt x="2646" y="0"/>
                    <a:pt x="2643" y="0"/>
                    <a:pt x="2640" y="1"/>
                  </a:cubicBezTo>
                  <a:cubicBezTo>
                    <a:pt x="1822" y="41"/>
                    <a:pt x="1005" y="98"/>
                    <a:pt x="186" y="141"/>
                  </a:cubicBezTo>
                  <a:cubicBezTo>
                    <a:pt x="7" y="149"/>
                    <a:pt x="1" y="424"/>
                    <a:pt x="180" y="424"/>
                  </a:cubicBezTo>
                  <a:cubicBezTo>
                    <a:pt x="182" y="424"/>
                    <a:pt x="184" y="424"/>
                    <a:pt x="186" y="424"/>
                  </a:cubicBezTo>
                  <a:cubicBezTo>
                    <a:pt x="1003" y="400"/>
                    <a:pt x="1822" y="393"/>
                    <a:pt x="2640" y="364"/>
                  </a:cubicBezTo>
                  <a:cubicBezTo>
                    <a:pt x="2870" y="357"/>
                    <a:pt x="2873" y="0"/>
                    <a:pt x="2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0"/>
            <p:cNvSpPr/>
            <p:nvPr/>
          </p:nvSpPr>
          <p:spPr>
            <a:xfrm>
              <a:off x="3532136" y="1356044"/>
              <a:ext cx="129724" cy="73081"/>
            </a:xfrm>
            <a:custGeom>
              <a:avLst/>
              <a:gdLst/>
              <a:ahLst/>
              <a:cxnLst/>
              <a:rect l="l" t="t" r="r" b="b"/>
              <a:pathLst>
                <a:path w="4072" h="2294" extrusionOk="0">
                  <a:moveTo>
                    <a:pt x="169" y="0"/>
                  </a:moveTo>
                  <a:cubicBezTo>
                    <a:pt x="85" y="0"/>
                    <a:pt x="0" y="54"/>
                    <a:pt x="13" y="150"/>
                  </a:cubicBezTo>
                  <a:cubicBezTo>
                    <a:pt x="105" y="831"/>
                    <a:pt x="277" y="1476"/>
                    <a:pt x="527" y="2115"/>
                  </a:cubicBezTo>
                  <a:cubicBezTo>
                    <a:pt x="560" y="2199"/>
                    <a:pt x="656" y="2254"/>
                    <a:pt x="744" y="2254"/>
                  </a:cubicBezTo>
                  <a:cubicBezTo>
                    <a:pt x="819" y="2254"/>
                    <a:pt x="887" y="2214"/>
                    <a:pt x="902" y="2115"/>
                  </a:cubicBezTo>
                  <a:cubicBezTo>
                    <a:pt x="944" y="1860"/>
                    <a:pt x="984" y="1601"/>
                    <a:pt x="1031" y="1348"/>
                  </a:cubicBezTo>
                  <a:cubicBezTo>
                    <a:pt x="1086" y="1054"/>
                    <a:pt x="1014" y="854"/>
                    <a:pt x="1336" y="854"/>
                  </a:cubicBezTo>
                  <a:cubicBezTo>
                    <a:pt x="1349" y="854"/>
                    <a:pt x="1363" y="854"/>
                    <a:pt x="1378" y="855"/>
                  </a:cubicBezTo>
                  <a:cubicBezTo>
                    <a:pt x="1846" y="878"/>
                    <a:pt x="1869" y="1565"/>
                    <a:pt x="1929" y="1958"/>
                  </a:cubicBezTo>
                  <a:cubicBezTo>
                    <a:pt x="1944" y="2059"/>
                    <a:pt x="2017" y="2101"/>
                    <a:pt x="2096" y="2101"/>
                  </a:cubicBezTo>
                  <a:cubicBezTo>
                    <a:pt x="2187" y="2101"/>
                    <a:pt x="2286" y="2046"/>
                    <a:pt x="2318" y="1958"/>
                  </a:cubicBezTo>
                  <a:cubicBezTo>
                    <a:pt x="2419" y="1678"/>
                    <a:pt x="2674" y="1027"/>
                    <a:pt x="2963" y="907"/>
                  </a:cubicBezTo>
                  <a:cubicBezTo>
                    <a:pt x="3040" y="875"/>
                    <a:pt x="3105" y="860"/>
                    <a:pt x="3160" y="860"/>
                  </a:cubicBezTo>
                  <a:cubicBezTo>
                    <a:pt x="3588" y="860"/>
                    <a:pt x="3387" y="1739"/>
                    <a:pt x="3299" y="2065"/>
                  </a:cubicBezTo>
                  <a:cubicBezTo>
                    <a:pt x="3261" y="2208"/>
                    <a:pt x="3366" y="2294"/>
                    <a:pt x="3475" y="2294"/>
                  </a:cubicBezTo>
                  <a:cubicBezTo>
                    <a:pt x="3550" y="2294"/>
                    <a:pt x="3627" y="2254"/>
                    <a:pt x="3662" y="2165"/>
                  </a:cubicBezTo>
                  <a:cubicBezTo>
                    <a:pt x="3845" y="1706"/>
                    <a:pt x="4071" y="473"/>
                    <a:pt x="3351" y="317"/>
                  </a:cubicBezTo>
                  <a:cubicBezTo>
                    <a:pt x="3309" y="307"/>
                    <a:pt x="3267" y="303"/>
                    <a:pt x="3226" y="303"/>
                  </a:cubicBezTo>
                  <a:cubicBezTo>
                    <a:pt x="2800" y="303"/>
                    <a:pt x="2443" y="782"/>
                    <a:pt x="2201" y="1239"/>
                  </a:cubicBezTo>
                  <a:cubicBezTo>
                    <a:pt x="2075" y="766"/>
                    <a:pt x="1846" y="281"/>
                    <a:pt x="1379" y="196"/>
                  </a:cubicBezTo>
                  <a:cubicBezTo>
                    <a:pt x="1343" y="190"/>
                    <a:pt x="1309" y="187"/>
                    <a:pt x="1277" y="187"/>
                  </a:cubicBezTo>
                  <a:cubicBezTo>
                    <a:pt x="847" y="187"/>
                    <a:pt x="686" y="719"/>
                    <a:pt x="612" y="1227"/>
                  </a:cubicBezTo>
                  <a:cubicBezTo>
                    <a:pt x="493" y="862"/>
                    <a:pt x="397" y="493"/>
                    <a:pt x="318" y="109"/>
                  </a:cubicBezTo>
                  <a:cubicBezTo>
                    <a:pt x="303" y="35"/>
                    <a:pt x="237" y="0"/>
                    <a:pt x="1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0"/>
            <p:cNvSpPr/>
            <p:nvPr/>
          </p:nvSpPr>
          <p:spPr>
            <a:xfrm>
              <a:off x="3670720" y="1369043"/>
              <a:ext cx="68589" cy="63651"/>
            </a:xfrm>
            <a:custGeom>
              <a:avLst/>
              <a:gdLst/>
              <a:ahLst/>
              <a:cxnLst/>
              <a:rect l="l" t="t" r="r" b="b"/>
              <a:pathLst>
                <a:path w="2153" h="1998" extrusionOk="0">
                  <a:moveTo>
                    <a:pt x="1437" y="0"/>
                  </a:moveTo>
                  <a:cubicBezTo>
                    <a:pt x="1332" y="0"/>
                    <a:pt x="1223" y="20"/>
                    <a:pt x="1130" y="52"/>
                  </a:cubicBezTo>
                  <a:cubicBezTo>
                    <a:pt x="722" y="191"/>
                    <a:pt x="312" y="450"/>
                    <a:pt x="194" y="891"/>
                  </a:cubicBezTo>
                  <a:cubicBezTo>
                    <a:pt x="1" y="1601"/>
                    <a:pt x="657" y="1998"/>
                    <a:pt x="1289" y="1998"/>
                  </a:cubicBezTo>
                  <a:cubicBezTo>
                    <a:pt x="1540" y="1998"/>
                    <a:pt x="1787" y="1935"/>
                    <a:pt x="1976" y="1806"/>
                  </a:cubicBezTo>
                  <a:cubicBezTo>
                    <a:pt x="2152" y="1684"/>
                    <a:pt x="2051" y="1443"/>
                    <a:pt x="1880" y="1443"/>
                  </a:cubicBezTo>
                  <a:cubicBezTo>
                    <a:pt x="1849" y="1443"/>
                    <a:pt x="1816" y="1450"/>
                    <a:pt x="1782" y="1468"/>
                  </a:cubicBezTo>
                  <a:cubicBezTo>
                    <a:pt x="1631" y="1546"/>
                    <a:pt x="1409" y="1603"/>
                    <a:pt x="1195" y="1603"/>
                  </a:cubicBezTo>
                  <a:cubicBezTo>
                    <a:pt x="899" y="1603"/>
                    <a:pt x="618" y="1494"/>
                    <a:pt x="560" y="1177"/>
                  </a:cubicBezTo>
                  <a:cubicBezTo>
                    <a:pt x="511" y="917"/>
                    <a:pt x="702" y="690"/>
                    <a:pt x="908" y="557"/>
                  </a:cubicBezTo>
                  <a:cubicBezTo>
                    <a:pt x="975" y="513"/>
                    <a:pt x="1313" y="329"/>
                    <a:pt x="1492" y="329"/>
                  </a:cubicBezTo>
                  <a:cubicBezTo>
                    <a:pt x="1556" y="329"/>
                    <a:pt x="1600" y="352"/>
                    <a:pt x="1604" y="414"/>
                  </a:cubicBezTo>
                  <a:cubicBezTo>
                    <a:pt x="1609" y="507"/>
                    <a:pt x="1679" y="554"/>
                    <a:pt x="1750" y="554"/>
                  </a:cubicBezTo>
                  <a:cubicBezTo>
                    <a:pt x="1819" y="554"/>
                    <a:pt x="1889" y="508"/>
                    <a:pt x="1893" y="414"/>
                  </a:cubicBezTo>
                  <a:cubicBezTo>
                    <a:pt x="1910" y="107"/>
                    <a:pt x="1682" y="0"/>
                    <a:pt x="1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0"/>
            <p:cNvSpPr/>
            <p:nvPr/>
          </p:nvSpPr>
          <p:spPr>
            <a:xfrm>
              <a:off x="3733927" y="1311379"/>
              <a:ext cx="78815" cy="65945"/>
            </a:xfrm>
            <a:custGeom>
              <a:avLst/>
              <a:gdLst/>
              <a:ahLst/>
              <a:cxnLst/>
              <a:rect l="l" t="t" r="r" b="b"/>
              <a:pathLst>
                <a:path w="2474" h="2070" extrusionOk="0">
                  <a:moveTo>
                    <a:pt x="1005" y="0"/>
                  </a:moveTo>
                  <a:cubicBezTo>
                    <a:pt x="649" y="0"/>
                    <a:pt x="218" y="361"/>
                    <a:pt x="64" y="629"/>
                  </a:cubicBezTo>
                  <a:cubicBezTo>
                    <a:pt x="1" y="738"/>
                    <a:pt x="91" y="832"/>
                    <a:pt x="186" y="832"/>
                  </a:cubicBezTo>
                  <a:cubicBezTo>
                    <a:pt x="228" y="832"/>
                    <a:pt x="272" y="813"/>
                    <a:pt x="303" y="768"/>
                  </a:cubicBezTo>
                  <a:cubicBezTo>
                    <a:pt x="408" y="618"/>
                    <a:pt x="632" y="375"/>
                    <a:pt x="843" y="375"/>
                  </a:cubicBezTo>
                  <a:cubicBezTo>
                    <a:pt x="848" y="375"/>
                    <a:pt x="852" y="375"/>
                    <a:pt x="857" y="375"/>
                  </a:cubicBezTo>
                  <a:cubicBezTo>
                    <a:pt x="1174" y="394"/>
                    <a:pt x="1141" y="650"/>
                    <a:pt x="1116" y="862"/>
                  </a:cubicBezTo>
                  <a:cubicBezTo>
                    <a:pt x="1075" y="1203"/>
                    <a:pt x="901" y="1477"/>
                    <a:pt x="638" y="1689"/>
                  </a:cubicBezTo>
                  <a:cubicBezTo>
                    <a:pt x="528" y="1777"/>
                    <a:pt x="586" y="1992"/>
                    <a:pt x="725" y="2018"/>
                  </a:cubicBezTo>
                  <a:cubicBezTo>
                    <a:pt x="915" y="2052"/>
                    <a:pt x="1102" y="2070"/>
                    <a:pt x="1287" y="2070"/>
                  </a:cubicBezTo>
                  <a:cubicBezTo>
                    <a:pt x="1613" y="2070"/>
                    <a:pt x="1934" y="2015"/>
                    <a:pt x="2255" y="1900"/>
                  </a:cubicBezTo>
                  <a:cubicBezTo>
                    <a:pt x="2474" y="1827"/>
                    <a:pt x="2410" y="1504"/>
                    <a:pt x="2216" y="1504"/>
                  </a:cubicBezTo>
                  <a:cubicBezTo>
                    <a:pt x="2195" y="1504"/>
                    <a:pt x="2172" y="1508"/>
                    <a:pt x="2147" y="1517"/>
                  </a:cubicBezTo>
                  <a:cubicBezTo>
                    <a:pt x="1854" y="1622"/>
                    <a:pt x="1560" y="1675"/>
                    <a:pt x="1259" y="1675"/>
                  </a:cubicBezTo>
                  <a:cubicBezTo>
                    <a:pt x="1236" y="1675"/>
                    <a:pt x="1213" y="1675"/>
                    <a:pt x="1191" y="1674"/>
                  </a:cubicBezTo>
                  <a:cubicBezTo>
                    <a:pt x="1483" y="1273"/>
                    <a:pt x="1639" y="715"/>
                    <a:pt x="1413" y="270"/>
                  </a:cubicBezTo>
                  <a:cubicBezTo>
                    <a:pt x="1315" y="75"/>
                    <a:pt x="1168" y="0"/>
                    <a:pt x="10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7" name="Google Shape;3387;p70"/>
          <p:cNvGrpSpPr/>
          <p:nvPr/>
        </p:nvGrpSpPr>
        <p:grpSpPr>
          <a:xfrm>
            <a:off x="8046649" y="4083976"/>
            <a:ext cx="805567" cy="158555"/>
            <a:chOff x="2990386" y="2661501"/>
            <a:chExt cx="805567" cy="158555"/>
          </a:xfrm>
        </p:grpSpPr>
        <p:sp>
          <p:nvSpPr>
            <p:cNvPr id="3388" name="Google Shape;3388;p70"/>
            <p:cNvSpPr/>
            <p:nvPr/>
          </p:nvSpPr>
          <p:spPr>
            <a:xfrm>
              <a:off x="2990386" y="2673256"/>
              <a:ext cx="76840" cy="126825"/>
            </a:xfrm>
            <a:custGeom>
              <a:avLst/>
              <a:gdLst/>
              <a:ahLst/>
              <a:cxnLst/>
              <a:rect l="l" t="t" r="r" b="b"/>
              <a:pathLst>
                <a:path w="2412" h="3981" extrusionOk="0">
                  <a:moveTo>
                    <a:pt x="704" y="397"/>
                  </a:moveTo>
                  <a:cubicBezTo>
                    <a:pt x="913" y="397"/>
                    <a:pt x="1308" y="514"/>
                    <a:pt x="1418" y="607"/>
                  </a:cubicBezTo>
                  <a:cubicBezTo>
                    <a:pt x="1751" y="1239"/>
                    <a:pt x="1711" y="1577"/>
                    <a:pt x="1300" y="1620"/>
                  </a:cubicBezTo>
                  <a:cubicBezTo>
                    <a:pt x="1094" y="1668"/>
                    <a:pt x="887" y="1699"/>
                    <a:pt x="678" y="1719"/>
                  </a:cubicBezTo>
                  <a:cubicBezTo>
                    <a:pt x="639" y="1725"/>
                    <a:pt x="609" y="1741"/>
                    <a:pt x="582" y="1759"/>
                  </a:cubicBezTo>
                  <a:cubicBezTo>
                    <a:pt x="566" y="1662"/>
                    <a:pt x="551" y="1566"/>
                    <a:pt x="539" y="1469"/>
                  </a:cubicBezTo>
                  <a:cubicBezTo>
                    <a:pt x="510" y="1254"/>
                    <a:pt x="484" y="1039"/>
                    <a:pt x="463" y="823"/>
                  </a:cubicBezTo>
                  <a:cubicBezTo>
                    <a:pt x="430" y="509"/>
                    <a:pt x="348" y="482"/>
                    <a:pt x="620" y="406"/>
                  </a:cubicBezTo>
                  <a:cubicBezTo>
                    <a:pt x="642" y="400"/>
                    <a:pt x="671" y="397"/>
                    <a:pt x="704" y="397"/>
                  </a:cubicBezTo>
                  <a:close/>
                  <a:moveTo>
                    <a:pt x="557" y="0"/>
                  </a:moveTo>
                  <a:cubicBezTo>
                    <a:pt x="83" y="0"/>
                    <a:pt x="1" y="240"/>
                    <a:pt x="69" y="823"/>
                  </a:cubicBezTo>
                  <a:cubicBezTo>
                    <a:pt x="186" y="1849"/>
                    <a:pt x="279" y="2991"/>
                    <a:pt x="718" y="3934"/>
                  </a:cubicBezTo>
                  <a:cubicBezTo>
                    <a:pt x="733" y="3967"/>
                    <a:pt x="762" y="3981"/>
                    <a:pt x="791" y="3981"/>
                  </a:cubicBezTo>
                  <a:cubicBezTo>
                    <a:pt x="841" y="3981"/>
                    <a:pt x="893" y="3943"/>
                    <a:pt x="892" y="3888"/>
                  </a:cubicBezTo>
                  <a:cubicBezTo>
                    <a:pt x="878" y="3290"/>
                    <a:pt x="752" y="2691"/>
                    <a:pt x="643" y="2097"/>
                  </a:cubicBezTo>
                  <a:lnTo>
                    <a:pt x="643" y="2097"/>
                  </a:lnTo>
                  <a:cubicBezTo>
                    <a:pt x="656" y="2099"/>
                    <a:pt x="665" y="2101"/>
                    <a:pt x="679" y="2101"/>
                  </a:cubicBezTo>
                  <a:cubicBezTo>
                    <a:pt x="1239" y="2071"/>
                    <a:pt x="2205" y="2014"/>
                    <a:pt x="2306" y="1295"/>
                  </a:cubicBezTo>
                  <a:cubicBezTo>
                    <a:pt x="2412" y="525"/>
                    <a:pt x="1489" y="113"/>
                    <a:pt x="881" y="27"/>
                  </a:cubicBezTo>
                  <a:cubicBezTo>
                    <a:pt x="757" y="9"/>
                    <a:pt x="649" y="0"/>
                    <a:pt x="5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0"/>
            <p:cNvSpPr/>
            <p:nvPr/>
          </p:nvSpPr>
          <p:spPr>
            <a:xfrm>
              <a:off x="3068280" y="2757394"/>
              <a:ext cx="55113" cy="13253"/>
            </a:xfrm>
            <a:custGeom>
              <a:avLst/>
              <a:gdLst/>
              <a:ahLst/>
              <a:cxnLst/>
              <a:rect l="l" t="t" r="r" b="b"/>
              <a:pathLst>
                <a:path w="1730" h="416" extrusionOk="0">
                  <a:moveTo>
                    <a:pt x="1513" y="0"/>
                  </a:moveTo>
                  <a:cubicBezTo>
                    <a:pt x="1512" y="0"/>
                    <a:pt x="1510" y="0"/>
                    <a:pt x="1509" y="0"/>
                  </a:cubicBezTo>
                  <a:cubicBezTo>
                    <a:pt x="1264" y="3"/>
                    <a:pt x="1022" y="63"/>
                    <a:pt x="777" y="79"/>
                  </a:cubicBezTo>
                  <a:cubicBezTo>
                    <a:pt x="556" y="93"/>
                    <a:pt x="334" y="79"/>
                    <a:pt x="117" y="113"/>
                  </a:cubicBezTo>
                  <a:cubicBezTo>
                    <a:pt x="1" y="131"/>
                    <a:pt x="18" y="301"/>
                    <a:pt x="117" y="330"/>
                  </a:cubicBezTo>
                  <a:cubicBezTo>
                    <a:pt x="316" y="387"/>
                    <a:pt x="569" y="416"/>
                    <a:pt x="822" y="416"/>
                  </a:cubicBezTo>
                  <a:cubicBezTo>
                    <a:pt x="1084" y="416"/>
                    <a:pt x="1347" y="385"/>
                    <a:pt x="1554" y="325"/>
                  </a:cubicBezTo>
                  <a:cubicBezTo>
                    <a:pt x="1729" y="276"/>
                    <a:pt x="1700" y="0"/>
                    <a:pt x="15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0"/>
            <p:cNvSpPr/>
            <p:nvPr/>
          </p:nvSpPr>
          <p:spPr>
            <a:xfrm>
              <a:off x="3069522" y="2730123"/>
              <a:ext cx="60211" cy="12233"/>
            </a:xfrm>
            <a:custGeom>
              <a:avLst/>
              <a:gdLst/>
              <a:ahLst/>
              <a:cxnLst/>
              <a:rect l="l" t="t" r="r" b="b"/>
              <a:pathLst>
                <a:path w="1890" h="384" extrusionOk="0">
                  <a:moveTo>
                    <a:pt x="816" y="1"/>
                  </a:moveTo>
                  <a:cubicBezTo>
                    <a:pt x="601" y="1"/>
                    <a:pt x="386" y="7"/>
                    <a:pt x="172" y="17"/>
                  </a:cubicBezTo>
                  <a:cubicBezTo>
                    <a:pt x="2" y="26"/>
                    <a:pt x="1" y="282"/>
                    <a:pt x="172" y="282"/>
                  </a:cubicBezTo>
                  <a:cubicBezTo>
                    <a:pt x="675" y="284"/>
                    <a:pt x="1172" y="322"/>
                    <a:pt x="1670" y="382"/>
                  </a:cubicBezTo>
                  <a:cubicBezTo>
                    <a:pt x="1678" y="383"/>
                    <a:pt x="1685" y="384"/>
                    <a:pt x="1692" y="384"/>
                  </a:cubicBezTo>
                  <a:cubicBezTo>
                    <a:pt x="1889" y="384"/>
                    <a:pt x="1887" y="55"/>
                    <a:pt x="1670" y="36"/>
                  </a:cubicBezTo>
                  <a:cubicBezTo>
                    <a:pt x="1387" y="11"/>
                    <a:pt x="1101" y="1"/>
                    <a:pt x="8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0"/>
            <p:cNvSpPr/>
            <p:nvPr/>
          </p:nvSpPr>
          <p:spPr>
            <a:xfrm>
              <a:off x="3153182" y="2661501"/>
              <a:ext cx="73750" cy="120899"/>
            </a:xfrm>
            <a:custGeom>
              <a:avLst/>
              <a:gdLst/>
              <a:ahLst/>
              <a:cxnLst/>
              <a:rect l="l" t="t" r="r" b="b"/>
              <a:pathLst>
                <a:path w="2315" h="3795" extrusionOk="0">
                  <a:moveTo>
                    <a:pt x="1077" y="436"/>
                  </a:moveTo>
                  <a:cubicBezTo>
                    <a:pt x="1164" y="436"/>
                    <a:pt x="1258" y="458"/>
                    <a:pt x="1357" y="507"/>
                  </a:cubicBezTo>
                  <a:cubicBezTo>
                    <a:pt x="1792" y="725"/>
                    <a:pt x="1798" y="1245"/>
                    <a:pt x="1397" y="1501"/>
                  </a:cubicBezTo>
                  <a:cubicBezTo>
                    <a:pt x="1139" y="1667"/>
                    <a:pt x="841" y="1666"/>
                    <a:pt x="543" y="1681"/>
                  </a:cubicBezTo>
                  <a:cubicBezTo>
                    <a:pt x="525" y="1684"/>
                    <a:pt x="512" y="1689"/>
                    <a:pt x="496" y="1694"/>
                  </a:cubicBezTo>
                  <a:cubicBezTo>
                    <a:pt x="485" y="1557"/>
                    <a:pt x="473" y="1417"/>
                    <a:pt x="463" y="1279"/>
                  </a:cubicBezTo>
                  <a:cubicBezTo>
                    <a:pt x="437" y="870"/>
                    <a:pt x="691" y="436"/>
                    <a:pt x="1077" y="436"/>
                  </a:cubicBezTo>
                  <a:close/>
                  <a:moveTo>
                    <a:pt x="932" y="0"/>
                  </a:moveTo>
                  <a:cubicBezTo>
                    <a:pt x="541" y="0"/>
                    <a:pt x="202" y="206"/>
                    <a:pt x="94" y="636"/>
                  </a:cubicBezTo>
                  <a:cubicBezTo>
                    <a:pt x="1" y="1009"/>
                    <a:pt x="89" y="1431"/>
                    <a:pt x="129" y="1803"/>
                  </a:cubicBezTo>
                  <a:cubicBezTo>
                    <a:pt x="191" y="2416"/>
                    <a:pt x="257" y="3029"/>
                    <a:pt x="334" y="3640"/>
                  </a:cubicBezTo>
                  <a:cubicBezTo>
                    <a:pt x="348" y="3742"/>
                    <a:pt x="435" y="3795"/>
                    <a:pt x="516" y="3795"/>
                  </a:cubicBezTo>
                  <a:cubicBezTo>
                    <a:pt x="594" y="3795"/>
                    <a:pt x="667" y="3745"/>
                    <a:pt x="661" y="3640"/>
                  </a:cubicBezTo>
                  <a:cubicBezTo>
                    <a:pt x="626" y="3118"/>
                    <a:pt x="575" y="2595"/>
                    <a:pt x="529" y="2072"/>
                  </a:cubicBezTo>
                  <a:cubicBezTo>
                    <a:pt x="533" y="2072"/>
                    <a:pt x="538" y="2075"/>
                    <a:pt x="543" y="2075"/>
                  </a:cubicBezTo>
                  <a:cubicBezTo>
                    <a:pt x="1145" y="2068"/>
                    <a:pt x="1941" y="1959"/>
                    <a:pt x="2141" y="1272"/>
                  </a:cubicBezTo>
                  <a:cubicBezTo>
                    <a:pt x="2315" y="679"/>
                    <a:pt x="1786" y="185"/>
                    <a:pt x="1256" y="45"/>
                  </a:cubicBezTo>
                  <a:cubicBezTo>
                    <a:pt x="1147" y="15"/>
                    <a:pt x="1037" y="0"/>
                    <a:pt x="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0"/>
            <p:cNvSpPr/>
            <p:nvPr/>
          </p:nvSpPr>
          <p:spPr>
            <a:xfrm>
              <a:off x="3212215" y="2754495"/>
              <a:ext cx="31284" cy="21026"/>
            </a:xfrm>
            <a:custGeom>
              <a:avLst/>
              <a:gdLst/>
              <a:ahLst/>
              <a:cxnLst/>
              <a:rect l="l" t="t" r="r" b="b"/>
              <a:pathLst>
                <a:path w="982" h="660" extrusionOk="0">
                  <a:moveTo>
                    <a:pt x="599" y="0"/>
                  </a:moveTo>
                  <a:cubicBezTo>
                    <a:pt x="551" y="0"/>
                    <a:pt x="503" y="8"/>
                    <a:pt x="456" y="23"/>
                  </a:cubicBezTo>
                  <a:cubicBezTo>
                    <a:pt x="439" y="28"/>
                    <a:pt x="420" y="35"/>
                    <a:pt x="403" y="44"/>
                  </a:cubicBezTo>
                  <a:cubicBezTo>
                    <a:pt x="381" y="28"/>
                    <a:pt x="356" y="15"/>
                    <a:pt x="324" y="15"/>
                  </a:cubicBezTo>
                  <a:cubicBezTo>
                    <a:pt x="46" y="18"/>
                    <a:pt x="0" y="369"/>
                    <a:pt x="154" y="544"/>
                  </a:cubicBezTo>
                  <a:cubicBezTo>
                    <a:pt x="227" y="627"/>
                    <a:pt x="312" y="659"/>
                    <a:pt x="399" y="659"/>
                  </a:cubicBezTo>
                  <a:cubicBezTo>
                    <a:pt x="585" y="659"/>
                    <a:pt x="783" y="511"/>
                    <a:pt x="905" y="379"/>
                  </a:cubicBezTo>
                  <a:cubicBezTo>
                    <a:pt x="970" y="312"/>
                    <a:pt x="981" y="187"/>
                    <a:pt x="904" y="120"/>
                  </a:cubicBezTo>
                  <a:cubicBezTo>
                    <a:pt x="817" y="41"/>
                    <a:pt x="710" y="0"/>
                    <a:pt x="5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0"/>
            <p:cNvSpPr/>
            <p:nvPr/>
          </p:nvSpPr>
          <p:spPr>
            <a:xfrm>
              <a:off x="3262838" y="2727543"/>
              <a:ext cx="64798" cy="12775"/>
            </a:xfrm>
            <a:custGeom>
              <a:avLst/>
              <a:gdLst/>
              <a:ahLst/>
              <a:cxnLst/>
              <a:rect l="l" t="t" r="r" b="b"/>
              <a:pathLst>
                <a:path w="2034" h="401" extrusionOk="0">
                  <a:moveTo>
                    <a:pt x="898" y="0"/>
                  </a:moveTo>
                  <a:cubicBezTo>
                    <a:pt x="651" y="0"/>
                    <a:pt x="405" y="11"/>
                    <a:pt x="167" y="35"/>
                  </a:cubicBezTo>
                  <a:cubicBezTo>
                    <a:pt x="1" y="52"/>
                    <a:pt x="1" y="277"/>
                    <a:pt x="167" y="293"/>
                  </a:cubicBezTo>
                  <a:cubicBezTo>
                    <a:pt x="705" y="349"/>
                    <a:pt x="1258" y="372"/>
                    <a:pt x="1801" y="400"/>
                  </a:cubicBezTo>
                  <a:cubicBezTo>
                    <a:pt x="1805" y="401"/>
                    <a:pt x="1809" y="401"/>
                    <a:pt x="1813" y="401"/>
                  </a:cubicBezTo>
                  <a:cubicBezTo>
                    <a:pt x="2034" y="401"/>
                    <a:pt x="2024" y="62"/>
                    <a:pt x="1801" y="42"/>
                  </a:cubicBezTo>
                  <a:cubicBezTo>
                    <a:pt x="1508" y="16"/>
                    <a:pt x="1202" y="0"/>
                    <a:pt x="8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0"/>
            <p:cNvSpPr/>
            <p:nvPr/>
          </p:nvSpPr>
          <p:spPr>
            <a:xfrm>
              <a:off x="3339298" y="2674594"/>
              <a:ext cx="48423" cy="121728"/>
            </a:xfrm>
            <a:custGeom>
              <a:avLst/>
              <a:gdLst/>
              <a:ahLst/>
              <a:cxnLst/>
              <a:rect l="l" t="t" r="r" b="b"/>
              <a:pathLst>
                <a:path w="1520" h="3821" extrusionOk="0">
                  <a:moveTo>
                    <a:pt x="1193" y="0"/>
                  </a:moveTo>
                  <a:cubicBezTo>
                    <a:pt x="1162" y="0"/>
                    <a:pt x="1130" y="11"/>
                    <a:pt x="1105" y="38"/>
                  </a:cubicBezTo>
                  <a:cubicBezTo>
                    <a:pt x="549" y="605"/>
                    <a:pt x="1" y="1292"/>
                    <a:pt x="29" y="2130"/>
                  </a:cubicBezTo>
                  <a:cubicBezTo>
                    <a:pt x="54" y="2843"/>
                    <a:pt x="595" y="3496"/>
                    <a:pt x="1218" y="3802"/>
                  </a:cubicBezTo>
                  <a:cubicBezTo>
                    <a:pt x="1243" y="3815"/>
                    <a:pt x="1268" y="3820"/>
                    <a:pt x="1293" y="3820"/>
                  </a:cubicBezTo>
                  <a:cubicBezTo>
                    <a:pt x="1421" y="3820"/>
                    <a:pt x="1519" y="3664"/>
                    <a:pt x="1411" y="3547"/>
                  </a:cubicBezTo>
                  <a:cubicBezTo>
                    <a:pt x="906" y="3010"/>
                    <a:pt x="311" y="2685"/>
                    <a:pt x="417" y="1832"/>
                  </a:cubicBezTo>
                  <a:cubicBezTo>
                    <a:pt x="496" y="1190"/>
                    <a:pt x="941" y="696"/>
                    <a:pt x="1319" y="204"/>
                  </a:cubicBezTo>
                  <a:cubicBezTo>
                    <a:pt x="1392" y="109"/>
                    <a:pt x="1292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70"/>
            <p:cNvSpPr/>
            <p:nvPr/>
          </p:nvSpPr>
          <p:spPr>
            <a:xfrm>
              <a:off x="3391418" y="2688899"/>
              <a:ext cx="62027" cy="95796"/>
            </a:xfrm>
            <a:custGeom>
              <a:avLst/>
              <a:gdLst/>
              <a:ahLst/>
              <a:cxnLst/>
              <a:rect l="l" t="t" r="r" b="b"/>
              <a:pathLst>
                <a:path w="1947" h="3007" extrusionOk="0">
                  <a:moveTo>
                    <a:pt x="1725" y="0"/>
                  </a:moveTo>
                  <a:cubicBezTo>
                    <a:pt x="1652" y="0"/>
                    <a:pt x="1580" y="41"/>
                    <a:pt x="1552" y="133"/>
                  </a:cubicBezTo>
                  <a:cubicBezTo>
                    <a:pt x="1425" y="549"/>
                    <a:pt x="1323" y="975"/>
                    <a:pt x="1213" y="1394"/>
                  </a:cubicBezTo>
                  <a:cubicBezTo>
                    <a:pt x="1157" y="1606"/>
                    <a:pt x="1055" y="2375"/>
                    <a:pt x="870" y="2640"/>
                  </a:cubicBezTo>
                  <a:cubicBezTo>
                    <a:pt x="644" y="2189"/>
                    <a:pt x="452" y="1724"/>
                    <a:pt x="273" y="1251"/>
                  </a:cubicBezTo>
                  <a:cubicBezTo>
                    <a:pt x="252" y="1193"/>
                    <a:pt x="201" y="1167"/>
                    <a:pt x="151" y="1167"/>
                  </a:cubicBezTo>
                  <a:cubicBezTo>
                    <a:pt x="75" y="1167"/>
                    <a:pt x="1" y="1226"/>
                    <a:pt x="34" y="1318"/>
                  </a:cubicBezTo>
                  <a:cubicBezTo>
                    <a:pt x="235" y="1865"/>
                    <a:pt x="468" y="2399"/>
                    <a:pt x="694" y="2936"/>
                  </a:cubicBezTo>
                  <a:cubicBezTo>
                    <a:pt x="715" y="2983"/>
                    <a:pt x="771" y="3007"/>
                    <a:pt x="822" y="3007"/>
                  </a:cubicBezTo>
                  <a:cubicBezTo>
                    <a:pt x="834" y="3007"/>
                    <a:pt x="846" y="3005"/>
                    <a:pt x="858" y="3002"/>
                  </a:cubicBezTo>
                  <a:cubicBezTo>
                    <a:pt x="1234" y="2903"/>
                    <a:pt x="1286" y="2501"/>
                    <a:pt x="1380" y="2172"/>
                  </a:cubicBezTo>
                  <a:cubicBezTo>
                    <a:pt x="1565" y="1529"/>
                    <a:pt x="1761" y="883"/>
                    <a:pt x="1914" y="232"/>
                  </a:cubicBezTo>
                  <a:cubicBezTo>
                    <a:pt x="1946" y="91"/>
                    <a:pt x="1835" y="0"/>
                    <a:pt x="17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70"/>
            <p:cNvSpPr/>
            <p:nvPr/>
          </p:nvSpPr>
          <p:spPr>
            <a:xfrm>
              <a:off x="3459053" y="2739649"/>
              <a:ext cx="59637" cy="13253"/>
            </a:xfrm>
            <a:custGeom>
              <a:avLst/>
              <a:gdLst/>
              <a:ahLst/>
              <a:cxnLst/>
              <a:rect l="l" t="t" r="r" b="b"/>
              <a:pathLst>
                <a:path w="1872" h="416" extrusionOk="0">
                  <a:moveTo>
                    <a:pt x="201" y="0"/>
                  </a:moveTo>
                  <a:cubicBezTo>
                    <a:pt x="0" y="0"/>
                    <a:pt x="5" y="303"/>
                    <a:pt x="207" y="317"/>
                  </a:cubicBezTo>
                  <a:cubicBezTo>
                    <a:pt x="682" y="353"/>
                    <a:pt x="1160" y="388"/>
                    <a:pt x="1636" y="416"/>
                  </a:cubicBezTo>
                  <a:cubicBezTo>
                    <a:pt x="1640" y="416"/>
                    <a:pt x="1644" y="416"/>
                    <a:pt x="1649" y="416"/>
                  </a:cubicBezTo>
                  <a:cubicBezTo>
                    <a:pt x="1872" y="416"/>
                    <a:pt x="1870" y="57"/>
                    <a:pt x="1636" y="48"/>
                  </a:cubicBezTo>
                  <a:cubicBezTo>
                    <a:pt x="1160" y="26"/>
                    <a:pt x="682" y="13"/>
                    <a:pt x="207" y="0"/>
                  </a:cubicBezTo>
                  <a:cubicBezTo>
                    <a:pt x="205" y="0"/>
                    <a:pt x="203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70"/>
            <p:cNvSpPr/>
            <p:nvPr/>
          </p:nvSpPr>
          <p:spPr>
            <a:xfrm>
              <a:off x="3550964" y="2698424"/>
              <a:ext cx="25390" cy="112999"/>
            </a:xfrm>
            <a:custGeom>
              <a:avLst/>
              <a:gdLst/>
              <a:ahLst/>
              <a:cxnLst/>
              <a:rect l="l" t="t" r="r" b="b"/>
              <a:pathLst>
                <a:path w="797" h="3547" extrusionOk="0">
                  <a:moveTo>
                    <a:pt x="608" y="1"/>
                  </a:moveTo>
                  <a:cubicBezTo>
                    <a:pt x="588" y="1"/>
                    <a:pt x="567" y="6"/>
                    <a:pt x="548" y="18"/>
                  </a:cubicBezTo>
                  <a:cubicBezTo>
                    <a:pt x="267" y="197"/>
                    <a:pt x="412" y="687"/>
                    <a:pt x="407" y="958"/>
                  </a:cubicBezTo>
                  <a:cubicBezTo>
                    <a:pt x="390" y="1751"/>
                    <a:pt x="268" y="2534"/>
                    <a:pt x="39" y="3293"/>
                  </a:cubicBezTo>
                  <a:cubicBezTo>
                    <a:pt x="1" y="3422"/>
                    <a:pt x="125" y="3546"/>
                    <a:pt x="243" y="3546"/>
                  </a:cubicBezTo>
                  <a:cubicBezTo>
                    <a:pt x="288" y="3546"/>
                    <a:pt x="333" y="3528"/>
                    <a:pt x="367" y="3485"/>
                  </a:cubicBezTo>
                  <a:cubicBezTo>
                    <a:pt x="417" y="3422"/>
                    <a:pt x="467" y="3359"/>
                    <a:pt x="517" y="3299"/>
                  </a:cubicBezTo>
                  <a:cubicBezTo>
                    <a:pt x="591" y="3210"/>
                    <a:pt x="568" y="3100"/>
                    <a:pt x="505" y="3034"/>
                  </a:cubicBezTo>
                  <a:cubicBezTo>
                    <a:pt x="589" y="2669"/>
                    <a:pt x="655" y="2299"/>
                    <a:pt x="695" y="1924"/>
                  </a:cubicBezTo>
                  <a:cubicBezTo>
                    <a:pt x="719" y="1684"/>
                    <a:pt x="737" y="1443"/>
                    <a:pt x="739" y="1200"/>
                  </a:cubicBezTo>
                  <a:cubicBezTo>
                    <a:pt x="741" y="1072"/>
                    <a:pt x="643" y="437"/>
                    <a:pt x="686" y="259"/>
                  </a:cubicBezTo>
                  <a:cubicBezTo>
                    <a:pt x="751" y="233"/>
                    <a:pt x="797" y="163"/>
                    <a:pt x="744" y="91"/>
                  </a:cubicBezTo>
                  <a:cubicBezTo>
                    <a:pt x="737" y="83"/>
                    <a:pt x="729" y="74"/>
                    <a:pt x="724" y="64"/>
                  </a:cubicBezTo>
                  <a:cubicBezTo>
                    <a:pt x="696" y="28"/>
                    <a:pt x="653" y="1"/>
                    <a:pt x="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70"/>
            <p:cNvSpPr/>
            <p:nvPr/>
          </p:nvSpPr>
          <p:spPr>
            <a:xfrm>
              <a:off x="3585594" y="2712060"/>
              <a:ext cx="100893" cy="60943"/>
            </a:xfrm>
            <a:custGeom>
              <a:avLst/>
              <a:gdLst/>
              <a:ahLst/>
              <a:cxnLst/>
              <a:rect l="l" t="t" r="r" b="b"/>
              <a:pathLst>
                <a:path w="3167" h="1913" extrusionOk="0">
                  <a:moveTo>
                    <a:pt x="613" y="578"/>
                  </a:moveTo>
                  <a:cubicBezTo>
                    <a:pt x="953" y="606"/>
                    <a:pt x="1437" y="1438"/>
                    <a:pt x="928" y="1509"/>
                  </a:cubicBezTo>
                  <a:cubicBezTo>
                    <a:pt x="913" y="1511"/>
                    <a:pt x="898" y="1512"/>
                    <a:pt x="883" y="1512"/>
                  </a:cubicBezTo>
                  <a:cubicBezTo>
                    <a:pt x="656" y="1512"/>
                    <a:pt x="503" y="1261"/>
                    <a:pt x="496" y="1060"/>
                  </a:cubicBezTo>
                  <a:cubicBezTo>
                    <a:pt x="494" y="987"/>
                    <a:pt x="539" y="772"/>
                    <a:pt x="613" y="578"/>
                  </a:cubicBezTo>
                  <a:close/>
                  <a:moveTo>
                    <a:pt x="2243" y="814"/>
                  </a:moveTo>
                  <a:cubicBezTo>
                    <a:pt x="2287" y="814"/>
                    <a:pt x="2332" y="820"/>
                    <a:pt x="2379" y="832"/>
                  </a:cubicBezTo>
                  <a:cubicBezTo>
                    <a:pt x="2602" y="893"/>
                    <a:pt x="2721" y="1103"/>
                    <a:pt x="2667" y="1326"/>
                  </a:cubicBezTo>
                  <a:cubicBezTo>
                    <a:pt x="2631" y="1473"/>
                    <a:pt x="2532" y="1539"/>
                    <a:pt x="2421" y="1539"/>
                  </a:cubicBezTo>
                  <a:cubicBezTo>
                    <a:pt x="2330" y="1539"/>
                    <a:pt x="2232" y="1494"/>
                    <a:pt x="2155" y="1412"/>
                  </a:cubicBezTo>
                  <a:cubicBezTo>
                    <a:pt x="1999" y="1247"/>
                    <a:pt x="2005" y="1040"/>
                    <a:pt x="2067" y="842"/>
                  </a:cubicBezTo>
                  <a:cubicBezTo>
                    <a:pt x="2123" y="825"/>
                    <a:pt x="2181" y="814"/>
                    <a:pt x="2243" y="814"/>
                  </a:cubicBezTo>
                  <a:close/>
                  <a:moveTo>
                    <a:pt x="847" y="1"/>
                  </a:moveTo>
                  <a:cubicBezTo>
                    <a:pt x="710" y="1"/>
                    <a:pt x="587" y="92"/>
                    <a:pt x="483" y="226"/>
                  </a:cubicBezTo>
                  <a:cubicBezTo>
                    <a:pt x="219" y="265"/>
                    <a:pt x="0" y="437"/>
                    <a:pt x="10" y="763"/>
                  </a:cubicBezTo>
                  <a:cubicBezTo>
                    <a:pt x="15" y="866"/>
                    <a:pt x="93" y="932"/>
                    <a:pt x="179" y="945"/>
                  </a:cubicBezTo>
                  <a:cubicBezTo>
                    <a:pt x="165" y="1022"/>
                    <a:pt x="159" y="1094"/>
                    <a:pt x="162" y="1147"/>
                  </a:cubicBezTo>
                  <a:cubicBezTo>
                    <a:pt x="189" y="1531"/>
                    <a:pt x="534" y="1885"/>
                    <a:pt x="916" y="1885"/>
                  </a:cubicBezTo>
                  <a:cubicBezTo>
                    <a:pt x="999" y="1885"/>
                    <a:pt x="1084" y="1868"/>
                    <a:pt x="1167" y="1831"/>
                  </a:cubicBezTo>
                  <a:cubicBezTo>
                    <a:pt x="1507" y="1681"/>
                    <a:pt x="1563" y="1333"/>
                    <a:pt x="1478" y="1002"/>
                  </a:cubicBezTo>
                  <a:lnTo>
                    <a:pt x="1478" y="1002"/>
                  </a:lnTo>
                  <a:cubicBezTo>
                    <a:pt x="1514" y="1027"/>
                    <a:pt x="1559" y="1043"/>
                    <a:pt x="1604" y="1043"/>
                  </a:cubicBezTo>
                  <a:cubicBezTo>
                    <a:pt x="1630" y="1043"/>
                    <a:pt x="1656" y="1037"/>
                    <a:pt x="1680" y="1025"/>
                  </a:cubicBezTo>
                  <a:lnTo>
                    <a:pt x="1701" y="1015"/>
                  </a:lnTo>
                  <a:lnTo>
                    <a:pt x="1701" y="1015"/>
                  </a:lnTo>
                  <a:cubicBezTo>
                    <a:pt x="1676" y="1257"/>
                    <a:pt x="1734" y="1501"/>
                    <a:pt x="1926" y="1694"/>
                  </a:cubicBezTo>
                  <a:cubicBezTo>
                    <a:pt x="2067" y="1836"/>
                    <a:pt x="2256" y="1912"/>
                    <a:pt x="2440" y="1912"/>
                  </a:cubicBezTo>
                  <a:cubicBezTo>
                    <a:pt x="2651" y="1912"/>
                    <a:pt x="2855" y="1813"/>
                    <a:pt x="2973" y="1601"/>
                  </a:cubicBezTo>
                  <a:cubicBezTo>
                    <a:pt x="3166" y="1251"/>
                    <a:pt x="3062" y="767"/>
                    <a:pt x="2718" y="553"/>
                  </a:cubicBezTo>
                  <a:cubicBezTo>
                    <a:pt x="2581" y="467"/>
                    <a:pt x="2410" y="424"/>
                    <a:pt x="2238" y="421"/>
                  </a:cubicBezTo>
                  <a:cubicBezTo>
                    <a:pt x="2228" y="353"/>
                    <a:pt x="2164" y="296"/>
                    <a:pt x="2099" y="296"/>
                  </a:cubicBezTo>
                  <a:cubicBezTo>
                    <a:pt x="2069" y="296"/>
                    <a:pt x="2038" y="308"/>
                    <a:pt x="2012" y="338"/>
                  </a:cubicBezTo>
                  <a:cubicBezTo>
                    <a:pt x="1978" y="378"/>
                    <a:pt x="1946" y="420"/>
                    <a:pt x="1916" y="462"/>
                  </a:cubicBezTo>
                  <a:cubicBezTo>
                    <a:pt x="1721" y="515"/>
                    <a:pt x="1544" y="620"/>
                    <a:pt x="1429" y="777"/>
                  </a:cubicBezTo>
                  <a:cubicBezTo>
                    <a:pt x="1421" y="789"/>
                    <a:pt x="1418" y="800"/>
                    <a:pt x="1414" y="810"/>
                  </a:cubicBezTo>
                  <a:cubicBezTo>
                    <a:pt x="1349" y="659"/>
                    <a:pt x="1260" y="523"/>
                    <a:pt x="1160" y="424"/>
                  </a:cubicBezTo>
                  <a:cubicBezTo>
                    <a:pt x="1071" y="338"/>
                    <a:pt x="955" y="278"/>
                    <a:pt x="832" y="245"/>
                  </a:cubicBezTo>
                  <a:cubicBezTo>
                    <a:pt x="857" y="231"/>
                    <a:pt x="882" y="222"/>
                    <a:pt x="909" y="222"/>
                  </a:cubicBezTo>
                  <a:cubicBezTo>
                    <a:pt x="914" y="222"/>
                    <a:pt x="920" y="223"/>
                    <a:pt x="925" y="223"/>
                  </a:cubicBezTo>
                  <a:cubicBezTo>
                    <a:pt x="931" y="224"/>
                    <a:pt x="937" y="225"/>
                    <a:pt x="943" y="225"/>
                  </a:cubicBezTo>
                  <a:cubicBezTo>
                    <a:pt x="1038" y="225"/>
                    <a:pt x="1106" y="91"/>
                    <a:pt x="1003" y="40"/>
                  </a:cubicBezTo>
                  <a:cubicBezTo>
                    <a:pt x="949" y="13"/>
                    <a:pt x="897" y="1"/>
                    <a:pt x="8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70"/>
            <p:cNvSpPr/>
            <p:nvPr/>
          </p:nvSpPr>
          <p:spPr>
            <a:xfrm>
              <a:off x="3667120" y="2677366"/>
              <a:ext cx="44218" cy="142690"/>
            </a:xfrm>
            <a:custGeom>
              <a:avLst/>
              <a:gdLst/>
              <a:ahLst/>
              <a:cxnLst/>
              <a:rect l="l" t="t" r="r" b="b"/>
              <a:pathLst>
                <a:path w="1388" h="4479" extrusionOk="0">
                  <a:moveTo>
                    <a:pt x="284" y="0"/>
                  </a:moveTo>
                  <a:cubicBezTo>
                    <a:pt x="234" y="0"/>
                    <a:pt x="183" y="13"/>
                    <a:pt x="130" y="42"/>
                  </a:cubicBezTo>
                  <a:cubicBezTo>
                    <a:pt x="21" y="102"/>
                    <a:pt x="78" y="273"/>
                    <a:pt x="189" y="273"/>
                  </a:cubicBezTo>
                  <a:cubicBezTo>
                    <a:pt x="201" y="273"/>
                    <a:pt x="213" y="271"/>
                    <a:pt x="226" y="267"/>
                  </a:cubicBezTo>
                  <a:cubicBezTo>
                    <a:pt x="247" y="260"/>
                    <a:pt x="267" y="257"/>
                    <a:pt x="287" y="257"/>
                  </a:cubicBezTo>
                  <a:cubicBezTo>
                    <a:pt x="760" y="257"/>
                    <a:pt x="858" y="2202"/>
                    <a:pt x="816" y="2448"/>
                  </a:cubicBezTo>
                  <a:cubicBezTo>
                    <a:pt x="725" y="2991"/>
                    <a:pt x="494" y="3486"/>
                    <a:pt x="221" y="3957"/>
                  </a:cubicBezTo>
                  <a:cubicBezTo>
                    <a:pt x="206" y="3968"/>
                    <a:pt x="192" y="3983"/>
                    <a:pt x="181" y="4003"/>
                  </a:cubicBezTo>
                  <a:cubicBezTo>
                    <a:pt x="149" y="4064"/>
                    <a:pt x="115" y="4125"/>
                    <a:pt x="83" y="4186"/>
                  </a:cubicBezTo>
                  <a:cubicBezTo>
                    <a:pt x="0" y="4339"/>
                    <a:pt x="130" y="4479"/>
                    <a:pt x="262" y="4479"/>
                  </a:cubicBezTo>
                  <a:cubicBezTo>
                    <a:pt x="321" y="4479"/>
                    <a:pt x="381" y="4450"/>
                    <a:pt x="421" y="4382"/>
                  </a:cubicBezTo>
                  <a:cubicBezTo>
                    <a:pt x="974" y="3459"/>
                    <a:pt x="1388" y="2401"/>
                    <a:pt x="1138" y="1309"/>
                  </a:cubicBezTo>
                  <a:cubicBezTo>
                    <a:pt x="1073" y="1019"/>
                    <a:pt x="726" y="0"/>
                    <a:pt x="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70"/>
            <p:cNvSpPr/>
            <p:nvPr/>
          </p:nvSpPr>
          <p:spPr>
            <a:xfrm>
              <a:off x="3718571" y="2700113"/>
              <a:ext cx="77382" cy="97006"/>
            </a:xfrm>
            <a:custGeom>
              <a:avLst/>
              <a:gdLst/>
              <a:ahLst/>
              <a:cxnLst/>
              <a:rect l="l" t="t" r="r" b="b"/>
              <a:pathLst>
                <a:path w="2429" h="3045" extrusionOk="0">
                  <a:moveTo>
                    <a:pt x="513" y="1"/>
                  </a:moveTo>
                  <a:cubicBezTo>
                    <a:pt x="414" y="1"/>
                    <a:pt x="312" y="64"/>
                    <a:pt x="305" y="189"/>
                  </a:cubicBezTo>
                  <a:cubicBezTo>
                    <a:pt x="245" y="938"/>
                    <a:pt x="151" y="1682"/>
                    <a:pt x="17" y="2421"/>
                  </a:cubicBezTo>
                  <a:cubicBezTo>
                    <a:pt x="0" y="2519"/>
                    <a:pt x="53" y="2626"/>
                    <a:pt x="139" y="2662"/>
                  </a:cubicBezTo>
                  <a:cubicBezTo>
                    <a:pt x="150" y="2732"/>
                    <a:pt x="220" y="2773"/>
                    <a:pt x="285" y="2773"/>
                  </a:cubicBezTo>
                  <a:cubicBezTo>
                    <a:pt x="342" y="2773"/>
                    <a:pt x="395" y="2743"/>
                    <a:pt x="404" y="2675"/>
                  </a:cubicBezTo>
                  <a:cubicBezTo>
                    <a:pt x="408" y="2653"/>
                    <a:pt x="410" y="2630"/>
                    <a:pt x="413" y="2609"/>
                  </a:cubicBezTo>
                  <a:cubicBezTo>
                    <a:pt x="510" y="2574"/>
                    <a:pt x="606" y="2540"/>
                    <a:pt x="698" y="2501"/>
                  </a:cubicBezTo>
                  <a:cubicBezTo>
                    <a:pt x="1172" y="2589"/>
                    <a:pt x="1614" y="2759"/>
                    <a:pt x="2034" y="3014"/>
                  </a:cubicBezTo>
                  <a:cubicBezTo>
                    <a:pt x="2069" y="3035"/>
                    <a:pt x="2105" y="3045"/>
                    <a:pt x="2138" y="3045"/>
                  </a:cubicBezTo>
                  <a:cubicBezTo>
                    <a:pt x="2313" y="3045"/>
                    <a:pt x="2428" y="2779"/>
                    <a:pt x="2241" y="2666"/>
                  </a:cubicBezTo>
                  <a:cubicBezTo>
                    <a:pt x="1923" y="2474"/>
                    <a:pt x="1598" y="2329"/>
                    <a:pt x="1256" y="2226"/>
                  </a:cubicBezTo>
                  <a:cubicBezTo>
                    <a:pt x="1530" y="2069"/>
                    <a:pt x="1792" y="1886"/>
                    <a:pt x="2038" y="1675"/>
                  </a:cubicBezTo>
                  <a:cubicBezTo>
                    <a:pt x="2173" y="1560"/>
                    <a:pt x="2059" y="1329"/>
                    <a:pt x="1900" y="1329"/>
                  </a:cubicBezTo>
                  <a:cubicBezTo>
                    <a:pt x="1881" y="1329"/>
                    <a:pt x="1862" y="1332"/>
                    <a:pt x="1843" y="1339"/>
                  </a:cubicBezTo>
                  <a:cubicBezTo>
                    <a:pt x="1365" y="1506"/>
                    <a:pt x="920" y="1722"/>
                    <a:pt x="494" y="1992"/>
                  </a:cubicBezTo>
                  <a:cubicBezTo>
                    <a:pt x="496" y="1980"/>
                    <a:pt x="496" y="1970"/>
                    <a:pt x="497" y="1957"/>
                  </a:cubicBezTo>
                  <a:cubicBezTo>
                    <a:pt x="585" y="1370"/>
                    <a:pt x="652" y="782"/>
                    <a:pt x="696" y="189"/>
                  </a:cubicBezTo>
                  <a:cubicBezTo>
                    <a:pt x="705" y="64"/>
                    <a:pt x="611" y="1"/>
                    <a:pt x="5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1" name="Google Shape;3401;p70"/>
          <p:cNvGrpSpPr/>
          <p:nvPr/>
        </p:nvGrpSpPr>
        <p:grpSpPr>
          <a:xfrm>
            <a:off x="8109057" y="780117"/>
            <a:ext cx="680747" cy="150082"/>
            <a:chOff x="6791557" y="1389942"/>
            <a:chExt cx="680747" cy="150082"/>
          </a:xfrm>
        </p:grpSpPr>
        <p:sp>
          <p:nvSpPr>
            <p:cNvPr id="3402" name="Google Shape;3402;p70"/>
            <p:cNvSpPr/>
            <p:nvPr/>
          </p:nvSpPr>
          <p:spPr>
            <a:xfrm>
              <a:off x="6791557" y="1417372"/>
              <a:ext cx="85729" cy="89711"/>
            </a:xfrm>
            <a:custGeom>
              <a:avLst/>
              <a:gdLst/>
              <a:ahLst/>
              <a:cxnLst/>
              <a:rect l="l" t="t" r="r" b="b"/>
              <a:pathLst>
                <a:path w="2691" h="2816" extrusionOk="0">
                  <a:moveTo>
                    <a:pt x="1699" y="1"/>
                  </a:moveTo>
                  <a:cubicBezTo>
                    <a:pt x="1644" y="1"/>
                    <a:pt x="1591" y="4"/>
                    <a:pt x="1542" y="11"/>
                  </a:cubicBezTo>
                  <a:cubicBezTo>
                    <a:pt x="927" y="97"/>
                    <a:pt x="329" y="498"/>
                    <a:pt x="148" y="1114"/>
                  </a:cubicBezTo>
                  <a:cubicBezTo>
                    <a:pt x="1" y="1620"/>
                    <a:pt x="147" y="2216"/>
                    <a:pt x="569" y="2545"/>
                  </a:cubicBezTo>
                  <a:cubicBezTo>
                    <a:pt x="820" y="2742"/>
                    <a:pt x="1116" y="2816"/>
                    <a:pt x="1419" y="2816"/>
                  </a:cubicBezTo>
                  <a:cubicBezTo>
                    <a:pt x="1785" y="2816"/>
                    <a:pt x="2163" y="2708"/>
                    <a:pt x="2488" y="2577"/>
                  </a:cubicBezTo>
                  <a:cubicBezTo>
                    <a:pt x="2690" y="2494"/>
                    <a:pt x="2637" y="2187"/>
                    <a:pt x="2454" y="2187"/>
                  </a:cubicBezTo>
                  <a:cubicBezTo>
                    <a:pt x="2433" y="2187"/>
                    <a:pt x="2410" y="2191"/>
                    <a:pt x="2385" y="2200"/>
                  </a:cubicBezTo>
                  <a:cubicBezTo>
                    <a:pt x="2104" y="2307"/>
                    <a:pt x="1751" y="2396"/>
                    <a:pt x="1425" y="2396"/>
                  </a:cubicBezTo>
                  <a:cubicBezTo>
                    <a:pt x="935" y="2396"/>
                    <a:pt x="507" y="2196"/>
                    <a:pt x="475" y="1557"/>
                  </a:cubicBezTo>
                  <a:cubicBezTo>
                    <a:pt x="453" y="1134"/>
                    <a:pt x="698" y="769"/>
                    <a:pt x="1055" y="554"/>
                  </a:cubicBezTo>
                  <a:cubicBezTo>
                    <a:pt x="1197" y="467"/>
                    <a:pt x="1554" y="329"/>
                    <a:pt x="1843" y="329"/>
                  </a:cubicBezTo>
                  <a:cubicBezTo>
                    <a:pt x="2053" y="329"/>
                    <a:pt x="2227" y="402"/>
                    <a:pt x="2256" y="620"/>
                  </a:cubicBezTo>
                  <a:cubicBezTo>
                    <a:pt x="2267" y="699"/>
                    <a:pt x="2324" y="739"/>
                    <a:pt x="2380" y="739"/>
                  </a:cubicBezTo>
                  <a:cubicBezTo>
                    <a:pt x="2437" y="739"/>
                    <a:pt x="2492" y="699"/>
                    <a:pt x="2502" y="620"/>
                  </a:cubicBezTo>
                  <a:cubicBezTo>
                    <a:pt x="2557" y="174"/>
                    <a:pt x="2081" y="1"/>
                    <a:pt x="1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70"/>
            <p:cNvSpPr/>
            <p:nvPr/>
          </p:nvSpPr>
          <p:spPr>
            <a:xfrm>
              <a:off x="6874899" y="1462260"/>
              <a:ext cx="40363" cy="77764"/>
            </a:xfrm>
            <a:custGeom>
              <a:avLst/>
              <a:gdLst/>
              <a:ahLst/>
              <a:cxnLst/>
              <a:rect l="l" t="t" r="r" b="b"/>
              <a:pathLst>
                <a:path w="1267" h="2441" extrusionOk="0">
                  <a:moveTo>
                    <a:pt x="1069" y="0"/>
                  </a:moveTo>
                  <a:cubicBezTo>
                    <a:pt x="1028" y="0"/>
                    <a:pt x="985" y="16"/>
                    <a:pt x="946" y="54"/>
                  </a:cubicBezTo>
                  <a:cubicBezTo>
                    <a:pt x="854" y="141"/>
                    <a:pt x="797" y="234"/>
                    <a:pt x="738" y="349"/>
                  </a:cubicBezTo>
                  <a:cubicBezTo>
                    <a:pt x="718" y="388"/>
                    <a:pt x="694" y="495"/>
                    <a:pt x="660" y="518"/>
                  </a:cubicBezTo>
                  <a:cubicBezTo>
                    <a:pt x="644" y="529"/>
                    <a:pt x="626" y="534"/>
                    <a:pt x="607" y="534"/>
                  </a:cubicBezTo>
                  <a:cubicBezTo>
                    <a:pt x="477" y="534"/>
                    <a:pt x="288" y="294"/>
                    <a:pt x="280" y="163"/>
                  </a:cubicBezTo>
                  <a:cubicBezTo>
                    <a:pt x="276" y="95"/>
                    <a:pt x="211" y="52"/>
                    <a:pt x="152" y="52"/>
                  </a:cubicBezTo>
                  <a:cubicBezTo>
                    <a:pt x="108" y="52"/>
                    <a:pt x="67" y="76"/>
                    <a:pt x="58" y="133"/>
                  </a:cubicBezTo>
                  <a:cubicBezTo>
                    <a:pt x="1" y="469"/>
                    <a:pt x="48" y="960"/>
                    <a:pt x="486" y="992"/>
                  </a:cubicBezTo>
                  <a:cubicBezTo>
                    <a:pt x="499" y="993"/>
                    <a:pt x="511" y="993"/>
                    <a:pt x="523" y="993"/>
                  </a:cubicBezTo>
                  <a:cubicBezTo>
                    <a:pt x="599" y="993"/>
                    <a:pt x="662" y="974"/>
                    <a:pt x="717" y="943"/>
                  </a:cubicBezTo>
                  <a:lnTo>
                    <a:pt x="717" y="943"/>
                  </a:lnTo>
                  <a:cubicBezTo>
                    <a:pt x="614" y="1370"/>
                    <a:pt x="502" y="1794"/>
                    <a:pt x="402" y="2222"/>
                  </a:cubicBezTo>
                  <a:cubicBezTo>
                    <a:pt x="369" y="2357"/>
                    <a:pt x="470" y="2441"/>
                    <a:pt x="573" y="2441"/>
                  </a:cubicBezTo>
                  <a:cubicBezTo>
                    <a:pt x="643" y="2441"/>
                    <a:pt x="714" y="2403"/>
                    <a:pt x="747" y="2316"/>
                  </a:cubicBezTo>
                  <a:cubicBezTo>
                    <a:pt x="996" y="1656"/>
                    <a:pt x="1139" y="925"/>
                    <a:pt x="1248" y="227"/>
                  </a:cubicBezTo>
                  <a:cubicBezTo>
                    <a:pt x="1267" y="107"/>
                    <a:pt x="1174" y="0"/>
                    <a:pt x="10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70"/>
            <p:cNvSpPr/>
            <p:nvPr/>
          </p:nvSpPr>
          <p:spPr>
            <a:xfrm>
              <a:off x="6926732" y="1470670"/>
              <a:ext cx="51991" cy="10736"/>
            </a:xfrm>
            <a:custGeom>
              <a:avLst/>
              <a:gdLst/>
              <a:ahLst/>
              <a:cxnLst/>
              <a:rect l="l" t="t" r="r" b="b"/>
              <a:pathLst>
                <a:path w="1632" h="337" extrusionOk="0">
                  <a:moveTo>
                    <a:pt x="999" y="0"/>
                  </a:moveTo>
                  <a:cubicBezTo>
                    <a:pt x="718" y="0"/>
                    <a:pt x="432" y="23"/>
                    <a:pt x="165" y="39"/>
                  </a:cubicBezTo>
                  <a:cubicBezTo>
                    <a:pt x="0" y="49"/>
                    <a:pt x="0" y="285"/>
                    <a:pt x="165" y="297"/>
                  </a:cubicBezTo>
                  <a:cubicBezTo>
                    <a:pt x="430" y="314"/>
                    <a:pt x="715" y="337"/>
                    <a:pt x="995" y="337"/>
                  </a:cubicBezTo>
                  <a:cubicBezTo>
                    <a:pt x="1166" y="337"/>
                    <a:pt x="1336" y="328"/>
                    <a:pt x="1497" y="304"/>
                  </a:cubicBezTo>
                  <a:cubicBezTo>
                    <a:pt x="1631" y="284"/>
                    <a:pt x="1631" y="52"/>
                    <a:pt x="1497" y="32"/>
                  </a:cubicBezTo>
                  <a:cubicBezTo>
                    <a:pt x="1337" y="9"/>
                    <a:pt x="1169" y="0"/>
                    <a:pt x="9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70"/>
            <p:cNvSpPr/>
            <p:nvPr/>
          </p:nvSpPr>
          <p:spPr>
            <a:xfrm>
              <a:off x="6926318" y="1451555"/>
              <a:ext cx="49092" cy="12839"/>
            </a:xfrm>
            <a:custGeom>
              <a:avLst/>
              <a:gdLst/>
              <a:ahLst/>
              <a:cxnLst/>
              <a:rect l="l" t="t" r="r" b="b"/>
              <a:pathLst>
                <a:path w="1541" h="403" extrusionOk="0">
                  <a:moveTo>
                    <a:pt x="789" y="0"/>
                  </a:moveTo>
                  <a:cubicBezTo>
                    <a:pt x="564" y="0"/>
                    <a:pt x="339" y="41"/>
                    <a:pt x="131" y="119"/>
                  </a:cubicBezTo>
                  <a:cubicBezTo>
                    <a:pt x="1" y="169"/>
                    <a:pt x="35" y="353"/>
                    <a:pt x="157" y="353"/>
                  </a:cubicBezTo>
                  <a:cubicBezTo>
                    <a:pt x="168" y="353"/>
                    <a:pt x="180" y="352"/>
                    <a:pt x="192" y="348"/>
                  </a:cubicBezTo>
                  <a:cubicBezTo>
                    <a:pt x="353" y="308"/>
                    <a:pt x="507" y="288"/>
                    <a:pt x="660" y="288"/>
                  </a:cubicBezTo>
                  <a:cubicBezTo>
                    <a:pt x="869" y="288"/>
                    <a:pt x="1075" y="325"/>
                    <a:pt x="1288" y="394"/>
                  </a:cubicBezTo>
                  <a:cubicBezTo>
                    <a:pt x="1306" y="400"/>
                    <a:pt x="1322" y="403"/>
                    <a:pt x="1338" y="403"/>
                  </a:cubicBezTo>
                  <a:cubicBezTo>
                    <a:pt x="1491" y="403"/>
                    <a:pt x="1541" y="153"/>
                    <a:pt x="1371" y="95"/>
                  </a:cubicBezTo>
                  <a:cubicBezTo>
                    <a:pt x="1184" y="31"/>
                    <a:pt x="987" y="0"/>
                    <a:pt x="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70"/>
            <p:cNvSpPr/>
            <p:nvPr/>
          </p:nvSpPr>
          <p:spPr>
            <a:xfrm>
              <a:off x="6989779" y="1416607"/>
              <a:ext cx="73814" cy="88596"/>
            </a:xfrm>
            <a:custGeom>
              <a:avLst/>
              <a:gdLst/>
              <a:ahLst/>
              <a:cxnLst/>
              <a:rect l="l" t="t" r="r" b="b"/>
              <a:pathLst>
                <a:path w="2317" h="2781" extrusionOk="0">
                  <a:moveTo>
                    <a:pt x="1006" y="0"/>
                  </a:moveTo>
                  <a:cubicBezTo>
                    <a:pt x="934" y="0"/>
                    <a:pt x="857" y="19"/>
                    <a:pt x="782" y="59"/>
                  </a:cubicBezTo>
                  <a:cubicBezTo>
                    <a:pt x="377" y="276"/>
                    <a:pt x="99" y="900"/>
                    <a:pt x="52" y="1331"/>
                  </a:cubicBezTo>
                  <a:cubicBezTo>
                    <a:pt x="0" y="1792"/>
                    <a:pt x="168" y="2296"/>
                    <a:pt x="556" y="2569"/>
                  </a:cubicBezTo>
                  <a:cubicBezTo>
                    <a:pt x="770" y="2721"/>
                    <a:pt x="1017" y="2780"/>
                    <a:pt x="1268" y="2780"/>
                  </a:cubicBezTo>
                  <a:cubicBezTo>
                    <a:pt x="1559" y="2780"/>
                    <a:pt x="1857" y="2701"/>
                    <a:pt x="2120" y="2591"/>
                  </a:cubicBezTo>
                  <a:cubicBezTo>
                    <a:pt x="2316" y="2507"/>
                    <a:pt x="2271" y="2214"/>
                    <a:pt x="2083" y="2214"/>
                  </a:cubicBezTo>
                  <a:cubicBezTo>
                    <a:pt x="2063" y="2214"/>
                    <a:pt x="2042" y="2217"/>
                    <a:pt x="2019" y="2224"/>
                  </a:cubicBezTo>
                  <a:cubicBezTo>
                    <a:pt x="1773" y="2301"/>
                    <a:pt x="1493" y="2375"/>
                    <a:pt x="1234" y="2375"/>
                  </a:cubicBezTo>
                  <a:cubicBezTo>
                    <a:pt x="894" y="2375"/>
                    <a:pt x="591" y="2247"/>
                    <a:pt x="449" y="1828"/>
                  </a:cubicBezTo>
                  <a:cubicBezTo>
                    <a:pt x="368" y="1587"/>
                    <a:pt x="383" y="1324"/>
                    <a:pt x="451" y="1085"/>
                  </a:cubicBezTo>
                  <a:cubicBezTo>
                    <a:pt x="493" y="930"/>
                    <a:pt x="567" y="780"/>
                    <a:pt x="649" y="646"/>
                  </a:cubicBezTo>
                  <a:cubicBezTo>
                    <a:pt x="665" y="620"/>
                    <a:pt x="913" y="257"/>
                    <a:pt x="1064" y="257"/>
                  </a:cubicBezTo>
                  <a:cubicBezTo>
                    <a:pt x="1112" y="257"/>
                    <a:pt x="1151" y="294"/>
                    <a:pt x="1169" y="393"/>
                  </a:cubicBezTo>
                  <a:cubicBezTo>
                    <a:pt x="1178" y="444"/>
                    <a:pt x="1220" y="467"/>
                    <a:pt x="1263" y="467"/>
                  </a:cubicBezTo>
                  <a:cubicBezTo>
                    <a:pt x="1317" y="467"/>
                    <a:pt x="1374" y="431"/>
                    <a:pt x="1371" y="367"/>
                  </a:cubicBezTo>
                  <a:cubicBezTo>
                    <a:pt x="1361" y="138"/>
                    <a:pt x="1200" y="0"/>
                    <a:pt x="1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70"/>
            <p:cNvSpPr/>
            <p:nvPr/>
          </p:nvSpPr>
          <p:spPr>
            <a:xfrm>
              <a:off x="7044608" y="1389942"/>
              <a:ext cx="69991" cy="54381"/>
            </a:xfrm>
            <a:custGeom>
              <a:avLst/>
              <a:gdLst/>
              <a:ahLst/>
              <a:cxnLst/>
              <a:rect l="l" t="t" r="r" b="b"/>
              <a:pathLst>
                <a:path w="2197" h="1707" extrusionOk="0">
                  <a:moveTo>
                    <a:pt x="766" y="880"/>
                  </a:moveTo>
                  <a:cubicBezTo>
                    <a:pt x="911" y="880"/>
                    <a:pt x="1087" y="954"/>
                    <a:pt x="1259" y="1048"/>
                  </a:cubicBezTo>
                  <a:cubicBezTo>
                    <a:pt x="1197" y="1143"/>
                    <a:pt x="1124" y="1229"/>
                    <a:pt x="1026" y="1292"/>
                  </a:cubicBezTo>
                  <a:cubicBezTo>
                    <a:pt x="973" y="1325"/>
                    <a:pt x="873" y="1346"/>
                    <a:pt x="771" y="1346"/>
                  </a:cubicBezTo>
                  <a:cubicBezTo>
                    <a:pt x="563" y="1346"/>
                    <a:pt x="348" y="1258"/>
                    <a:pt x="513" y="1011"/>
                  </a:cubicBezTo>
                  <a:cubicBezTo>
                    <a:pt x="574" y="917"/>
                    <a:pt x="663" y="880"/>
                    <a:pt x="766" y="880"/>
                  </a:cubicBezTo>
                  <a:close/>
                  <a:moveTo>
                    <a:pt x="1745" y="1"/>
                  </a:moveTo>
                  <a:cubicBezTo>
                    <a:pt x="1720" y="1"/>
                    <a:pt x="1697" y="14"/>
                    <a:pt x="1681" y="46"/>
                  </a:cubicBezTo>
                  <a:cubicBezTo>
                    <a:pt x="1570" y="275"/>
                    <a:pt x="1501" y="521"/>
                    <a:pt x="1404" y="756"/>
                  </a:cubicBezTo>
                  <a:cubicBezTo>
                    <a:pt x="1219" y="645"/>
                    <a:pt x="1031" y="556"/>
                    <a:pt x="808" y="556"/>
                  </a:cubicBezTo>
                  <a:cubicBezTo>
                    <a:pt x="772" y="556"/>
                    <a:pt x="736" y="558"/>
                    <a:pt x="699" y="563"/>
                  </a:cubicBezTo>
                  <a:cubicBezTo>
                    <a:pt x="334" y="607"/>
                    <a:pt x="0" y="925"/>
                    <a:pt x="152" y="1313"/>
                  </a:cubicBezTo>
                  <a:cubicBezTo>
                    <a:pt x="257" y="1581"/>
                    <a:pt x="498" y="1706"/>
                    <a:pt x="749" y="1706"/>
                  </a:cubicBezTo>
                  <a:cubicBezTo>
                    <a:pt x="901" y="1706"/>
                    <a:pt x="1058" y="1660"/>
                    <a:pt x="1190" y="1572"/>
                  </a:cubicBezTo>
                  <a:cubicBezTo>
                    <a:pt x="1331" y="1481"/>
                    <a:pt x="1437" y="1349"/>
                    <a:pt x="1523" y="1200"/>
                  </a:cubicBezTo>
                  <a:cubicBezTo>
                    <a:pt x="1690" y="1306"/>
                    <a:pt x="1840" y="1405"/>
                    <a:pt x="1933" y="1438"/>
                  </a:cubicBezTo>
                  <a:cubicBezTo>
                    <a:pt x="1955" y="1446"/>
                    <a:pt x="1976" y="1449"/>
                    <a:pt x="1995" y="1449"/>
                  </a:cubicBezTo>
                  <a:cubicBezTo>
                    <a:pt x="2153" y="1449"/>
                    <a:pt x="2196" y="1192"/>
                    <a:pt x="2024" y="1121"/>
                  </a:cubicBezTo>
                  <a:cubicBezTo>
                    <a:pt x="1895" y="1070"/>
                    <a:pt x="1775" y="997"/>
                    <a:pt x="1656" y="919"/>
                  </a:cubicBezTo>
                  <a:cubicBezTo>
                    <a:pt x="1754" y="653"/>
                    <a:pt x="1805" y="359"/>
                    <a:pt x="1840" y="113"/>
                  </a:cubicBezTo>
                  <a:cubicBezTo>
                    <a:pt x="1849" y="55"/>
                    <a:pt x="1795" y="1"/>
                    <a:pt x="17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70"/>
            <p:cNvSpPr/>
            <p:nvPr/>
          </p:nvSpPr>
          <p:spPr>
            <a:xfrm>
              <a:off x="7051680" y="1464554"/>
              <a:ext cx="46831" cy="68079"/>
            </a:xfrm>
            <a:custGeom>
              <a:avLst/>
              <a:gdLst/>
              <a:ahLst/>
              <a:cxnLst/>
              <a:rect l="l" t="t" r="r" b="b"/>
              <a:pathLst>
                <a:path w="1470" h="2137" extrusionOk="0">
                  <a:moveTo>
                    <a:pt x="1282" y="1"/>
                  </a:moveTo>
                  <a:cubicBezTo>
                    <a:pt x="1224" y="1"/>
                    <a:pt x="1167" y="26"/>
                    <a:pt x="1139" y="82"/>
                  </a:cubicBezTo>
                  <a:cubicBezTo>
                    <a:pt x="1081" y="195"/>
                    <a:pt x="1024" y="311"/>
                    <a:pt x="938" y="406"/>
                  </a:cubicBezTo>
                  <a:cubicBezTo>
                    <a:pt x="869" y="482"/>
                    <a:pt x="680" y="576"/>
                    <a:pt x="532" y="576"/>
                  </a:cubicBezTo>
                  <a:cubicBezTo>
                    <a:pt x="401" y="576"/>
                    <a:pt x="302" y="502"/>
                    <a:pt x="348" y="275"/>
                  </a:cubicBezTo>
                  <a:cubicBezTo>
                    <a:pt x="366" y="188"/>
                    <a:pt x="305" y="136"/>
                    <a:pt x="241" y="136"/>
                  </a:cubicBezTo>
                  <a:cubicBezTo>
                    <a:pt x="197" y="136"/>
                    <a:pt x="152" y="160"/>
                    <a:pt x="129" y="214"/>
                  </a:cubicBezTo>
                  <a:cubicBezTo>
                    <a:pt x="0" y="522"/>
                    <a:pt x="265" y="832"/>
                    <a:pt x="575" y="873"/>
                  </a:cubicBezTo>
                  <a:cubicBezTo>
                    <a:pt x="602" y="876"/>
                    <a:pt x="628" y="878"/>
                    <a:pt x="655" y="878"/>
                  </a:cubicBezTo>
                  <a:cubicBezTo>
                    <a:pt x="793" y="878"/>
                    <a:pt x="917" y="826"/>
                    <a:pt x="1027" y="747"/>
                  </a:cubicBezTo>
                  <a:lnTo>
                    <a:pt x="1027" y="747"/>
                  </a:lnTo>
                  <a:cubicBezTo>
                    <a:pt x="961" y="1162"/>
                    <a:pt x="895" y="1583"/>
                    <a:pt x="904" y="1988"/>
                  </a:cubicBezTo>
                  <a:cubicBezTo>
                    <a:pt x="906" y="2083"/>
                    <a:pt x="985" y="2137"/>
                    <a:pt x="1062" y="2137"/>
                  </a:cubicBezTo>
                  <a:cubicBezTo>
                    <a:pt x="1123" y="2137"/>
                    <a:pt x="1183" y="2103"/>
                    <a:pt x="1203" y="2030"/>
                  </a:cubicBezTo>
                  <a:cubicBezTo>
                    <a:pt x="1368" y="1440"/>
                    <a:pt x="1382" y="775"/>
                    <a:pt x="1458" y="167"/>
                  </a:cubicBezTo>
                  <a:cubicBezTo>
                    <a:pt x="1469" y="63"/>
                    <a:pt x="1374" y="1"/>
                    <a:pt x="12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70"/>
            <p:cNvSpPr/>
            <p:nvPr/>
          </p:nvSpPr>
          <p:spPr>
            <a:xfrm>
              <a:off x="7101124" y="1406349"/>
              <a:ext cx="70851" cy="124212"/>
            </a:xfrm>
            <a:custGeom>
              <a:avLst/>
              <a:gdLst/>
              <a:ahLst/>
              <a:cxnLst/>
              <a:rect l="l" t="t" r="r" b="b"/>
              <a:pathLst>
                <a:path w="2224" h="3899" extrusionOk="0">
                  <a:moveTo>
                    <a:pt x="1627" y="1"/>
                  </a:moveTo>
                  <a:cubicBezTo>
                    <a:pt x="1609" y="1"/>
                    <a:pt x="1590" y="6"/>
                    <a:pt x="1570" y="16"/>
                  </a:cubicBezTo>
                  <a:cubicBezTo>
                    <a:pt x="74" y="805"/>
                    <a:pt x="1" y="3743"/>
                    <a:pt x="1978" y="3898"/>
                  </a:cubicBezTo>
                  <a:cubicBezTo>
                    <a:pt x="1982" y="3898"/>
                    <a:pt x="1987" y="3899"/>
                    <a:pt x="1991" y="3899"/>
                  </a:cubicBezTo>
                  <a:cubicBezTo>
                    <a:pt x="2181" y="3899"/>
                    <a:pt x="2224" y="3571"/>
                    <a:pt x="2027" y="3543"/>
                  </a:cubicBezTo>
                  <a:cubicBezTo>
                    <a:pt x="330" y="3297"/>
                    <a:pt x="579" y="1029"/>
                    <a:pt x="1679" y="204"/>
                  </a:cubicBezTo>
                  <a:cubicBezTo>
                    <a:pt x="1772" y="134"/>
                    <a:pt x="1721" y="1"/>
                    <a:pt x="16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0"/>
            <p:cNvSpPr/>
            <p:nvPr/>
          </p:nvSpPr>
          <p:spPr>
            <a:xfrm>
              <a:off x="7142030" y="1427184"/>
              <a:ext cx="76904" cy="62536"/>
            </a:xfrm>
            <a:custGeom>
              <a:avLst/>
              <a:gdLst/>
              <a:ahLst/>
              <a:cxnLst/>
              <a:rect l="l" t="t" r="r" b="b"/>
              <a:pathLst>
                <a:path w="2414" h="1963" extrusionOk="0">
                  <a:moveTo>
                    <a:pt x="665" y="892"/>
                  </a:moveTo>
                  <a:cubicBezTo>
                    <a:pt x="808" y="892"/>
                    <a:pt x="953" y="1025"/>
                    <a:pt x="1072" y="1136"/>
                  </a:cubicBezTo>
                  <a:cubicBezTo>
                    <a:pt x="928" y="1327"/>
                    <a:pt x="729" y="1537"/>
                    <a:pt x="567" y="1537"/>
                  </a:cubicBezTo>
                  <a:cubicBezTo>
                    <a:pt x="506" y="1537"/>
                    <a:pt x="450" y="1507"/>
                    <a:pt x="405" y="1434"/>
                  </a:cubicBezTo>
                  <a:cubicBezTo>
                    <a:pt x="335" y="1325"/>
                    <a:pt x="455" y="973"/>
                    <a:pt x="564" y="917"/>
                  </a:cubicBezTo>
                  <a:cubicBezTo>
                    <a:pt x="597" y="900"/>
                    <a:pt x="631" y="892"/>
                    <a:pt x="665" y="892"/>
                  </a:cubicBezTo>
                  <a:close/>
                  <a:moveTo>
                    <a:pt x="1789" y="0"/>
                  </a:moveTo>
                  <a:cubicBezTo>
                    <a:pt x="1764" y="0"/>
                    <a:pt x="1739" y="11"/>
                    <a:pt x="1718" y="35"/>
                  </a:cubicBezTo>
                  <a:cubicBezTo>
                    <a:pt x="1514" y="274"/>
                    <a:pt x="1407" y="558"/>
                    <a:pt x="1265" y="834"/>
                  </a:cubicBezTo>
                  <a:cubicBezTo>
                    <a:pt x="1090" y="689"/>
                    <a:pt x="895" y="501"/>
                    <a:pt x="661" y="501"/>
                  </a:cubicBezTo>
                  <a:cubicBezTo>
                    <a:pt x="659" y="501"/>
                    <a:pt x="657" y="501"/>
                    <a:pt x="655" y="501"/>
                  </a:cubicBezTo>
                  <a:cubicBezTo>
                    <a:pt x="226" y="505"/>
                    <a:pt x="1" y="1050"/>
                    <a:pt x="42" y="1417"/>
                  </a:cubicBezTo>
                  <a:cubicBezTo>
                    <a:pt x="77" y="1716"/>
                    <a:pt x="279" y="1841"/>
                    <a:pt x="512" y="1841"/>
                  </a:cubicBezTo>
                  <a:cubicBezTo>
                    <a:pt x="658" y="1841"/>
                    <a:pt x="817" y="1791"/>
                    <a:pt x="952" y="1705"/>
                  </a:cubicBezTo>
                  <a:cubicBezTo>
                    <a:pt x="1102" y="1610"/>
                    <a:pt x="1215" y="1483"/>
                    <a:pt x="1311" y="1340"/>
                  </a:cubicBezTo>
                  <a:cubicBezTo>
                    <a:pt x="1562" y="1540"/>
                    <a:pt x="1811" y="1741"/>
                    <a:pt x="2067" y="1931"/>
                  </a:cubicBezTo>
                  <a:cubicBezTo>
                    <a:pt x="2096" y="1953"/>
                    <a:pt x="2127" y="1962"/>
                    <a:pt x="2156" y="1962"/>
                  </a:cubicBezTo>
                  <a:cubicBezTo>
                    <a:pt x="2294" y="1962"/>
                    <a:pt x="2413" y="1760"/>
                    <a:pt x="2285" y="1653"/>
                  </a:cubicBezTo>
                  <a:cubicBezTo>
                    <a:pt x="2027" y="1434"/>
                    <a:pt x="1761" y="1228"/>
                    <a:pt x="1496" y="1019"/>
                  </a:cubicBezTo>
                  <a:cubicBezTo>
                    <a:pt x="1632" y="733"/>
                    <a:pt x="1736" y="425"/>
                    <a:pt x="1890" y="167"/>
                  </a:cubicBezTo>
                  <a:cubicBezTo>
                    <a:pt x="1937" y="90"/>
                    <a:pt x="1864" y="0"/>
                    <a:pt x="17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0"/>
            <p:cNvSpPr/>
            <p:nvPr/>
          </p:nvSpPr>
          <p:spPr>
            <a:xfrm>
              <a:off x="7219382" y="1443750"/>
              <a:ext cx="46767" cy="13635"/>
            </a:xfrm>
            <a:custGeom>
              <a:avLst/>
              <a:gdLst/>
              <a:ahLst/>
              <a:cxnLst/>
              <a:rect l="l" t="t" r="r" b="b"/>
              <a:pathLst>
                <a:path w="1468" h="428" extrusionOk="0">
                  <a:moveTo>
                    <a:pt x="170" y="1"/>
                  </a:moveTo>
                  <a:cubicBezTo>
                    <a:pt x="36" y="1"/>
                    <a:pt x="0" y="197"/>
                    <a:pt x="139" y="253"/>
                  </a:cubicBezTo>
                  <a:cubicBezTo>
                    <a:pt x="438" y="368"/>
                    <a:pt x="776" y="428"/>
                    <a:pt x="1103" y="428"/>
                  </a:cubicBezTo>
                  <a:cubicBezTo>
                    <a:pt x="1157" y="428"/>
                    <a:pt x="1210" y="426"/>
                    <a:pt x="1263" y="423"/>
                  </a:cubicBezTo>
                  <a:cubicBezTo>
                    <a:pt x="1463" y="410"/>
                    <a:pt x="1468" y="103"/>
                    <a:pt x="1274" y="103"/>
                  </a:cubicBezTo>
                  <a:cubicBezTo>
                    <a:pt x="1270" y="103"/>
                    <a:pt x="1267" y="104"/>
                    <a:pt x="1263" y="104"/>
                  </a:cubicBezTo>
                  <a:cubicBezTo>
                    <a:pt x="1194" y="108"/>
                    <a:pt x="1126" y="109"/>
                    <a:pt x="1059" y="109"/>
                  </a:cubicBezTo>
                  <a:cubicBezTo>
                    <a:pt x="770" y="109"/>
                    <a:pt x="495" y="75"/>
                    <a:pt x="206" y="5"/>
                  </a:cubicBezTo>
                  <a:cubicBezTo>
                    <a:pt x="193" y="2"/>
                    <a:pt x="181" y="1"/>
                    <a:pt x="1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0"/>
            <p:cNvSpPr/>
            <p:nvPr/>
          </p:nvSpPr>
          <p:spPr>
            <a:xfrm>
              <a:off x="7301003" y="1417403"/>
              <a:ext cx="73814" cy="67602"/>
            </a:xfrm>
            <a:custGeom>
              <a:avLst/>
              <a:gdLst/>
              <a:ahLst/>
              <a:cxnLst/>
              <a:rect l="l" t="t" r="r" b="b"/>
              <a:pathLst>
                <a:path w="2317" h="2122" extrusionOk="0">
                  <a:moveTo>
                    <a:pt x="524" y="752"/>
                  </a:moveTo>
                  <a:cubicBezTo>
                    <a:pt x="667" y="752"/>
                    <a:pt x="854" y="861"/>
                    <a:pt x="922" y="945"/>
                  </a:cubicBezTo>
                  <a:cubicBezTo>
                    <a:pt x="972" y="1007"/>
                    <a:pt x="1003" y="1095"/>
                    <a:pt x="1042" y="1167"/>
                  </a:cubicBezTo>
                  <a:cubicBezTo>
                    <a:pt x="1061" y="1203"/>
                    <a:pt x="1079" y="1239"/>
                    <a:pt x="1099" y="1276"/>
                  </a:cubicBezTo>
                  <a:cubicBezTo>
                    <a:pt x="1015" y="1360"/>
                    <a:pt x="925" y="1440"/>
                    <a:pt x="839" y="1476"/>
                  </a:cubicBezTo>
                  <a:cubicBezTo>
                    <a:pt x="805" y="1524"/>
                    <a:pt x="769" y="1547"/>
                    <a:pt x="730" y="1547"/>
                  </a:cubicBezTo>
                  <a:cubicBezTo>
                    <a:pt x="688" y="1547"/>
                    <a:pt x="643" y="1521"/>
                    <a:pt x="595" y="1469"/>
                  </a:cubicBezTo>
                  <a:cubicBezTo>
                    <a:pt x="486" y="1469"/>
                    <a:pt x="431" y="1428"/>
                    <a:pt x="428" y="1345"/>
                  </a:cubicBezTo>
                  <a:cubicBezTo>
                    <a:pt x="380" y="1250"/>
                    <a:pt x="355" y="812"/>
                    <a:pt x="429" y="773"/>
                  </a:cubicBezTo>
                  <a:cubicBezTo>
                    <a:pt x="457" y="758"/>
                    <a:pt x="489" y="752"/>
                    <a:pt x="524" y="752"/>
                  </a:cubicBezTo>
                  <a:close/>
                  <a:moveTo>
                    <a:pt x="2186" y="1"/>
                  </a:moveTo>
                  <a:cubicBezTo>
                    <a:pt x="2155" y="1"/>
                    <a:pt x="2123" y="15"/>
                    <a:pt x="2099" y="49"/>
                  </a:cubicBezTo>
                  <a:cubicBezTo>
                    <a:pt x="1868" y="371"/>
                    <a:pt x="1643" y="690"/>
                    <a:pt x="1373" y="982"/>
                  </a:cubicBezTo>
                  <a:cubicBezTo>
                    <a:pt x="1238" y="712"/>
                    <a:pt x="1099" y="445"/>
                    <a:pt x="817" y="322"/>
                  </a:cubicBezTo>
                  <a:cubicBezTo>
                    <a:pt x="733" y="285"/>
                    <a:pt x="656" y="268"/>
                    <a:pt x="586" y="268"/>
                  </a:cubicBezTo>
                  <a:cubicBezTo>
                    <a:pt x="172" y="268"/>
                    <a:pt x="0" y="849"/>
                    <a:pt x="54" y="1220"/>
                  </a:cubicBezTo>
                  <a:cubicBezTo>
                    <a:pt x="105" y="1583"/>
                    <a:pt x="283" y="1934"/>
                    <a:pt x="588" y="1934"/>
                  </a:cubicBezTo>
                  <a:cubicBezTo>
                    <a:pt x="689" y="1934"/>
                    <a:pt x="804" y="1895"/>
                    <a:pt x="932" y="1807"/>
                  </a:cubicBezTo>
                  <a:cubicBezTo>
                    <a:pt x="1042" y="1733"/>
                    <a:pt x="1149" y="1642"/>
                    <a:pt x="1254" y="1546"/>
                  </a:cubicBezTo>
                  <a:cubicBezTo>
                    <a:pt x="1274" y="1578"/>
                    <a:pt x="1290" y="1611"/>
                    <a:pt x="1314" y="1641"/>
                  </a:cubicBezTo>
                  <a:cubicBezTo>
                    <a:pt x="1487" y="1879"/>
                    <a:pt x="1704" y="2058"/>
                    <a:pt x="1997" y="2118"/>
                  </a:cubicBezTo>
                  <a:cubicBezTo>
                    <a:pt x="2011" y="2121"/>
                    <a:pt x="2025" y="2122"/>
                    <a:pt x="2038" y="2122"/>
                  </a:cubicBezTo>
                  <a:cubicBezTo>
                    <a:pt x="2241" y="2122"/>
                    <a:pt x="2316" y="1810"/>
                    <a:pt x="2096" y="1760"/>
                  </a:cubicBezTo>
                  <a:cubicBezTo>
                    <a:pt x="1812" y="1695"/>
                    <a:pt x="1652" y="1503"/>
                    <a:pt x="1523" y="1276"/>
                  </a:cubicBezTo>
                  <a:cubicBezTo>
                    <a:pt x="1832" y="932"/>
                    <a:pt x="2099" y="526"/>
                    <a:pt x="2276" y="152"/>
                  </a:cubicBezTo>
                  <a:cubicBezTo>
                    <a:pt x="2315" y="69"/>
                    <a:pt x="2253" y="1"/>
                    <a:pt x="21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0"/>
            <p:cNvSpPr/>
            <p:nvPr/>
          </p:nvSpPr>
          <p:spPr>
            <a:xfrm>
              <a:off x="7383771" y="1473984"/>
              <a:ext cx="20739" cy="19178"/>
            </a:xfrm>
            <a:custGeom>
              <a:avLst/>
              <a:gdLst/>
              <a:ahLst/>
              <a:cxnLst/>
              <a:rect l="l" t="t" r="r" b="b"/>
              <a:pathLst>
                <a:path w="651" h="602" extrusionOk="0">
                  <a:moveTo>
                    <a:pt x="436" y="1"/>
                  </a:moveTo>
                  <a:cubicBezTo>
                    <a:pt x="212" y="1"/>
                    <a:pt x="1" y="181"/>
                    <a:pt x="18" y="423"/>
                  </a:cubicBezTo>
                  <a:cubicBezTo>
                    <a:pt x="23" y="502"/>
                    <a:pt x="65" y="549"/>
                    <a:pt x="135" y="578"/>
                  </a:cubicBezTo>
                  <a:cubicBezTo>
                    <a:pt x="176" y="594"/>
                    <a:pt x="218" y="602"/>
                    <a:pt x="260" y="602"/>
                  </a:cubicBezTo>
                  <a:cubicBezTo>
                    <a:pt x="429" y="602"/>
                    <a:pt x="591" y="477"/>
                    <a:pt x="633" y="309"/>
                  </a:cubicBezTo>
                  <a:cubicBezTo>
                    <a:pt x="651" y="253"/>
                    <a:pt x="639" y="174"/>
                    <a:pt x="589" y="137"/>
                  </a:cubicBezTo>
                  <a:lnTo>
                    <a:pt x="588" y="136"/>
                  </a:lnTo>
                  <a:cubicBezTo>
                    <a:pt x="595" y="77"/>
                    <a:pt x="567" y="15"/>
                    <a:pt x="496" y="5"/>
                  </a:cubicBezTo>
                  <a:cubicBezTo>
                    <a:pt x="476" y="2"/>
                    <a:pt x="456" y="1"/>
                    <a:pt x="4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0"/>
            <p:cNvSpPr/>
            <p:nvPr/>
          </p:nvSpPr>
          <p:spPr>
            <a:xfrm>
              <a:off x="7421555" y="1402812"/>
              <a:ext cx="50749" cy="113827"/>
            </a:xfrm>
            <a:custGeom>
              <a:avLst/>
              <a:gdLst/>
              <a:ahLst/>
              <a:cxnLst/>
              <a:rect l="l" t="t" r="r" b="b"/>
              <a:pathLst>
                <a:path w="1593" h="3573" extrusionOk="0">
                  <a:moveTo>
                    <a:pt x="138" y="0"/>
                  </a:moveTo>
                  <a:cubicBezTo>
                    <a:pt x="67" y="0"/>
                    <a:pt x="1" y="82"/>
                    <a:pt x="42" y="159"/>
                  </a:cubicBezTo>
                  <a:cubicBezTo>
                    <a:pt x="304" y="647"/>
                    <a:pt x="693" y="1079"/>
                    <a:pt x="803" y="1639"/>
                  </a:cubicBezTo>
                  <a:cubicBezTo>
                    <a:pt x="924" y="2249"/>
                    <a:pt x="713" y="2806"/>
                    <a:pt x="348" y="3292"/>
                  </a:cubicBezTo>
                  <a:cubicBezTo>
                    <a:pt x="254" y="3418"/>
                    <a:pt x="390" y="3573"/>
                    <a:pt x="521" y="3573"/>
                  </a:cubicBezTo>
                  <a:cubicBezTo>
                    <a:pt x="564" y="3573"/>
                    <a:pt x="607" y="3556"/>
                    <a:pt x="640" y="3516"/>
                  </a:cubicBezTo>
                  <a:cubicBezTo>
                    <a:pt x="1592" y="2390"/>
                    <a:pt x="1153" y="998"/>
                    <a:pt x="208" y="31"/>
                  </a:cubicBezTo>
                  <a:cubicBezTo>
                    <a:pt x="186" y="10"/>
                    <a:pt x="162" y="0"/>
                    <a:pt x="1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5" name="Google Shape;3415;p70"/>
          <p:cNvGrpSpPr/>
          <p:nvPr/>
        </p:nvGrpSpPr>
        <p:grpSpPr>
          <a:xfrm>
            <a:off x="7871500" y="2047435"/>
            <a:ext cx="957244" cy="598902"/>
            <a:chOff x="430350" y="2495360"/>
            <a:chExt cx="957244" cy="598902"/>
          </a:xfrm>
        </p:grpSpPr>
        <p:sp>
          <p:nvSpPr>
            <p:cNvPr id="3416" name="Google Shape;3416;p70"/>
            <p:cNvSpPr/>
            <p:nvPr/>
          </p:nvSpPr>
          <p:spPr>
            <a:xfrm>
              <a:off x="475907" y="2562517"/>
              <a:ext cx="827244" cy="454033"/>
            </a:xfrm>
            <a:custGeom>
              <a:avLst/>
              <a:gdLst/>
              <a:ahLst/>
              <a:cxnLst/>
              <a:rect l="l" t="t" r="r" b="b"/>
              <a:pathLst>
                <a:path w="25967" h="14252" extrusionOk="0">
                  <a:moveTo>
                    <a:pt x="1623" y="1331"/>
                  </a:moveTo>
                  <a:lnTo>
                    <a:pt x="1623" y="1331"/>
                  </a:lnTo>
                  <a:cubicBezTo>
                    <a:pt x="5808" y="5304"/>
                    <a:pt x="10803" y="8551"/>
                    <a:pt x="16029" y="11159"/>
                  </a:cubicBezTo>
                  <a:cubicBezTo>
                    <a:pt x="16016" y="11170"/>
                    <a:pt x="16003" y="11180"/>
                    <a:pt x="15995" y="11196"/>
                  </a:cubicBezTo>
                  <a:cubicBezTo>
                    <a:pt x="15635" y="11819"/>
                    <a:pt x="15559" y="12827"/>
                    <a:pt x="16022" y="13428"/>
                  </a:cubicBezTo>
                  <a:cubicBezTo>
                    <a:pt x="13187" y="13331"/>
                    <a:pt x="10347" y="13267"/>
                    <a:pt x="7512" y="13267"/>
                  </a:cubicBezTo>
                  <a:cubicBezTo>
                    <a:pt x="5682" y="13267"/>
                    <a:pt x="3853" y="13294"/>
                    <a:pt x="2030" y="13355"/>
                  </a:cubicBezTo>
                  <a:cubicBezTo>
                    <a:pt x="2008" y="12183"/>
                    <a:pt x="1988" y="11007"/>
                    <a:pt x="1964" y="9832"/>
                  </a:cubicBezTo>
                  <a:lnTo>
                    <a:pt x="1964" y="9832"/>
                  </a:lnTo>
                  <a:cubicBezTo>
                    <a:pt x="3487" y="10350"/>
                    <a:pt x="5114" y="11127"/>
                    <a:pt x="5200" y="12964"/>
                  </a:cubicBezTo>
                  <a:cubicBezTo>
                    <a:pt x="5205" y="13085"/>
                    <a:pt x="5301" y="13145"/>
                    <a:pt x="5395" y="13145"/>
                  </a:cubicBezTo>
                  <a:cubicBezTo>
                    <a:pt x="5489" y="13145"/>
                    <a:pt x="5580" y="13085"/>
                    <a:pt x="5574" y="12964"/>
                  </a:cubicBezTo>
                  <a:cubicBezTo>
                    <a:pt x="5472" y="11116"/>
                    <a:pt x="3688" y="9857"/>
                    <a:pt x="1958" y="9597"/>
                  </a:cubicBezTo>
                  <a:cubicBezTo>
                    <a:pt x="1901" y="6839"/>
                    <a:pt x="1816" y="4077"/>
                    <a:pt x="1623" y="1331"/>
                  </a:cubicBezTo>
                  <a:close/>
                  <a:moveTo>
                    <a:pt x="16303" y="11296"/>
                  </a:moveTo>
                  <a:cubicBezTo>
                    <a:pt x="18031" y="12150"/>
                    <a:pt x="19783" y="12936"/>
                    <a:pt x="21542" y="13653"/>
                  </a:cubicBezTo>
                  <a:cubicBezTo>
                    <a:pt x="19785" y="13572"/>
                    <a:pt x="18022" y="13499"/>
                    <a:pt x="16260" y="13437"/>
                  </a:cubicBezTo>
                  <a:cubicBezTo>
                    <a:pt x="16177" y="13079"/>
                    <a:pt x="16048" y="12754"/>
                    <a:pt x="16046" y="12380"/>
                  </a:cubicBezTo>
                  <a:cubicBezTo>
                    <a:pt x="16045" y="12001"/>
                    <a:pt x="16152" y="11670"/>
                    <a:pt x="16297" y="11325"/>
                  </a:cubicBezTo>
                  <a:cubicBezTo>
                    <a:pt x="16301" y="11315"/>
                    <a:pt x="16301" y="11306"/>
                    <a:pt x="16303" y="11296"/>
                  </a:cubicBezTo>
                  <a:close/>
                  <a:moveTo>
                    <a:pt x="1439" y="1"/>
                  </a:moveTo>
                  <a:cubicBezTo>
                    <a:pt x="1397" y="1"/>
                    <a:pt x="1355" y="29"/>
                    <a:pt x="1354" y="86"/>
                  </a:cubicBezTo>
                  <a:cubicBezTo>
                    <a:pt x="1241" y="4502"/>
                    <a:pt x="1448" y="8954"/>
                    <a:pt x="1622" y="13370"/>
                  </a:cubicBezTo>
                  <a:cubicBezTo>
                    <a:pt x="1133" y="13387"/>
                    <a:pt x="645" y="13407"/>
                    <a:pt x="158" y="13430"/>
                  </a:cubicBezTo>
                  <a:cubicBezTo>
                    <a:pt x="2" y="13437"/>
                    <a:pt x="1" y="13670"/>
                    <a:pt x="158" y="13673"/>
                  </a:cubicBezTo>
                  <a:cubicBezTo>
                    <a:pt x="649" y="13688"/>
                    <a:pt x="1142" y="13698"/>
                    <a:pt x="1636" y="13709"/>
                  </a:cubicBezTo>
                  <a:cubicBezTo>
                    <a:pt x="1640" y="13799"/>
                    <a:pt x="1643" y="13891"/>
                    <a:pt x="1647" y="13980"/>
                  </a:cubicBezTo>
                  <a:cubicBezTo>
                    <a:pt x="1652" y="14107"/>
                    <a:pt x="1752" y="14171"/>
                    <a:pt x="1851" y="14171"/>
                  </a:cubicBezTo>
                  <a:cubicBezTo>
                    <a:pt x="1949" y="14171"/>
                    <a:pt x="2045" y="14108"/>
                    <a:pt x="2042" y="13980"/>
                  </a:cubicBezTo>
                  <a:cubicBezTo>
                    <a:pt x="2041" y="13892"/>
                    <a:pt x="2040" y="13806"/>
                    <a:pt x="2037" y="13719"/>
                  </a:cubicBezTo>
                  <a:lnTo>
                    <a:pt x="2037" y="13719"/>
                  </a:lnTo>
                  <a:cubicBezTo>
                    <a:pt x="9919" y="13902"/>
                    <a:pt x="17799" y="13867"/>
                    <a:pt x="25681" y="14252"/>
                  </a:cubicBezTo>
                  <a:cubicBezTo>
                    <a:pt x="25685" y="14252"/>
                    <a:pt x="25688" y="14252"/>
                    <a:pt x="25691" y="14252"/>
                  </a:cubicBezTo>
                  <a:cubicBezTo>
                    <a:pt x="25876" y="14252"/>
                    <a:pt x="25966" y="13958"/>
                    <a:pt x="25783" y="13878"/>
                  </a:cubicBezTo>
                  <a:cubicBezTo>
                    <a:pt x="25608" y="13799"/>
                    <a:pt x="25448" y="13732"/>
                    <a:pt x="25269" y="13659"/>
                  </a:cubicBezTo>
                  <a:cubicBezTo>
                    <a:pt x="25248" y="13651"/>
                    <a:pt x="25227" y="13647"/>
                    <a:pt x="25208" y="13647"/>
                  </a:cubicBezTo>
                  <a:cubicBezTo>
                    <a:pt x="25118" y="13647"/>
                    <a:pt x="25049" y="13728"/>
                    <a:pt x="25033" y="13818"/>
                  </a:cubicBezTo>
                  <a:cubicBezTo>
                    <a:pt x="24102" y="13773"/>
                    <a:pt x="23171" y="13729"/>
                    <a:pt x="22239" y="13685"/>
                  </a:cubicBezTo>
                  <a:cubicBezTo>
                    <a:pt x="22251" y="13595"/>
                    <a:pt x="22216" y="13494"/>
                    <a:pt x="22109" y="13451"/>
                  </a:cubicBezTo>
                  <a:cubicBezTo>
                    <a:pt x="18392" y="11961"/>
                    <a:pt x="14801" y="10167"/>
                    <a:pt x="11377" y="8086"/>
                  </a:cubicBezTo>
                  <a:cubicBezTo>
                    <a:pt x="7935" y="5990"/>
                    <a:pt x="4787" y="3550"/>
                    <a:pt x="1623" y="1067"/>
                  </a:cubicBezTo>
                  <a:cubicBezTo>
                    <a:pt x="1619" y="1063"/>
                    <a:pt x="1611" y="1060"/>
                    <a:pt x="1604" y="1057"/>
                  </a:cubicBezTo>
                  <a:cubicBezTo>
                    <a:pt x="1580" y="733"/>
                    <a:pt x="1559" y="408"/>
                    <a:pt x="1533" y="86"/>
                  </a:cubicBezTo>
                  <a:cubicBezTo>
                    <a:pt x="1528" y="30"/>
                    <a:pt x="1483" y="1"/>
                    <a:pt x="14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0"/>
            <p:cNvSpPr/>
            <p:nvPr/>
          </p:nvSpPr>
          <p:spPr>
            <a:xfrm>
              <a:off x="430350" y="3016370"/>
              <a:ext cx="52947" cy="77892"/>
            </a:xfrm>
            <a:custGeom>
              <a:avLst/>
              <a:gdLst/>
              <a:ahLst/>
              <a:cxnLst/>
              <a:rect l="l" t="t" r="r" b="b"/>
              <a:pathLst>
                <a:path w="1662" h="2445" extrusionOk="0">
                  <a:moveTo>
                    <a:pt x="825" y="891"/>
                  </a:moveTo>
                  <a:cubicBezTo>
                    <a:pt x="852" y="985"/>
                    <a:pt x="879" y="1080"/>
                    <a:pt x="908" y="1174"/>
                  </a:cubicBezTo>
                  <a:cubicBezTo>
                    <a:pt x="858" y="1181"/>
                    <a:pt x="809" y="1188"/>
                    <a:pt x="761" y="1196"/>
                  </a:cubicBezTo>
                  <a:lnTo>
                    <a:pt x="825" y="891"/>
                  </a:lnTo>
                  <a:close/>
                  <a:moveTo>
                    <a:pt x="785" y="1"/>
                  </a:moveTo>
                  <a:cubicBezTo>
                    <a:pt x="714" y="1"/>
                    <a:pt x="648" y="39"/>
                    <a:pt x="635" y="126"/>
                  </a:cubicBezTo>
                  <a:cubicBezTo>
                    <a:pt x="577" y="497"/>
                    <a:pt x="507" y="863"/>
                    <a:pt x="441" y="1231"/>
                  </a:cubicBezTo>
                  <a:cubicBezTo>
                    <a:pt x="345" y="1243"/>
                    <a:pt x="252" y="1253"/>
                    <a:pt x="156" y="1264"/>
                  </a:cubicBezTo>
                  <a:cubicBezTo>
                    <a:pt x="49" y="1277"/>
                    <a:pt x="0" y="1450"/>
                    <a:pt x="128" y="1472"/>
                  </a:cubicBezTo>
                  <a:cubicBezTo>
                    <a:pt x="214" y="1486"/>
                    <a:pt x="302" y="1493"/>
                    <a:pt x="393" y="1499"/>
                  </a:cubicBezTo>
                  <a:cubicBezTo>
                    <a:pt x="345" y="1764"/>
                    <a:pt x="299" y="2029"/>
                    <a:pt x="264" y="2294"/>
                  </a:cubicBezTo>
                  <a:cubicBezTo>
                    <a:pt x="251" y="2383"/>
                    <a:pt x="324" y="2444"/>
                    <a:pt x="393" y="2444"/>
                  </a:cubicBezTo>
                  <a:cubicBezTo>
                    <a:pt x="438" y="2444"/>
                    <a:pt x="480" y="2419"/>
                    <a:pt x="496" y="2358"/>
                  </a:cubicBezTo>
                  <a:cubicBezTo>
                    <a:pt x="570" y="2073"/>
                    <a:pt x="632" y="1787"/>
                    <a:pt x="695" y="1499"/>
                  </a:cubicBezTo>
                  <a:cubicBezTo>
                    <a:pt x="796" y="1493"/>
                    <a:pt x="899" y="1485"/>
                    <a:pt x="1000" y="1472"/>
                  </a:cubicBezTo>
                  <a:cubicBezTo>
                    <a:pt x="1066" y="1674"/>
                    <a:pt x="1139" y="1871"/>
                    <a:pt x="1226" y="2060"/>
                  </a:cubicBezTo>
                  <a:cubicBezTo>
                    <a:pt x="1256" y="2123"/>
                    <a:pt x="1305" y="2149"/>
                    <a:pt x="1355" y="2149"/>
                  </a:cubicBezTo>
                  <a:cubicBezTo>
                    <a:pt x="1455" y="2149"/>
                    <a:pt x="1561" y="2048"/>
                    <a:pt x="1539" y="1929"/>
                  </a:cubicBezTo>
                  <a:cubicBezTo>
                    <a:pt x="1508" y="1750"/>
                    <a:pt x="1461" y="1568"/>
                    <a:pt x="1408" y="1392"/>
                  </a:cubicBezTo>
                  <a:cubicBezTo>
                    <a:pt x="1433" y="1385"/>
                    <a:pt x="1462" y="1379"/>
                    <a:pt x="1488" y="1370"/>
                  </a:cubicBezTo>
                  <a:cubicBezTo>
                    <a:pt x="1661" y="1324"/>
                    <a:pt x="1606" y="1080"/>
                    <a:pt x="1446" y="1080"/>
                  </a:cubicBezTo>
                  <a:cubicBezTo>
                    <a:pt x="1435" y="1080"/>
                    <a:pt x="1422" y="1081"/>
                    <a:pt x="1409" y="1084"/>
                  </a:cubicBezTo>
                  <a:cubicBezTo>
                    <a:pt x="1376" y="1090"/>
                    <a:pt x="1346" y="1095"/>
                    <a:pt x="1315" y="1101"/>
                  </a:cubicBezTo>
                  <a:cubicBezTo>
                    <a:pt x="1203" y="772"/>
                    <a:pt x="1078" y="445"/>
                    <a:pt x="974" y="126"/>
                  </a:cubicBezTo>
                  <a:cubicBezTo>
                    <a:pt x="948" y="48"/>
                    <a:pt x="863" y="1"/>
                    <a:pt x="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0"/>
            <p:cNvSpPr/>
            <p:nvPr/>
          </p:nvSpPr>
          <p:spPr>
            <a:xfrm>
              <a:off x="480336" y="2495360"/>
              <a:ext cx="53616" cy="52023"/>
            </a:xfrm>
            <a:custGeom>
              <a:avLst/>
              <a:gdLst/>
              <a:ahLst/>
              <a:cxnLst/>
              <a:rect l="l" t="t" r="r" b="b"/>
              <a:pathLst>
                <a:path w="1683" h="1633" extrusionOk="0">
                  <a:moveTo>
                    <a:pt x="1174" y="0"/>
                  </a:moveTo>
                  <a:cubicBezTo>
                    <a:pt x="663" y="0"/>
                    <a:pt x="129" y="221"/>
                    <a:pt x="42" y="775"/>
                  </a:cubicBezTo>
                  <a:cubicBezTo>
                    <a:pt x="1" y="1040"/>
                    <a:pt x="108" y="1302"/>
                    <a:pt x="344" y="1438"/>
                  </a:cubicBezTo>
                  <a:cubicBezTo>
                    <a:pt x="613" y="1591"/>
                    <a:pt x="967" y="1558"/>
                    <a:pt x="1261" y="1627"/>
                  </a:cubicBezTo>
                  <a:cubicBezTo>
                    <a:pt x="1275" y="1631"/>
                    <a:pt x="1289" y="1632"/>
                    <a:pt x="1303" y="1632"/>
                  </a:cubicBezTo>
                  <a:cubicBezTo>
                    <a:pt x="1474" y="1632"/>
                    <a:pt x="1587" y="1375"/>
                    <a:pt x="1404" y="1289"/>
                  </a:cubicBezTo>
                  <a:cubicBezTo>
                    <a:pt x="1136" y="1165"/>
                    <a:pt x="387" y="1284"/>
                    <a:pt x="399" y="860"/>
                  </a:cubicBezTo>
                  <a:cubicBezTo>
                    <a:pt x="413" y="284"/>
                    <a:pt x="1170" y="343"/>
                    <a:pt x="1557" y="287"/>
                  </a:cubicBezTo>
                  <a:cubicBezTo>
                    <a:pt x="1683" y="270"/>
                    <a:pt x="1673" y="66"/>
                    <a:pt x="1557" y="42"/>
                  </a:cubicBezTo>
                  <a:cubicBezTo>
                    <a:pt x="1436" y="15"/>
                    <a:pt x="1306" y="0"/>
                    <a:pt x="11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0"/>
            <p:cNvSpPr/>
            <p:nvPr/>
          </p:nvSpPr>
          <p:spPr>
            <a:xfrm>
              <a:off x="1315724" y="2990628"/>
              <a:ext cx="71871" cy="77732"/>
            </a:xfrm>
            <a:custGeom>
              <a:avLst/>
              <a:gdLst/>
              <a:ahLst/>
              <a:cxnLst/>
              <a:rect l="l" t="t" r="r" b="b"/>
              <a:pathLst>
                <a:path w="2256" h="2440" extrusionOk="0">
                  <a:moveTo>
                    <a:pt x="724" y="499"/>
                  </a:moveTo>
                  <a:cubicBezTo>
                    <a:pt x="999" y="504"/>
                    <a:pt x="1037" y="608"/>
                    <a:pt x="838" y="807"/>
                  </a:cubicBezTo>
                  <a:cubicBezTo>
                    <a:pt x="774" y="867"/>
                    <a:pt x="704" y="921"/>
                    <a:pt x="629" y="966"/>
                  </a:cubicBezTo>
                  <a:cubicBezTo>
                    <a:pt x="632" y="838"/>
                    <a:pt x="639" y="542"/>
                    <a:pt x="724" y="499"/>
                  </a:cubicBezTo>
                  <a:close/>
                  <a:moveTo>
                    <a:pt x="609" y="1322"/>
                  </a:moveTo>
                  <a:cubicBezTo>
                    <a:pt x="636" y="1340"/>
                    <a:pt x="668" y="1351"/>
                    <a:pt x="705" y="1351"/>
                  </a:cubicBezTo>
                  <a:cubicBezTo>
                    <a:pt x="708" y="1351"/>
                    <a:pt x="710" y="1351"/>
                    <a:pt x="712" y="1351"/>
                  </a:cubicBezTo>
                  <a:cubicBezTo>
                    <a:pt x="778" y="1348"/>
                    <a:pt x="862" y="1345"/>
                    <a:pt x="953" y="1345"/>
                  </a:cubicBezTo>
                  <a:cubicBezTo>
                    <a:pt x="1270" y="1345"/>
                    <a:pt x="1673" y="1389"/>
                    <a:pt x="1692" y="1694"/>
                  </a:cubicBezTo>
                  <a:cubicBezTo>
                    <a:pt x="1704" y="1885"/>
                    <a:pt x="1680" y="1860"/>
                    <a:pt x="1517" y="1913"/>
                  </a:cubicBezTo>
                  <a:cubicBezTo>
                    <a:pt x="1414" y="1945"/>
                    <a:pt x="1309" y="1965"/>
                    <a:pt x="1203" y="1982"/>
                  </a:cubicBezTo>
                  <a:cubicBezTo>
                    <a:pt x="1073" y="2003"/>
                    <a:pt x="942" y="2012"/>
                    <a:pt x="812" y="2012"/>
                  </a:cubicBezTo>
                  <a:cubicBezTo>
                    <a:pt x="741" y="2012"/>
                    <a:pt x="669" y="2010"/>
                    <a:pt x="598" y="2005"/>
                  </a:cubicBezTo>
                  <a:cubicBezTo>
                    <a:pt x="598" y="1776"/>
                    <a:pt x="600" y="1550"/>
                    <a:pt x="609" y="1322"/>
                  </a:cubicBezTo>
                  <a:close/>
                  <a:moveTo>
                    <a:pt x="836" y="0"/>
                  </a:moveTo>
                  <a:cubicBezTo>
                    <a:pt x="833" y="0"/>
                    <a:pt x="830" y="0"/>
                    <a:pt x="827" y="0"/>
                  </a:cubicBezTo>
                  <a:cubicBezTo>
                    <a:pt x="1" y="22"/>
                    <a:pt x="210" y="1700"/>
                    <a:pt x="254" y="2168"/>
                  </a:cubicBezTo>
                  <a:cubicBezTo>
                    <a:pt x="261" y="2244"/>
                    <a:pt x="308" y="2291"/>
                    <a:pt x="363" y="2316"/>
                  </a:cubicBezTo>
                  <a:cubicBezTo>
                    <a:pt x="387" y="2357"/>
                    <a:pt x="424" y="2390"/>
                    <a:pt x="483" y="2399"/>
                  </a:cubicBezTo>
                  <a:cubicBezTo>
                    <a:pt x="559" y="2415"/>
                    <a:pt x="635" y="2426"/>
                    <a:pt x="712" y="2437"/>
                  </a:cubicBezTo>
                  <a:cubicBezTo>
                    <a:pt x="722" y="2439"/>
                    <a:pt x="732" y="2440"/>
                    <a:pt x="742" y="2440"/>
                  </a:cubicBezTo>
                  <a:cubicBezTo>
                    <a:pt x="778" y="2440"/>
                    <a:pt x="810" y="2430"/>
                    <a:pt x="840" y="2416"/>
                  </a:cubicBezTo>
                  <a:cubicBezTo>
                    <a:pt x="1394" y="2415"/>
                    <a:pt x="2256" y="2297"/>
                    <a:pt x="2181" y="1687"/>
                  </a:cubicBezTo>
                  <a:cubicBezTo>
                    <a:pt x="2125" y="1200"/>
                    <a:pt x="1664" y="1023"/>
                    <a:pt x="1218" y="970"/>
                  </a:cubicBezTo>
                  <a:cubicBezTo>
                    <a:pt x="1308" y="844"/>
                    <a:pt x="1364" y="699"/>
                    <a:pt x="1351" y="529"/>
                  </a:cubicBezTo>
                  <a:cubicBezTo>
                    <a:pt x="1328" y="260"/>
                    <a:pt x="1123" y="0"/>
                    <a:pt x="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A person making a heart with his hands&#10;&#10;Description automatically generated">
            <a:extLst>
              <a:ext uri="{FF2B5EF4-FFF2-40B4-BE49-F238E27FC236}">
                <a16:creationId xmlns:a16="http://schemas.microsoft.com/office/drawing/2014/main" id="{518C6E7B-BD35-B0BE-94E9-31E50C938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9" y="2102998"/>
            <a:ext cx="2144774" cy="29121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dvanced Calculus - Math - 12th Grade by Slidesgo">
  <a:themeElements>
    <a:clrScheme name="Simple Light">
      <a:dk1>
        <a:srgbClr val="434343"/>
      </a:dk1>
      <a:lt1>
        <a:srgbClr val="FFFFFF"/>
      </a:lt1>
      <a:dk2>
        <a:srgbClr val="FCDD2E"/>
      </a:dk2>
      <a:lt2>
        <a:srgbClr val="FBA65C"/>
      </a:lt2>
      <a:accent1>
        <a:srgbClr val="FC8086"/>
      </a:accent1>
      <a:accent2>
        <a:srgbClr val="97E4F9"/>
      </a:accent2>
      <a:accent3>
        <a:srgbClr val="6DF3BF"/>
      </a:accent3>
      <a:accent4>
        <a:srgbClr val="CCCCCC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171</Words>
  <Application>Microsoft Office PowerPoint</Application>
  <PresentationFormat>On-screen Show (16:9)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BioRhyme ExtraBold</vt:lpstr>
      <vt:lpstr>Cambria Math</vt:lpstr>
      <vt:lpstr>BioRhyme Light</vt:lpstr>
      <vt:lpstr>Poller One</vt:lpstr>
      <vt:lpstr>DM Sans</vt:lpstr>
      <vt:lpstr>Arial</vt:lpstr>
      <vt:lpstr>BioRhyme</vt:lpstr>
      <vt:lpstr>Advanced Calculus - Math - 12th Grade by Slidesgo</vt:lpstr>
      <vt:lpstr>MTK 1 D</vt:lpstr>
      <vt:lpstr>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Yustinus Hendi Setyawan</cp:lastModifiedBy>
  <cp:revision>3</cp:revision>
  <dcterms:modified xsi:type="dcterms:W3CDTF">2024-11-27T13:44:36Z</dcterms:modified>
</cp:coreProperties>
</file>