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60" r:id="rId5"/>
    <p:sldId id="291" r:id="rId6"/>
    <p:sldId id="267" r:id="rId7"/>
    <p:sldId id="283" r:id="rId8"/>
    <p:sldId id="268" r:id="rId9"/>
    <p:sldId id="296" r:id="rId10"/>
    <p:sldId id="269" r:id="rId11"/>
    <p:sldId id="295" r:id="rId12"/>
    <p:sldId id="285" r:id="rId13"/>
    <p:sldId id="270" r:id="rId14"/>
    <p:sldId id="284" r:id="rId15"/>
    <p:sldId id="271" r:id="rId16"/>
    <p:sldId id="288" r:id="rId17"/>
    <p:sldId id="272" r:id="rId18"/>
    <p:sldId id="273" r:id="rId19"/>
    <p:sldId id="297" r:id="rId20"/>
    <p:sldId id="289" r:id="rId21"/>
    <p:sldId id="290" r:id="rId22"/>
    <p:sldId id="298" r:id="rId23"/>
    <p:sldId id="299" r:id="rId24"/>
    <p:sldId id="300" r:id="rId25"/>
    <p:sldId id="301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>
      <p:cViewPr varScale="1">
        <p:scale>
          <a:sx n="67" d="100"/>
          <a:sy n="67" d="100"/>
        </p:scale>
        <p:origin x="14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6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83 877 16628 0 0,'-1'-9'17'0'0,"0"8"-15"0"0,1-1 1 0 0,0 1 0 0 0,-1-1 0 0 0,1 1 0 0 0,0-1 0 0 0,0 1-1 0 0,0-1 1 0 0,0 1 0 0 0,0-1 0 0 0,0 1 0 0 0,0-1 0 0 0,0 0 0 0 0,1 1-1 0 0,-1 0 1 0 0,0-1 0 0 0,1 1 0 0 0,0-1 0 0 0,-1 1 0 0 0,1-1 0 0 0,0 1-1 0 0,0 0 1 0 0,-1 0 0 0 0,3-2 0 0 0,32-43 154 0 0,26-28-183 0 0,28-3 100 0 0,-52 46 52 0 0,62-66-1 0 0,-55 47-101 0 0,67-84-109 0 0,-99 117 137 0 0,0-1-1 0 0,-2-1 1 0 0,0 1-1 0 0,-1-1 1 0 0,-1-1-1 0 0,7-22 1 0 0,-14 35 1 0 0,1 1 0 0 0,-1-1 0 0 0,0 0 0 0 0,0 1 1 0 0,-1-1-1 0 0,0 0 0 0 0,0 0 0 0 0,-1 0 0 0 0,1 1 0 0 0,-2-1 0 0 0,1 0 0 0 0,-1 1 0 0 0,0-1 0 0 0,0 1 0 0 0,-4-8 1 0 0,4 10-32 0 0,-1 0 1 0 0,1 0-1 0 0,-1 1 1 0 0,0-1-1 0 0,0 1 1 0 0,-1-1-1 0 0,1 1 1 0 0,-1 0 0 0 0,0 0-1 0 0,1 1 1 0 0,-1-1-1 0 0,0 1 1 0 0,-1-1-1 0 0,1 1 1 0 0,0 1-1 0 0,-1-1 1 0 0,1 1 0 0 0,-1-1-1 0 0,1 1 1 0 0,-1 0-1 0 0,1 1 1 0 0,-9-1-1 0 0,-3 1-7 0 0,0 1 0 0 0,0 1-1 0 0,0 0 1 0 0,0 1 0 0 0,1 1 0 0 0,-1 0-1 0 0,1 1 1 0 0,0 1 0 0 0,-17 9-1 0 0,1 1-15 0 0,0 2-1 0 0,2 1 0 0 0,-31 26 0 0 0,48-35 11 0 0,0 1 0 0 0,1 0 0 0 0,1 1-1 0 0,0 0 1 0 0,0 1 0 0 0,1 0 0 0 0,1 1-1 0 0,0 0 1 0 0,1 0 0 0 0,-6 18-1 0 0,-3 16 46 0 0,-18 92 0 0 0,15-55-96 0 0,9-37 52 0 0,1 1 0 0 0,3 0 0 0 0,-1 79 0 0 0,12-14 24 0 0,19 114-1 0 0,-11-130-22 0 0,23 96 81 0 0,-9-62-142 0 0,-21-96 43 0 0,-2 0 0 0 0,-1 1 0 0 0,-5 67 0 0 0,1-69-88 0 0,1-25-134 0 0,0 0 1 0 0,-1 1-1 0 0,0-1 1 0 0,0 0-1 0 0,-1 0 1 0 0,-1 0-1 0 0,-5 17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50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34 156 14419 0 0,'-33'-5'2187'0'0,"32"5"-1820"0"0,5 5-443 0 0,5 6 1418 0 0,30-2-488 0 0,-24-7-730 0 0,7 1 74 0 0,0 0-1 0 0,1-1 1 0 0,-1-2-1 0 0,29-2 1 0 0,2 1-116 0 0,-26 0-75 0 0,-1 0-1 0 0,1-2 1 0 0,0-1 0 0 0,-1-1-1 0 0,0-1 1 0 0,0-1 0 0 0,46-21-1 0 0,-51 17-32 0 0,-1-2 0 0 0,0-1 0 0 0,31-28 0 0 0,-19 1-4511 0 0,-27 35 2281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50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1 205 18668 0 0,'13'-6'55'0'0,"1"2"1"0"0,0-1-1 0 0,1 2 1 0 0,-1 0-1 0 0,1 1 1 0 0,20-1-1 0 0,30-5-52 0 0,-38 3 30 0 0,143-32 70 0 0,-95 20-31 0 0,-49 13-78 0 0,0-2-1 0 0,0-1 0 0 0,0-2 0 0 0,-1 0 1 0 0,29-15-1 0 0,-32 13-774 0 0,0 0 0 0 0,36-11 0 0 0,-36 14-796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57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0 6281 0 0,'0'0'11509'0'0,"7"2"-11443"0"0,6 1 293 0 0,-12-2-285 0 0,-1-1-50 0 0,0 0 0 0 0,0 1 0 0 0,0-1 0 0 0,1 0 0 0 0,-1 0 0 0 0,0 1 0 0 0,0-1 0 0 0,0 0 0 0 0,0 0 0 0 0,0 1 0 0 0,0-1-1 0 0,0 0 1 0 0,0 1 0 0 0,0-1 0 0 0,0 0 0 0 0,0 1 0 0 0,0-1 0 0 0,0 0 0 0 0,0 1 0 0 0,0-1 0 0 0,0 0 0 0 0,0 0 0 0 0,0 1 0 0 0,0-1-1 0 0,0 0 1 0 0,0 1 0 0 0,-1-1 0 0 0,1 0 0 0 0,0 0 0 0 0,0 1 0 0 0,0-1 0 0 0,0 0 0 0 0,-1 0 0 0 0,1 1 0 0 0,-5 7 125 0 0,0 1 0 0 0,0-1 1 0 0,-7 8-1 0 0,6-8-92 0 0,0-1 0 0 0,1 1 0 0 0,0 0 0 0 0,0 1 0 0 0,-6 14 0 0 0,-4 23-49 0 0,6-21 9 0 0,0 1 1 0 0,-6 37 0 0 0,9-19-1 0 0,-1 65-1 0 0,3-65 18 0 0,2-36-42 0 0,1-1 0 0 0,0 1-1 0 0,1 0 1 0 0,0-1 0 0 0,0 1 0 0 0,0 0 0 0 0,1-1 0 0 0,0 1 0 0 0,0-1-1 0 0,5 14 1 0 0,-5-19 11 0 0,1-1 0 0 0,-1 0 0 0 0,0 1-1 0 0,0-1 1 0 0,1 0 0 0 0,-1 0 0 0 0,0 0-1 0 0,1 0 1 0 0,-1 0 0 0 0,1-1 0 0 0,0 1-1 0 0,-1 0 1 0 0,1-1 0 0 0,-1 1-1 0 0,1-1 1 0 0,0 1 0 0 0,-1-1 0 0 0,1 0-1 0 0,0 0 1 0 0,0 0 0 0 0,-1 0 0 0 0,1 0-1 0 0,0 0 1 0 0,0 0 0 0 0,-1-1 0 0 0,1 1-1 0 0,2-1 1 0 0,9-2 13 0 0,0 0-1 0 0,17-8 0 0 0,-24 9-11 0 0,65-26 2 0 0,87-48 0 0 0,-141 67 6 0 0,0 1 0 0 0,1 1 0 0 0,30-9 1 0 0,-40 14-30 0 0,1 0 0 0 0,1 0 0 0 0,-1 1 0 0 0,0 1 0 0 0,0-1 0 0 0,0 1 0 0 0,0 1 0 0 0,1 0 0 0 0,13 3 0 0 0,-20-3 16 0 0,-1 0 0 0 0,1 0 0 0 0,-1 0 0 0 0,0 0 1 0 0,0 1-1 0 0,1-1 0 0 0,-1 1 0 0 0,0-1 0 0 0,0 1 0 0 0,-1 0 1 0 0,1-1-1 0 0,0 1 0 0 0,-1 0 0 0 0,1 0 0 0 0,-1 0 0 0 0,1 1 1 0 0,-1-1-1 0 0,0 0 0 0 0,0 1 0 0 0,0-1 0 0 0,0 0 1 0 0,0 1-1 0 0,-1-1 0 0 0,1 1 0 0 0,-1-1 0 0 0,1 1 0 0 0,-1-1 1 0 0,0 1-1 0 0,0-1 0 0 0,-1 5 0 0 0,0 3 7 0 0,0 0 1 0 0,0 0-1 0 0,-1 0 0 0 0,-1 0 1 0 0,0 0-1 0 0,-6 13 0 0 0,-5 9 15 0 0,-2-2 0 0 0,-1 0 0 0 0,-1-1 0 0 0,-1 0 0 0 0,-2-2 0 0 0,-1 0 0 0 0,-1-2-1 0 0,-36 31 1 0 0,37-38-26 0 0,0 0-1 0 0,-2-2 1 0 0,0-1-1 0 0,-27 13 0 0 0,33-20 2 0 0,1-1 0 0 0,-1-1 0 0 0,-38 9 0 0 0,55-15-84 0 0,0 0 1 0 0,0 0-1 0 0,0 0 0 0 0,0 0 0 0 0,0 0 0 0 0,-1 0 0 0 0,1 0 0 0 0,0 0 1 0 0,0 0-1 0 0,0-1 0 0 0,0 1 0 0 0,0 0 0 0 0,0-1 0 0 0,0 1 0 0 0,0-1 0 0 0,0 1 1 0 0,0-1-1 0 0,0 1 0 0 0,0-1 0 0 0,0 0 0 0 0,0 0 0 0 0,1 1 0 0 0,-1-1 1 0 0,0 0-1 0 0,0 0 0 0 0,1 0 0 0 0,-1 0 0 0 0,0 0 0 0 0,1 0 0 0 0,-1 0 0 0 0,1 0 1 0 0,0 0-1 0 0,-1 0 0 0 0,1 0 0 0 0,0 0 0 0 0,-1 0 0 0 0,1 0 0 0 0,0 0 1 0 0,0 0-1 0 0,0-1 0 0 0,0 1 0 0 0,0 0 0 0 0,0-1 0 0 0,0-8-2143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57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0 314 15139 0 0,'1'-3'94'0'0,"-1"1"-1"0"0,1 0 0 0 0,0 0 1 0 0,-1 1-1 0 0,1-1 0 0 0,0 0 1 0 0,0 0-1 0 0,0 0 0 0 0,1 1 1 0 0,-1-1-1 0 0,0 0 1 0 0,1 1-1 0 0,-1-1 0 0 0,1 1 1 0 0,-1 0-1 0 0,1-1 0 0 0,0 1 1 0 0,0 0-1 0 0,-1 0 0 0 0,1 0 1 0 0,0 0-1 0 0,0 0 0 0 0,4 0 1 0 0,8-4-130 0 0,-1 0 1 0 0,18-2 0 0 0,-28 6 98 0 0,52-13 22 0 0,87-36 0 0 0,48-34 1090 0 0,-73 30-524 0 0,-93 44-666 0 0,-1 0-1 0 0,1 2 0 0 0,1 1 1 0 0,0 0-1 0 0,0 2 0 0 0,0 1 1 0 0,0 1-1 0 0,37 1 0 0 0,-35 8-1502 0 0,-15-3 288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2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594 1 7586 0 0,'-27'2'6966'0'0,"-1"7"-6625"0"0,0 2 796 0 0,10-4-749 0 0,2 0-1 0 0,-1 1 0 0 0,1 1 1 0 0,0 1-1 0 0,1 0 1 0 0,0 1-1 0 0,-21 19 0 0 0,22-14-340 0 0,0 0-1 0 0,1 1 1 0 0,-14 24-1 0 0,15-23-30 0 0,-51 97-58 0 0,32-66 23 0 0,12-18 74 0 0,-44 55-1 0 0,47-65-25 0 0,-16 24 0 0 0,21-27-395 0 0,-1-1 0 0 0,-23 25 1 0 0,41-73-11366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2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8 6113 0 0,'-28'-7'11288'0'0,"39"14"-11039"0"0,0 0-1 0 0,1 0 1 0 0,13 5-1 0 0,76 23 650 0 0,-77-28-816 0 0,1 1 1 0 0,-1 1-1 0 0,-1 1 0 0 0,0 1 1 0 0,24 15-1 0 0,43 48-49 0 0,-59-47 49 0 0,39 26 0 0 0,-66-50-129 0 0,0 0 0 0 0,0-1-1 0 0,1 1 1 0 0,-1-1 0 0 0,1-1-1 0 0,0 1 1 0 0,0 0 0 0 0,-1-1-1 0 0,1 0 1 0 0,0 0 0 0 0,0-1-1 0 0,0 1 1 0 0,0-1-1 0 0,0 0 1 0 0,0-1 0 0 0,0 1-1 0 0,0-1 1 0 0,0 0 0 0 0,0 0-1 0 0,0 0 1 0 0,-1-1 0 0 0,1 0-1 0 0,8-4 1 0 0,-7 1-1071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11610 0 0,'0'0'2024'0'0,"1"0"-2075"0"0,30 2 3460 0 0,-5 4-2343 0 0,-20-4-974 0 0,0-1-1 0 0,1 1 1 0 0,-1-1 0 0 0,0-1 0 0 0,0 1-1 0 0,9-1 1 0 0,-11 0-53 0 0,-1 0 0 0 0,0 0 0 0 0,0 1 0 0 0,1-1 1 0 0,-1 1-1 0 0,0 0 0 0 0,0 0 0 0 0,0 0 0 0 0,0 0 0 0 0,0 1 0 0 0,0-1 0 0 0,0 1 1 0 0,0 0-1 0 0,0 0 0 0 0,-1 0 0 0 0,5 4 0 0 0,-3-2-21 0 0,-1 0-1 0 0,1 1 1 0 0,-1 0 0 0 0,0 0-1 0 0,0 0 1 0 0,-1 0 0 0 0,1 0 0 0 0,2 11-1 0 0,-1 1-23 0 0,0 0-1 0 0,-2 0 0 0 0,0 1 1 0 0,-1-1-1 0 0,-1 24 0 0 0,-3-18 46 0 0,2-17-40 0 0,1-1 0 0 0,-1 1 0 0 0,1 0 0 0 0,0-1 1 0 0,0 1-1 0 0,0-1 0 0 0,2 7 0 0 0,-2-11 1 0 0,1 0-1 0 0,0 0 1 0 0,0 0 0 0 0,-1 0-1 0 0,1 0 1 0 0,0 0 0 0 0,0 0-1 0 0,0 0 1 0 0,0 0 0 0 0,0-1-1 0 0,0 1 1 0 0,0 0-1 0 0,1-1 1 0 0,-1 1 0 0 0,0-1-1 0 0,0 1 1 0 0,0-1 0 0 0,1 1-1 0 0,-1-1 1 0 0,0 0-1 0 0,0 0 1 0 0,1 1 0 0 0,-1-1-1 0 0,0 0 1 0 0,1 0 0 0 0,-1 0-1 0 0,0-1 1 0 0,0 1 0 0 0,3-1-1 0 0,1 1 18 0 0,0-1-1 0 0,0 0 0 0 0,0 0 1 0 0,0-1-1 0 0,0 1 1 0 0,5-3-1 0 0,94-47-10 0 0,-68 40 127 0 0,-8 4-110 0 0,10-16-101 0 0,-32 19-520 0 0,0 0 0 0 0,1 0 0 0 0,0 0 0 0 0,-1 1 1 0 0,9-3-1 0 0,-10 4-1396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4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16564 0 0,'5'29'1306'0'0,"-5"-24"-1205"0"0,1 0 0 0 0,-1 0 0 0 0,1 0 1 0 0,1 0-1 0 0,-1 0 0 0 0,1-1 0 0 0,-1 1 0 0 0,1 0 0 0 0,1-1 0 0 0,-1 0 0 0 0,5 7 0 0 0,3 1-48 0 0,1 1 1 0 0,0-2-1 0 0,1 1 0 0 0,18 13 1 0 0,-25-22-61 0 0,-1 0 0 0 0,0 0 0 0 0,1-1 0 0 0,-1 1 0 0 0,1-1 0 0 0,0 0 0 0 0,-1 0 1 0 0,1-1-1 0 0,0 1 0 0 0,0-1 0 0 0,0 0 0 0 0,1-1 0 0 0,-1 1 0 0 0,0-1 0 0 0,0 0 0 0 0,0 0 1 0 0,0 0-1 0 0,7-2 0 0 0,-7 0-82 0 0,-1-1 1 0 0,1 1-1 0 0,-1-1 0 0 0,0 0 1 0 0,1 0-1 0 0,-1-1 1 0 0,0 1-1 0 0,-1-1 0 0 0,1 0 1 0 0,-1 0-1 0 0,5-7 0 0 0,2-1-1336 0 0,0 1-126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4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1 11747 0 0,'0'0'2691'0'0,"0"8"297"0"0,1 8-2804 0 0,-2 0-1 0 0,1 0 0 0 0,-2-1 0 0 0,0 1 0 0 0,-1 0 0 0 0,-1 0 0 0 0,0-1 1 0 0,-10 24-1 0 0,-38 82 468 0 0,-35 127 0 0 0,39-104-593 0 0,-28 33-4 0 0,59-140-88 0 0,2 11-1138 0 0,13-42 636 0 0,-1 0-503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5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76 392 15203 0 0,'-12'2'930'0'0,"-19"4"187"0"0,30-5-1075 0 0,0-1 0 0 0,0 0 0 0 0,0 1 0 0 0,-1-1 0 0 0,2 0 0 0 0,-1 1 0 0 0,0-1 0 0 0,0 1 0 0 0,0 0 0 0 0,0-1 0 0 0,0 1 0 0 0,0 0 0 0 0,0 0 0 0 0,1-1 0 0 0,-1 1 0 0 0,0 0 0 0 0,1 0 0 0 0,-1 0 0 0 0,1 0 0 0 0,-1 0 0 0 0,1 0 0 0 0,-1 1 0 0 0,-4 6-72 0 0,-3 10 467 0 0,8-17-397 0 0,0 0-1 0 0,0-1 0 0 0,0 1 0 0 0,0-1 1 0 0,0 1-1 0 0,0 0 0 0 0,0-1 1 0 0,0 1-1 0 0,1-1 0 0 0,-1 1 0 0 0,0 0 1 0 0,0-1-1 0 0,1 1 0 0 0,-1-1 0 0 0,0 1 1 0 0,1-1-1 0 0,-1 1 0 0 0,0-1 1 0 0,1 1-1 0 0,-1-1 0 0 0,1 1 0 0 0,-1-1 1 0 0,1 0-1 0 0,-1 1 0 0 0,1-1 1 0 0,-1 0-1 0 0,1 1 0 0 0,-1-1 0 0 0,1 0 1 0 0,-1 0-1 0 0,1 1 0 0 0,0-1 1 0 0,0 0-1 0 0,9 3-10 0 0,-1-1-1 0 0,1 0 1 0 0,0 0 0 0 0,1-1 0 0 0,18-1-1 0 0,61-5 10 0 0,-53 1-23 0 0,50-7 9 0 0,0-3-1 0 0,-1-5 0 0 0,149-53 1 0 0,60-26 21 0 0,-196 70-33 0 0,103-16 0 0 0,207-6 4 0 0,-92 13-1 0 0,414-22-17 0 0,-659 58 28 0 0,1 4 0 0 0,-1 2 0 0 0,91 19 0 0 0,-142-19 6 0 0,1-2 0 0 0,0-1-1 0 0,0 0 1 0 0,-1-2-1 0 0,30-2 1 0 0,-37 0-299 0 0,0 0 1 0 0,-1-1-1 0 0,23-8 1 0 0,-25 6-539 0 0,-1 1 1 0 0,0-1 0 0 0,0-1-1 0 0,-1 0 1 0 0,11-8 0 0 0,-8 4-1611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6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17620 0 0,'0'1'41'0'0,"0"0"1"0"0,0 0-1 0 0,0-1 1 0 0,0 1-1 0 0,0 0 1 0 0,0 0-1 0 0,1 0 1 0 0,-1-1-1 0 0,0 1 1 0 0,1 0-1 0 0,-1-1 1 0 0,0 1-1 0 0,1 0 1 0 0,-1-1-1 0 0,1 1 1 0 0,-1 0-1 0 0,1-1 1 0 0,-1 1-1 0 0,1-1 1 0 0,0 1-1 0 0,-1-1 1 0 0,1 1 0 0 0,0-1-1 0 0,1 1 1 0 0,18 14 120 0 0,-9-8-119 0 0,4 3-7 0 0,1-1 1 0 0,28 12-1 0 0,-37-18-36 0 0,0-1-1 0 0,0-1 0 0 0,0 1 1 0 0,0-1-1 0 0,1 0 1 0 0,-1-1-1 0 0,0 1 0 0 0,0-1 1 0 0,1-1-1 0 0,7-1 0 0 0,4-2 24 0 0,0 0 0 0 0,-1-2 0 0 0,0-1 0 0 0,0 0 0 0 0,0-1 0 0 0,-1 0 0 0 0,23-17 0 0 0,0-3-578 0 0,64-58 1 0 0,-69 51-1964 0 0,-18 18 575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6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472 7 13795 0 0,'-2'-1'270'0'0,"0"0"1"0"0,0 0 0 0 0,0 0-1 0 0,0 0 1 0 0,-1 1-1 0 0,1-1 1 0 0,0 1-1 0 0,0 0 1 0 0,-1-1-1 0 0,1 1 1 0 0,0 0-1 0 0,0 0 1 0 0,-1 0-1 0 0,1 1 1 0 0,0-1 0 0 0,0 1-1 0 0,-5 0 1 0 0,1 2-115 0 0,1 0 1 0 0,-1 1 0 0 0,0-1-1 0 0,-9 9 1 0 0,10-8-234 0 0,0 1 135 0 0,0-1 1 0 0,1 1-1 0 0,-1 0 1 0 0,1 1-1 0 0,1-1 1 0 0,-7 12-1 0 0,-8 11 64 0 0,-25 33 35 0 0,3 1 1 0 0,-35 72 0 0 0,59-104-81 0 0,-23 32 0 0 0,31-50-156 0 0,-1-1-1 0 0,0 0 0 0 0,-1 0 0 0 0,0-1 1 0 0,-16 12-1 0 0,24-20-76 0 0,1-1 0 0 0,0 0 0 0 0,-1 0 0 0 0,1-1 0 0 0,0 1 0 0 0,-1 0 0 0 0,1 0 0 0 0,-1-1 0 0 0,0 1 0 0 0,1 0 0 0 0,-1-1 0 0 0,1 0 0 0 0,-1 1 0 0 0,0-1 0 0 0,1 0 0 0 0,-1 0 0 0 0,0 0 0 0 0,1 0 0 0 0,-1 0 0 0 0,0 0 0 0 0,1-1 0 0 0,-1 1 0 0 0,-1-1 0 0 0,-4-4-1740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6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7754 0 0,'0'-2'298'0'0,"0"0"0"0"0,1 0 0 0 0,-1 0 0 0 0,0 0 0 0 0,1 0 0 0 0,-1 0 0 0 0,1 1 0 0 0,0-1 0 0 0,-1 0 0 0 0,1 0 0 0 0,0 0 1 0 0,0 1-1 0 0,0-1 0 0 0,0 0 0 0 0,1 1 0 0 0,-1-1 0 0 0,0 1 0 0 0,3-3 0 0 0,0 2 9 0 0,-1-1 0 0 0,1 1 0 0 0,0 0 1 0 0,-1 0-1 0 0,1 0 0 0 0,0 1 0 0 0,0-1 0 0 0,7-1 0 0 0,-3 2-32 0 0,-1-1 0 0 0,1 1 0 0 0,0 1 0 0 0,0-1-1 0 0,0 2 1 0 0,0-1 0 0 0,0 1 0 0 0,0 0 0 0 0,10 3-1 0 0,-6 0-145 0 0,-1 1 0 0 0,0 0-1 0 0,0 1 1 0 0,0 1-1 0 0,-1-1 1 0 0,13 12-1 0 0,53 54-139 0 0,-51-47 73 0 0,82 94-34 0 0,-65-65-58 0 0,-34-42 39 0 0,0-1 0 0 0,0 0 0 0 0,1-1 0 0 0,1 0 1 0 0,0 0-1 0 0,0-1 0 0 0,0 0 0 0 0,22 13 0 0 0,-27-20 2 0 0,-1-1 0 0 0,1 1 0 0 0,-1-1 0 0 0,1 0 0 0 0,0 0 0 0 0,-1 0 0 0 0,1 0 0 0 0,0-1 0 0 0,-1 0 0 0 0,1 0 0 0 0,0 0 0 0 0,7-2 0 0 0,-5 0-151 0 0,1 0-1 0 0,0 0 0 0 0,-1 0 0 0 0,0-1 0 0 0,1 0 0 0 0,11-8 0 0 0,-6 1-1796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27 101 8034 0 0,'-2'2'130'0'0,"1"0"1"0"0,-1 0-1 0 0,1 0 1 0 0,-1 0-1 0 0,1 1 1 0 0,0-1-1 0 0,0 0 1 0 0,0 1-1 0 0,0-1 1 0 0,0 1-1 0 0,0-1 1 0 0,1 1-1 0 0,-1-1 1 0 0,1 1-1 0 0,0 4 1 0 0,-1-3 159 0 0,1 0 1 0 0,-1-1-1 0 0,0 1 0 0 0,0 0 1 0 0,-1 0-1 0 0,-3 11 4291 0 0,6-22-1841 0 0,0 0-2695 0 0,0-1 0 0 0,1 1 0 0 0,0 0 1 0 0,0 0-1 0 0,1 0 0 0 0,0 0 0 0 0,0 0 0 0 0,1 1 0 0 0,0-1 0 0 0,0 1 0 0 0,0 0 0 0 0,8-8 0 0 0,-2 3-22 0 0,-1 1 1 0 0,2 1 0 0 0,-1-1-1 0 0,2 2 1 0 0,-1 0 0 0 0,14-8-1 0 0,-24 15-22 0 0,0 1 0 0 0,1-1 0 0 0,-1 0 0 0 0,1 1 0 0 0,-1-1 0 0 0,1 1 0 0 0,0-1 0 0 0,-1 1 0 0 0,1-1 0 0 0,-1 1 0 0 0,1 0 0 0 0,0 0 0 0 0,-1 0 0 0 0,1 0 0 0 0,0 0 0 0 0,-1 1 1 0 0,1-1-1 0 0,0 0 0 0 0,-1 1 0 0 0,1-1 0 0 0,2 2 0 0 0,-2-1-1 0 0,0 1 1 0 0,0-1-1 0 0,1 1 1 0 0,-1 0-1 0 0,-1 0 1 0 0,1 0-1 0 0,0 0 1 0 0,0 0-1 0 0,-1 1 1 0 0,1-1-1 0 0,1 5 1 0 0,2 2 4 0 0,-2 1 1 0 0,0 0-1 0 0,0-1 1 0 0,-1 1-1 0 0,3 20 1 0 0,-4-11 44 0 0,0-1 0 0 0,-2 1 0 0 0,0 0 0 0 0,-5 29 0 0 0,1-12 146 0 0,-4 17 111 0 0,7-45-297 0 0,1 0 0 0 0,0 1 0 0 0,0-1 0 0 0,0 0-1 0 0,1 1 1 0 0,1-1 0 0 0,-1 1 0 0 0,4 13 0 0 0,-1 3-86 0 0,-2-23 78 0 0,-1 1 0 0 0,1-1 0 0 0,0 0 0 0 0,0 0 0 0 0,0 0 0 0 0,0 0-1 0 0,0 0 1 0 0,0 0 0 0 0,0 0 0 0 0,1 0 0 0 0,-1-1 0 0 0,1 1 0 0 0,-1 0-1 0 0,1-1 1 0 0,0 1 0 0 0,0-1 0 0 0,-1 0 0 0 0,1 1 0 0 0,0-1 0 0 0,0 0-1 0 0,1 0 1 0 0,-1 0 0 0 0,0 0 0 0 0,0-1 0 0 0,0 1 0 0 0,0-1 0 0 0,1 1-1 0 0,-1-1 1 0 0,0 0 0 0 0,0 0 0 0 0,1 0 0 0 0,-1 0 0 0 0,0 0 0 0 0,1 0-1 0 0,-1-1 1 0 0,0 1 0 0 0,0-1 0 0 0,1 1 0 0 0,-1-1 0 0 0,0 0 0 0 0,0 0-1 0 0,0 0 1 0 0,0 0 0 0 0,0-1 0 0 0,2-1 0 0 0,0-2-24 0 0,0 1 0 0 0,-1-1-1 0 0,0 0 1 0 0,4-8 0 0 0,5-8-95 0 0,-4 12-123 0 0,-1 1 0 0 0,1 0 0 0 0,1 0 0 0 0,-1 1 0 0 0,1 0 0 0 0,0 1 0 0 0,19-10 0 0 0,-20 11-219 0 0,12-7-1613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7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1 226 13907 0 0,'3'-4'580'0'0,"0"0"-1"0"0,1 1 1 0 0,-1-1-1 0 0,1 1 1 0 0,0-1-1 0 0,0 1 1 0 0,0 0 0 0 0,8-4-1 0 0,3-2-265 0 0,-4 3-211 0 0,0 0 0 0 0,1 1 0 0 0,0 1-1 0 0,0 0 1 0 0,0 0 0 0 0,0 1-1 0 0,15-1 1 0 0,15-5-52 0 0,0 0-64 0 0,30-9-75 0 0,-64 15 101 0 0,-1 1-1 0 0,0-2 1 0 0,0 1-1 0 0,0-1 1 0 0,-1 0 0 0 0,1 0-1 0 0,9-9 1 0 0,-8 5-265 0 0,1-1 0 0 0,-1 0 0 0 0,0 0 1 0 0,9-17-1 0 0,-10 14-691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7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14587 0 0,'-4'6'437'0'0,"0"0"0"0"0,1 0 0 0 0,0 1 0 0 0,0-1 0 0 0,1 1 0 0 0,0-1 0 0 0,0 1 0 0 0,0 0 0 0 0,1 0 0 0 0,0 0 0 0 0,0 12 0 0 0,2 6-135 0 0,7 49 0 0 0,-2-24-355 0 0,-3-17 51 0 0,2 25 80 0 0,17 79 0 0 0,24 26-26 0 0,-35-123-81 0 0,-9-31 21 0 0,0 0 1 0 0,0 0-1 0 0,1-1 1 0 0,0 1-1 0 0,8 14 1 0 0,-10-21 8 0 0,0 0-1 0 0,1 0 1 0 0,-1 0 0 0 0,1 0 0 0 0,-1 0 0 0 0,1 0-1 0 0,-1-1 1 0 0,1 1 0 0 0,0-1 0 0 0,0 1 0 0 0,0-1-1 0 0,0 0 1 0 0,0 1 0 0 0,0-1 0 0 0,0 0 0 0 0,1 0 0 0 0,-1-1-1 0 0,0 1 1 0 0,0 0 0 0 0,1-1 0 0 0,-1 0 0 0 0,4 1-1 0 0,22-6-3780 0 0,-22 3 1567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7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19668 0 0,'10'7'72'0'0,"0"1"-1"0"0,0 1 1 0 0,-1 0 0 0 0,0 0-1 0 0,-1 1 1 0 0,0 0 0 0 0,-1 0-1 0 0,0 1 1 0 0,10 20-1 0 0,34 76 104 0 0,-47-98-176 0 0,1-1 0 0 0,0 0 0 0 0,0 0 0 0 0,7 8 0 0 0,16 25-133 0 0,-27-40 122 0 0,1 1 0 0 0,-1-1 0 0 0,0 0 0 0 0,0 1 0 0 0,1-1 0 0 0,-1 0 0 0 0,1 0 0 0 0,0 0 0 0 0,-1 0 0 0 0,1 0 0 0 0,0 0 0 0 0,-1 0-1 0 0,1 0 1 0 0,0-1 0 0 0,0 1 0 0 0,0-1 0 0 0,-1 1 0 0 0,1-1 0 0 0,0 0 0 0 0,0 0 0 0 0,0 0 0 0 0,0 0 0 0 0,0 0 0 0 0,0 0 0 0 0,0 0 0 0 0,-1-1 0 0 0,1 1-1 0 0,0-1 1 0 0,0 1 0 0 0,0-1 0 0 0,0 0 0 0 0,-1 0 0 0 0,1 0 0 0 0,0 0 0 0 0,-1 0 0 0 0,1 0 0 0 0,-1 0 0 0 0,1 0 0 0 0,-1-1 0 0 0,2-1 0 0 0,4-7-629 0 0,-1 0-1168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 19716 0 0,'-10'39'319'0'0,"-8"65"0"0"0,12-61-228 0 0,-14 49 0 0 0,-6 3-88 0 0,-23 76-40 0 0,-5 33 123 0 0,38-152-55 0 0,8-23-39 0 0,-14 33 1 0 0,-8 18-30 0 0,25-70-22 0 0,1-24-5262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08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36 8922 0 0,'-6'1'798'0'0,"0"-1"-1"0"0,0 1 1 0 0,0-1 0 0 0,-1 0-1 0 0,1-1 1 0 0,0 1 0 0 0,0-1 0 0 0,-8-3-1 0 0,-25-1 1645 0 0,38 5-2266 0 0,4 0-51 0 0,42-9 583 0 0,54-8 434 0 0,-94 16-1121 0 0,0 2 1 0 0,0-1-1 0 0,-1 0 1 0 0,1 1-1 0 0,0 0 1 0 0,-1 0 0 0 0,1 1-1 0 0,0-1 1 0 0,-1 1-1 0 0,0 0 1 0 0,1 0-1 0 0,-1 0 1 0 0,0 1-1 0 0,0-1 1 0 0,4 5-1 0 0,6 4 29 0 0,-1 1-1 0 0,19 24 0 0 0,-18-20-5 0 0,17 22 36 0 0,-19-23 7 0 0,0 0 1 0 0,1-1-1 0 0,26 22 1 0 0,-33-32-77 0 0,0-1 0 0 0,-1 1 0 0 0,1-1 1 0 0,0 0-1 0 0,0 0 0 0 0,1-1 1 0 0,-1 0-1 0 0,0 0 0 0 0,1 0 0 0 0,0-1 1 0 0,-1 0-1 0 0,1 0 0 0 0,0-1 0 0 0,12 0 1 0 0,-7-2-5 0 0,-1 1 1 0 0,1-2 0 0 0,-1 0 0 0 0,0 0 0 0 0,1-1 0 0 0,-2 0-1 0 0,1-1 1 0 0,12-7 0 0 0,-6 2-45 0 0,-1-1 1 0 0,0-1-1 0 0,0 0 0 0 0,15-17 0 0 0,-7 0-181 0 0,-2-4-66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3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1 748 9138 0 0,'-1'2'4458'0'0,"10"12"-4200"0"0,-6-11-222 0 0,-1-1-1 0 0,1 1 1 0 0,0 0 0 0 0,0-1 0 0 0,0 1 0 0 0,1-1 0 0 0,-1 0 0 0 0,1 0 0 0 0,-1 0 0 0 0,1-1 0 0 0,-1 1 0 0 0,1-1 0 0 0,0 0 0 0 0,0 0 0 0 0,0 0 0 0 0,0 0-1 0 0,4 0 1 0 0,11-1 158 0 0,-1-1-1 0 0,1-1 1 0 0,-1-1-1 0 0,1 0 1 0 0,-1-1 0 0 0,0-1-1 0 0,29-12 1 0 0,-9 0 169 0 0,-2-1 1 0 0,50-32 0 0 0,-43 22-243 0 0,-1-2 0 0 0,-1-1 0 0 0,-2-3 0 0 0,-2-1 0 0 0,-1-1 0 0 0,48-63 0 0 0,-70 79-107 0 0,-1-1 0 0 0,-1 0 0 0 0,-1-1 0 0 0,-1-1 0 0 0,-1 1 0 0 0,0-1 0 0 0,9-47 0 0 0,-17 64-9 0 0,-1 0 0 0 0,1 0 0 0 0,-1 0 1 0 0,0 0-1 0 0,-1 0 0 0 0,1 0 0 0 0,-1 0 1 0 0,-1 0-1 0 0,1 0 0 0 0,-1 0 0 0 0,0 1 1 0 0,0-1-1 0 0,0 0 0 0 0,-1 1 0 0 0,0 0 1 0 0,0 0-1 0 0,0 0 0 0 0,-1 0 1 0 0,0 0-1 0 0,0 1 0 0 0,0-1 0 0 0,0 1 1 0 0,-1 0-1 0 0,0 0 0 0 0,1 1 0 0 0,-1-1 1 0 0,-1 1-1 0 0,1 0 0 0 0,0 1 0 0 0,-1-1 1 0 0,1 1-1 0 0,-1 0 0 0 0,0 1 0 0 0,0-1 1 0 0,0 1-1 0 0,-10-1 0 0 0,3 2-42 0 0,-1 0-1 0 0,0 1 0 0 0,1 1 0 0 0,-1 0 1 0 0,1 1-1 0 0,-1 0 0 0 0,-24 10 0 0 0,-87 47-99 0 0,116-56 132 0 0,2 0 5 0 0,-153 85 19 0 0,130-71 1 0 0,2 2 1 0 0,0 1-1 0 0,-31 31 0 0 0,48-39 7 0 0,0 0 1 0 0,1 1-1 0 0,1 0 0 0 0,0 1 0 0 0,1 0 0 0 0,0 0 0 0 0,1 1 1 0 0,1 0-1 0 0,1 0 0 0 0,0 1 0 0 0,1-1 0 0 0,1 1 0 0 0,0 0 1 0 0,1 0-1 0 0,1 26 0 0 0,7 112-75 0 0,3-38 545 0 0,6 0 0 0 0,51 201 0 0 0,22 36-382 0 0,-66-236 107 0 0,8 124 0 0 0,-28-217-184 0 0,5 132 184 0 0,-8-133-218 0 0,0-1 1 0 0,-2 1-1 0 0,0-1 1 0 0,-11 36-1 0 0,12-55-5 0 0,1 0 0 0 0,-1 0-1 0 0,1-1 1 0 0,-1 1-1 0 0,0-1 1 0 0,0 1-1 0 0,-1-1 1 0 0,1 0-1 0 0,-1 1 1 0 0,0-2 0 0 0,0 1-1 0 0,0 0 1 0 0,0 0-1 0 0,0-1 1 0 0,0 0-1 0 0,-1 1 1 0 0,1-1-1 0 0,-7 2 1 0 0,8-3-84 0 0,-1 0 0 0 0,1-1 0 0 0,-1 1 0 0 0,0-1 0 0 0,1 1 0 0 0,-1-1 0 0 0,0 0 0 0 0,1 0 0 0 0,-1 0-1 0 0,0 0 1 0 0,1-1 0 0 0,-1 1 0 0 0,0-1 0 0 0,1 0 0 0 0,-1 1 0 0 0,1-1 0 0 0,-1 0 0 0 0,1-1 0 0 0,0 1 0 0 0,-1 0 0 0 0,1-1 0 0 0,0 1 0 0 0,0-1 0 0 0,0 0 0 0 0,0 1 0 0 0,0-1 0 0 0,0 0 0 0 0,-2-4 0 0 0,-6-7-1768 0 0,0-3-354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3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 13371 0 0,'0'0'3102'0'0,"12"1"-1103"0"0,-3 1-1909 0 0,-1 0 1 0 0,0 0-1 0 0,0 1 0 0 0,0 0 1 0 0,0 1-1 0 0,0-1 0 0 0,10 8 1 0 0,-12-7-69 0 0,0-1 0 0 0,1 1 1 0 0,0-1-1 0 0,-1-1 0 0 0,1 1 0 0 0,0-1 1 0 0,0 0-1 0 0,0-1 0 0 0,1 0 0 0 0,-1 0 1 0 0,13 0-1 0 0,-9-2-6 0 0,-1 0 1 0 0,1-1-1 0 0,-1 0 0 0 0,1 0 1 0 0,-1-1-1 0 0,0-1 1 0 0,13-5-1 0 0,0-4-88 0 0,-1 0-1 0 0,0-1 0 0 0,0-1 1 0 0,-2-1-1 0 0,35-34 0 0 0,-21 14-780 0 0,-17 18-871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7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441 0 6233 0 0,'-6'3'451'0'0,"0"-1"-1"0"0,1 1 1 0 0,-1 1-1 0 0,1-1 1 0 0,0 1-1 0 0,-9 7 1 0 0,9-6 317 0 0,-1 0 1 0 0,1-1 0 0 0,-1 0 0 0 0,0 0-1 0 0,-12 5 1 0 0,-4-1 318 0 0,-23 9 602 0 0,-45 25 0 0 0,76-35-1628 0 0,0 2-1 0 0,0 0 1 0 0,1 1-1 0 0,0 0 1 0 0,1 1-1 0 0,0 0 1 0 0,-10 14-1 0 0,13-15-47 0 0,1 1-1 0 0,0 1 1 0 0,1-1-1 0 0,1 1 1 0 0,0 0-1 0 0,0 1 1 0 0,1 0 0 0 0,1 0-1 0 0,0 0 1 0 0,0 0-1 0 0,2 0 1 0 0,0 1 0 0 0,-1 15-1 0 0,1 19 72 0 0,5 69 0 0 0,-1-98-90 0 0,0 1 0 0 0,2-1-1 0 0,0 0 1 0 0,1 0 0 0 0,1 0-1 0 0,11 24 1 0 0,-13-37-6 0 0,-1 0 0 0 0,1 0 1 0 0,0-1-1 0 0,1 1 0 0 0,-1-1 0 0 0,1 0 0 0 0,0 0 0 0 0,0 0 0 0 0,1-1 0 0 0,-1 0 1 0 0,1 0-1 0 0,0 0 0 0 0,0-1 0 0 0,1 0 0 0 0,-1 0 0 0 0,1 0 0 0 0,12 3 1 0 0,-9-4-255 0 0,0 0 1 0 0,0-1-1 0 0,0 0 1 0 0,0-1 0 0 0,0 0-1 0 0,0 0 1 0 0,0-1 0 0 0,0 0-1 0 0,0-1 1 0 0,0 0-1 0 0,18-7 1 0 0,-7 0-1246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4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32 16243 0 0,'-8'-1'265'0'0,"0"1"-1"0"0,0-2 1 0 0,1 1-1 0 0,-1-1 1 0 0,0 0-1 0 0,1-1 1 0 0,-10-4-1 0 0,-11-3-250 0 0,23 9-17 0 0,1 0 0 0 0,-1 0 0 0 0,0 0 0 0 0,0 1 0 0 0,1 0 0 0 0,-1 0-1 0 0,0 0 1 0 0,0 1 0 0 0,1 0 0 0 0,-1 0 0 0 0,0 0 0 0 0,1 0 0 0 0,-1 1 0 0 0,1-1-1 0 0,0 1 1 0 0,-1 1 0 0 0,1-1 0 0 0,0 0 0 0 0,0 1 0 0 0,0 0 0 0 0,1 0 0 0 0,-1 0-1 0 0,1 0 1 0 0,-4 5 0 0 0,-2 1 127 0 0,1 1 0 0 0,0 0 0 0 0,1 0 0 0 0,0 1 0 0 0,1 0 0 0 0,0 0 0 0 0,1 0 0 0 0,-5 15 0 0 0,4-6-61 0 0,2 0 0 0 0,0 1 0 0 0,1 0 0 0 0,1-1 0 0 0,1 23 0 0 0,10 106 45 0 0,-5-112-83 0 0,2 21-15 0 0,3-1 1 0 0,2 0 0 0 0,3-1-1 0 0,2-1 1 0 0,29 67 0 0 0,-41-113 1 0 0,0 0 0 0 0,1 0 1 0 0,0-1-1 0 0,0 1 0 0 0,1-1 0 0 0,0-1 1 0 0,1 1-1 0 0,14 12 0 0 0,-18-17-20 0 0,0-1 0 0 0,1 0 0 0 0,-1 1-1 0 0,1-1 1 0 0,-1-1 0 0 0,1 1 0 0 0,0 0 0 0 0,0-1-1 0 0,0 0 1 0 0,0 0 0 0 0,0 0 0 0 0,0 0-1 0 0,0-1 1 0 0,0 1 0 0 0,1-1 0 0 0,-1 0 0 0 0,0-1-1 0 0,0 1 1 0 0,0-1 0 0 0,0 1 0 0 0,0-1-1 0 0,0 0 1 0 0,7-3 0 0 0,4-3-412 0 0,0 0 1 0 0,0-1-1 0 0,0-1 1 0 0,-1 0-1 0 0,-1-1 1 0 0,18-16-1 0 0,-18 14-1491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4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58 13803 0 0,'-1'-3'250'0'0,"0"1"0"0"0,0-1 1 0 0,0 0-1 0 0,0 0 0 0 0,0 0 1 0 0,0 0-1 0 0,1 0 0 0 0,0 0 0 0 0,-1 0 1 0 0,1 0-1 0 0,0 0 0 0 0,0 0 1 0 0,1 0-1 0 0,-1 0 0 0 0,1 0 0 0 0,-1 1 1 0 0,3-6-1 0 0,-3 8-193 0 0,-4 1-113 0 0,-8 4 142 0 0,-1 1 0 0 0,1 0-1 0 0,1 1 1 0 0,-1 0 0 0 0,1 1-1 0 0,0 0 1 0 0,-16 17 0 0 0,7-7 218 0 0,12-11-159 0 0,1 0 0 0 0,-13 16 1 0 0,-22 37 107 0 0,-36 68 1 0 0,9 3-773 0 0,67-127 134 0 0,0 0 0 0 0,1 0 0 0 0,0 0 0 0 0,0 0 0 0 0,0 0 0 0 0,0 0 0 0 0,0 0 0 0 0,1 6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4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9834 0 0,'0'0'6988'0'0,"8"0"-5517"0"0,18 4-1302 0 0,1 2 1 0 0,-1 0-1 0 0,-1 2 0 0 0,26 10 0 0 0,98 55-149 0 0,-134-65-174 0 0,0-1 0 0 0,0-1 0 0 0,1 0 0 0 0,0-1 0 0 0,0-1 0 0 0,0 0 0 0 0,0-1 0 0 0,1-1 0 0 0,0-1 1 0 0,-1 0-1 0 0,25-2 0 0 0,-25-2-1091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18476 0 0,'5'27'314'0'0,"1"0"1"0"0,1 0-1 0 0,17 40 0 0 0,42 72-724 0 0,-58-122 324 0 0,-6-14-6 0 0,0 1 0 0 0,1 0 0 0 0,-1-1 0 0 0,1 1-1 0 0,0-1 1 0 0,0 0 0 0 0,4 5 0 0 0,-6-8 66 0 0,-1 0 1 0 0,1 1-1 0 0,-1-1 1 0 0,0 0-1 0 0,1 0 1 0 0,-1 1-1 0 0,1-1 1 0 0,-1 0-1 0 0,1 0 1 0 0,-1 1-1 0 0,1-1 1 0 0,-1 0-1 0 0,1 0 1 0 0,-1 0-1 0 0,1 0 1 0 0,-1 0-1 0 0,1 0 1 0 0,-1 0-1 0 0,1 0 1 0 0,-1 0-1 0 0,1 0 1 0 0,-1 0-1 0 0,1 0 1 0 0,-1 0-1 0 0,2-1 1 0 0,-2 0-2 0 0,1 1 1 0 0,0-1-1 0 0,-1 0 1 0 0,1 0-1 0 0,0 0 1 0 0,-1 0-1 0 0,1 0 1 0 0,-1 0-1 0 0,0 0 1 0 0,1 0-1 0 0,-1 0 1 0 0,0 0-1 0 0,1 0 1 0 0,-1 0-1 0 0,0 0 1 0 0,0 0-1 0 0,0-3 1 0 0,5-56-1321 0 0,-4 42 585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5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19540 0 0,'3'8'200'0'0,"4"-1"-72"0"0,2 1-8 0 0,1 3-64 0 0,1 4 24 0 0,1 2-24 0 0,2 4-48 0 0,1 1-8 0 0,0 7-16 0 0,-1 1 8 0 0,4 2-16 0 0,-3-3-152 0 0,5 1-272 0 0,4-1-232 0 0,1-6-288 0 0,-1-4-1737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5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85 10258 0 0,'-5'-12'783'0'0,"-1"1"-1"0"0,-11-19 1 0 0,16 28-726 0 0,-1-1 0 0 0,1 1 0 0 0,0 0 0 0 0,-1 0 0 0 0,0 1 0 0 0,1-1 0 0 0,-1 0 0 0 0,0 0 0 0 0,0 1 0 0 0,0-1 0 0 0,0 1 0 0 0,0 0 0 0 0,0-1 0 0 0,0 1 0 0 0,0 0 0 0 0,-1 0 0 0 0,1 1 0 0 0,0-1 0 0 0,-1 0 0 0 0,1 1 0 0 0,-5-1 0 0 0,5 1-98 0 0,0 1 0 0 0,0 0 0 0 0,1 0 0 0 0,-1 0-1 0 0,0-1 1 0 0,0 2 0 0 0,0-1 0 0 0,1 0 0 0 0,-1 0 0 0 0,0 0-1 0 0,1 1 1 0 0,-1-1 0 0 0,1 1 0 0 0,0-1 0 0 0,-1 1 0 0 0,1 0-1 0 0,0 0 1 0 0,-1 2 0 0 0,-19 40-523 0 0,18-36 497 0 0,-47 119 2548 0 0,6 3 0 0 0,-50 241 0 0 0,83-325-2301 0 0,7-33-122 0 0,1 1 0 0 0,0-1 1 0 0,-2 28-1 0 0,7-28-599 0 0,10-21-264 0 0,-4-5-1020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6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 17172 0 0,'-11'-6'1462'0'0,"19"4"-567"0"0,21 8-637 0 0,-16 1-249 0 0,-1 1 1 0 0,0 0-1 0 0,0 1 1 0 0,-1 1-1 0 0,0 0 1 0 0,0 0-1 0 0,-1 1 1 0 0,0 0-1 0 0,-1 1 0 0 0,14 23 1 0 0,0 7 79 0 0,35 90 1 0 0,-40-80 23 0 0,-2 0 0 0 0,-2 2 1 0 0,-3-1-1 0 0,7 73 1 0 0,-9 219-135 0 0,-10-315-149 0 0,-2 0-1 0 0,-7 35 0 0 0,5-45-1680 0 0,-13 38 0 0 0,6-34-644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7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34 152 4521 0 0,'-27'62'9527'0'0,"26"-61"-9235"0"0,-3 16 629 0 0,3-16-874 0 0,1-1 0 0 0,0 0 0 0 0,0 0 0 0 0,0 1-1 0 0,0-1 1 0 0,0 0 0 0 0,0 1 0 0 0,0-1 0 0 0,0 0 0 0 0,0 0 0 0 0,0 1-1 0 0,0-1 1 0 0,0 0 0 0 0,0 0 0 0 0,0 1 0 0 0,0-1 0 0 0,0 0-1 0 0,0 0 1 0 0,0 1 0 0 0,1-1 0 0 0,-1 0 0 0 0,0 0 0 0 0,0 1 0 0 0,0-1-1 0 0,0 0 1 0 0,0 0 0 0 0,1 0 0 0 0,-1 1 0 0 0,0-1 0 0 0,0 0-1 0 0,0 0 1 0 0,1 0 0 0 0,-1 0 0 0 0,0 0 0 0 0,0 1 0 0 0,1-1 0 0 0,-1 0-1 0 0,0 0 1 0 0,0 0 0 0 0,1 0 0 0 0,-1 0 0 0 0,0 0 0 0 0,0 0-1 0 0,1 0 1 0 0,-1 0 0 0 0,0 0 0 0 0,0 0 0 0 0,1 0 0 0 0,-1 0 0 0 0,0 0-1 0 0,0 0 1 0 0,1 0 0 0 0,-1 0 0 0 0,0 0 0 0 0,0 0 0 0 0,1 0-1 0 0,-1-1 1 0 0,0 1 0 0 0,0 0 0 0 0,1 0 0 0 0,-1 0 0 0 0,0 0 0 0 0,0-1-1 0 0,0 1 1 0 0,1 0 0 0 0,-1 0 0 0 0,47-31 515 0 0,-34 22-489 0 0,-1 0 0 0 0,1 1 0 0 0,0 1 1 0 0,24-10-1 0 0,18 2 117 0 0,95-15-1 0 0,-14 5-181 0 0,196-56 219 0 0,-329 80-227 0 0,24-4 126 0 0,-26 5-119 0 0,1 0 0 0 0,-1 0 1 0 0,0 0-1 0 0,1 0 0 0 0,-1 0 1 0 0,0 0-1 0 0,1 0 0 0 0,-1 0 1 0 0,0 1-1 0 0,1-1 0 0 0,-1 0 1 0 0,0 1-1 0 0,0-1 0 0 0,1 1 1 0 0,-1 0-1 0 0,2 0 0 0 0,-3 0-3 0 0,0 0-576 0 0,-1 0 428 0 0,1-1 0 0 0,0 1 0 0 0,0 0 1 0 0,-1-1-1 0 0,1 1 0 0 0,0-1 1 0 0,-1 1-1 0 0,1-1 0 0 0,-1 1 0 0 0,1-1 1 0 0,-1 1-1 0 0,1-1 0 0 0,-1 1 1 0 0,1-1-1 0 0,-1 1 0 0 0,1-1 0 0 0,-1 0 1 0 0,0 1-1 0 0,1-1 0 0 0,-1 0 1 0 0,0 0-1 0 0,-1 1 0 0 0,-29 19-1731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7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1 267 10018 0 0,'3'-1'9092'0'0,"20"-7"-7548"0"0,32-12-2316 0 0,40-20 813 0 0,197-73-24 0 0,-254 102-31 0 0,0 2 0 0 0,49-4 1 0 0,4-2 72 0 0,71-16-1580 0 0,-132 25 664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8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802 22 11715 0 0,'0'0'5077'0'0,"0"0"-5004"0"0,0-1-1 0 0,0 1 1 0 0,0-1 0 0 0,0 1 0 0 0,0-1 0 0 0,0 1 0 0 0,0-1 0 0 0,0 1 0 0 0,0-1 0 0 0,-1 1 0 0 0,1-1 0 0 0,0 1 0 0 0,0-1 0 0 0,-1 1 0 0 0,1-1 0 0 0,0 1 0 0 0,0 0 0 0 0,-1-1-1 0 0,1 1 1 0 0,-1 0 0 0 0,1-1 0 0 0,0 1 0 0 0,-1 0 0 0 0,1-1 0 0 0,-1 1 0 0 0,1 0 0 0 0,0 0 0 0 0,-1 0 0 0 0,1-1 0 0 0,-1 1 0 0 0,1 0 0 0 0,-1 0 0 0 0,1 0 0 0 0,-1 0 0 0 0,0 0-1 0 0,1 0-71 0 0,-5-2 7 0 0,0 0-1 0 0,-1 1 1 0 0,1-1-1 0 0,0 1 1 0 0,-1 1-1 0 0,1-1 1 0 0,-1 1-1 0 0,1 0 1 0 0,0 0-1 0 0,-1 1 1 0 0,-8 1-1 0 0,-22 8 65 0 0,-29 7 203 0 0,-67 29 0 0 0,114-38-255 0 0,-1 0 0 0 0,1 2 0 0 0,1 0-1 0 0,-1 1 1 0 0,2 1 0 0 0,0 0 0 0 0,0 1 0 0 0,-14 16-1 0 0,-28 42 0 0 0,-87 142 0 0 0,76-106-167 0 0,57-86 138 0 0,9-15-27 0 0,0-1 0 0 0,-1 1 0 0 0,1-1 0 0 0,-1 0 0 0 0,-8 9 0 0 0,12-14-114 0 0,-3 2 404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7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752 0 8714 0 0,'-74'21'6353'0'0,"45"-11"-5690"0"0,0 1 0 0 0,1 2 1 0 0,-47 27-1 0 0,52-25-405 0 0,-184 120 915 0 0,180-113-1099 0 0,2 1-1 0 0,0 2 1 0 0,1 1 0 0 0,-36 52 0 0 0,7-10-74 0 0,42-52-96 0 0,-13 17 186 0 0,23-32-185 0 0,0 0 0 0 0,0 0-1 0 0,1 0 1 0 0,-1 0 0 0 0,0-1-1 0 0,0 1 1 0 0,0 0 0 0 0,0 0-1 0 0,0-1 1 0 0,0 1-1 0 0,-1-1 1 0 0,1 1 0 0 0,0-1-1 0 0,0 1 1 0 0,0-1 0 0 0,-1 0-1 0 0,1 1 1 0 0,0-1 0 0 0,0 0-1 0 0,0 0 1 0 0,-1 0-1 0 0,1 0 1 0 0,0 0 0 0 0,-2-1-1 0 0,-2-1-1173 0 0,1-2-421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9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10 16075 0 0,'0'0'171'0'0,"0"0"-115"0"0,0 0 1 0 0,0 0 0 0 0,-4-1 1759 0 0,3 1-1760 0 0,1 0 1 0 0,0 0 0 0 0,0-1-1 0 0,0 1 1 0 0,0 0 0 0 0,0 0 0 0 0,0 0-1 0 0,0 0 1 0 0,0 0 0 0 0,0-1 0 0 0,0 1-1 0 0,0 0 1 0 0,0 0 0 0 0,0 0 0 0 0,0 0-1 0 0,0 0 1 0 0,0-1 0 0 0,0 1 0 0 0,0 0-1 0 0,0 0 1 0 0,13-4 512 0 0,23 2-843 0 0,-24 4 275 0 0,-1 1 0 0 0,0 0 1 0 0,0 0-1 0 0,-1 1 1 0 0,1 1-1 0 0,-1-1 1 0 0,0 2-1 0 0,0-1 1 0 0,0 2-1 0 0,-1-1 1 0 0,0 1-1 0 0,12 11 1 0 0,4 8 29 0 0,-1 1 1 0 0,33 47 0 0 0,-24-21 52 0 0,-23-35 47 0 0,22 30 1 0 0,-15-28-42 0 0,1-1 1 0 0,1 0-1 0 0,1-1 1 0 0,24 16-1 0 0,-19-16-87 0 0,1-2 0 0 0,1-1 0 0 0,0-1 0 0 0,1-2-1 0 0,0 0 1 0 0,33 7 0 0 0,-39-13-32 0 0,1-1 0 0 0,28 2 0 0 0,-41-6-177 0 0,-1 0 0 0 0,0-1-1 0 0,1-1 1 0 0,-1 0 0 0 0,0 0 0 0 0,0 0-1 0 0,0-1 1 0 0,14-5 0 0 0,-9 1-738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19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32 180 16492 0 0,'-32'-28'2336'0'0,"34"20"-2485"0"0,2-8 354 0 0,-1 9-155 0 0,1 0 1 0 0,0 0-1 0 0,0 1 1 0 0,7-8-1 0 0,-3 5 3 0 0,-6 6-7 0 0,0 0 0 0 0,1 0 0 0 0,0 0-1 0 0,0 1 1 0 0,0-1 0 0 0,0 1-1 0 0,0 0 1 0 0,1 0 0 0 0,-1 0-1 0 0,0 0 1 0 0,1 1 0 0 0,0-1-1 0 0,4 0 1 0 0,11-6 187 0 0,-6 1-145 0 0,1 1 0 0 0,-1 1 0 0 0,2 0 1 0 0,28-6-1 0 0,-38 10-87 0 0,1 0 0 0 0,-1 0 0 0 0,1 1 0 0 0,0-1 1 0 0,10 2-1 0 0,-14-1-2 0 0,-1 1 0 0 0,1-1 0 0 0,-1 1 0 0 0,1-1 0 0 0,-1 1 0 0 0,1 0 0 0 0,-1-1 0 0 0,0 1 0 0 0,1 0 0 0 0,-1 0 0 0 0,0 0 1 0 0,1 0-1 0 0,-1 0 0 0 0,0 0 0 0 0,0 0 0 0 0,0 0 0 0 0,0 1 0 0 0,0-1 0 0 0,0 0 0 0 0,-1 1 0 0 0,1-1 0 0 0,0 1 0 0 0,-1-1 1 0 0,1 0-1 0 0,0 4 0 0 0,2 10-12 0 0,-1 0 1 0 0,-1 1 0 0 0,-1-1-1 0 0,0 1 1 0 0,-4 29 0 0 0,1-16 0 0 0,-2 24 16 0 0,-4 0 0 0 0,-20 75 0 0 0,-45 100 18 0 0,73-225-18 0 0,-1 1 0 0 0,1-1 0 0 0,1 0 1 0 0,-1 1-1 0 0,0-1 0 0 0,1 1 0 0 0,0-1 0 0 0,0 1 1 0 0,0-1-1 0 0,0 1 0 0 0,1 4 0 0 0,-1-7-2 0 0,1 0-1 0 0,-1-1 0 0 0,0 1 1 0 0,0 0-1 0 0,1-1 0 0 0,-1 1 1 0 0,1 0-1 0 0,-1-1 1 0 0,1 1-1 0 0,-1-1 0 0 0,1 1 1 0 0,-1 0-1 0 0,1-1 0 0 0,-1 0 1 0 0,1 1-1 0 0,-1-1 1 0 0,1 1-1 0 0,0-1 0 0 0,-1 0 1 0 0,1 1-1 0 0,1-1 0 0 0,0 1 0 0 0,0-1-1 0 0,-1 0 0 0 0,1 0 0 0 0,0 0 0 0 0,0 0 0 0 0,0-1 0 0 0,0 1 0 0 0,-1 0 0 0 0,1-1 0 0 0,0 1 0 0 0,0-1 0 0 0,2-1 0 0 0,12-6-67 0 0,0 0-1 0 0,0-2 0 0 0,24-19 1 0 0,-22 15-213 0 0,33-19 1 0 0,-39 27 57 0 0,-2 0-379 0 0,1 0-1 0 0,-1 1 1 0 0,1 1-1 0 0,0 0 1 0 0,17-4-1 0 0,-13 5-1770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0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0 294 15715 0 0,'2'-5'251'0'0,"-1"0"0"0"0,1 1 1 0 0,0-1-1 0 0,0 1 0 0 0,0-1 0 0 0,0 1 0 0 0,1 0 0 0 0,0-1 0 0 0,0 1 0 0 0,0 1 0 0 0,0-1 0 0 0,0 0 0 0 0,1 1 0 0 0,0 0 0 0 0,0 0 0 0 0,4-3 0 0 0,8-4-193 0 0,-1 2-1 0 0,2 0 1 0 0,17-6-1 0 0,-33 13-39 0 0,14-5-62 0 0,14-5 127 0 0,0-1-1 0 0,-1-1 0 0 0,39-26 0 0 0,43-32-254 0 0,-105 68-123 0 0,0 0 0 0 0,0 0 0 0 0,1 0 0 0 0,8-2 0 0 0,3-2-1754 0 0,-2 2-160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0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18900 0 0,'-1'3'68'0'0,"1"-1"-1"0"0,-1 1 1 0 0,1-1 0 0 0,-1 1-1 0 0,1 0 1 0 0,0-1 0 0 0,0 1 0 0 0,0-1-1 0 0,0 1 1 0 0,0 0 0 0 0,1-1-1 0 0,-1 1 1 0 0,1-1 0 0 0,0 1-1 0 0,1 2 1 0 0,18 42 163 0 0,-13-33-215 0 0,10 20-3 0 0,42 65 0 0 0,-46-81-59 0 0,1 1 0 0 0,1-2 0 0 0,1 0 0 0 0,28 24 0 0 0,-39-37-26 0 0,0-1 0 0 0,-1 1 0 0 0,2-1 1 0 0,-1 0-1 0 0,0 0 0 0 0,1 0 0 0 0,11 3 0 0 0,-15-6 47 0 0,0 1 0 0 0,0-1 0 0 0,1 0 0 0 0,-1 0-1 0 0,0 0 1 0 0,0 0 0 0 0,1 0 0 0 0,-1-1 0 0 0,0 1-1 0 0,0-1 1 0 0,0 1 0 0 0,1-1 0 0 0,-1 0 0 0 0,0 0-1 0 0,0 0 1 0 0,0 0 0 0 0,0 0 0 0 0,0 0 0 0 0,0-1-1 0 0,-1 1 1 0 0,1 0 0 0 0,0-1 0 0 0,2-3 0 0 0,5-5-278 0 0,-1-2 1 0 0,0 1-1 0 0,0-1 1 0 0,-2 0-1 0 0,1-1 0 0 0,6-17 1 0 0,-5 8-1832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0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1 16027 0 0,'-16'34'792'0'0,"3"0"-1"0"0,0 1 1 0 0,2 0-1 0 0,-10 61 0 0 0,-6 20-629 0 0,-12 32-73 0 0,17-57-92 0 0,-40 103-1 0 0,58-184-89 0 0,0 0-1 0 0,-1 0 0 0 0,0-1 0 0 0,0 0 0 0 0,-10 13 1 0 0,14-21-61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1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17 191 11707 0 0,'-1'0'133'0'0,"1"1"0"0"0,-1-1 0 0 0,1 0 0 0 0,-1 0 0 0 0,1 0 0 0 0,-1 0 0 0 0,1 0 0 0 0,-1 0 0 0 0,1 0 0 0 0,-1 0 0 0 0,1 0 0 0 0,-1 0 0 0 0,1 0 0 0 0,-1 0 0 0 0,0 0 0 0 0,1 0 0 0 0,-1-1 0 0 0,1 1 1 0 0,-1 0-1 0 0,1 0 0 0 0,0-1 0 0 0,-1 1 0 0 0,1 0 0 0 0,-1 0 0 0 0,1-1 0 0 0,-1 1 0 0 0,1-1 0 0 0,0 1 0 0 0,-1 0 0 0 0,1-1 0 0 0,0 1 0 0 0,-1-1 0 0 0,1 1 0 0 0,0-1 0 0 0,8-13 1855 0 0,-4 8-2473 0 0,12-13 787 0 0,1 1-1 0 0,0 0 0 0 0,1 1 0 0 0,1 1 0 0 0,1 0 0 0 0,35-20 0 0 0,-49 32-277 0 0,-1 1 1 0 0,1 0 0 0 0,0 1 0 0 0,-1-1-1 0 0,1 1 1 0 0,1 0 0 0 0,-1 1 0 0 0,0-1-1 0 0,0 1 1 0 0,1 1 0 0 0,6-1 0 0 0,-10 1-22 0 0,0 0 0 0 0,0 1-1 0 0,0-1 1 0 0,0 1 0 0 0,0 0 0 0 0,-1-1 0 0 0,1 2 0 0 0,0-1 0 0 0,0 0 0 0 0,-1 0 0 0 0,1 1 0 0 0,-1-1 0 0 0,1 1 0 0 0,-1 0 0 0 0,0 0 0 0 0,0 0 0 0 0,0 0 0 0 0,0 0-1 0 0,0 0 1 0 0,0 1 0 0 0,0-1 0 0 0,-1 1 0 0 0,1-1 0 0 0,-1 1 0 0 0,2 5 0 0 0,2 3 5 0 0,-2 1 1 0 0,1 0-1 0 0,-2 0 0 0 0,0 0 1 0 0,1 21-1 0 0,-4 63 62 0 0,-1 2-30 0 0,2-96-35 0 0,1 0 1 0 0,-1 0-1 0 0,1 0 0 0 0,-1-1 1 0 0,1 1-1 0 0,0 0 0 0 0,-1-1 1 0 0,1 1-1 0 0,0-1 0 0 0,0 1 1 0 0,0-1-1 0 0,0 1 1 0 0,0-1-1 0 0,1 0 0 0 0,-1 1 1 0 0,0-1-1 0 0,1 0 0 0 0,-1 0 1 0 0,1 0-1 0 0,-1 0 0 0 0,1 0 1 0 0,-1 0-1 0 0,1-1 0 0 0,0 1 1 0 0,-1 0-1 0 0,1-1 0 0 0,0 1 1 0 0,0-1-1 0 0,-1 0 0 0 0,1 0 1 0 0,0 1-1 0 0,0-1 0 0 0,2 0 1 0 0,3 0 18 0 0,1 0 1 0 0,-1-1-1 0 0,0 1 1 0 0,1-1-1 0 0,-1 0 1 0 0,14-5-1 0 0,2-2-77 0 0,115-46-1966 0 0,-124 46-181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2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20 768 15579 0 0,'-1'1'105'0'0,"-1"0"-1"0"0,1 0 1 0 0,-1 1-1 0 0,1-1 1 0 0,0 0-1 0 0,-1 1 1 0 0,1-1-1 0 0,0 1 1 0 0,0-1-1 0 0,0 1 1 0 0,0 0-1 0 0,0-1 0 0 0,1 1 1 0 0,-1 0-1 0 0,0 0 1 0 0,1-1-1 0 0,-1 1 1 0 0,1 0-1 0 0,0 0 1 0 0,0 3-1 0 0,0-4-110 0 0,0 0 0 0 0,0 0 0 0 0,0 0 0 0 0,0 0 0 0 0,0 0 0 0 0,1 0 0 0 0,-1 0 0 0 0,0 0 0 0 0,1 0 0 0 0,-1 0 0 0 0,1 0 0 0 0,-1-1 0 0 0,1 1 0 0 0,-1 0 0 0 0,1 0 0 0 0,0 0 0 0 0,-1-1 0 0 0,1 1 0 0 0,0 0 0 0 0,0-1 0 0 0,0 1 0 0 0,-1-1 0 0 0,1 1 0 0 0,0-1 0 0 0,0 1 0 0 0,0-1 0 0 0,0 0 0 0 0,0 1 0 0 0,0-1 0 0 0,0 0 0 0 0,0 0 0 0 0,0 0 0 0 0,0 0 0 0 0,0 1 0 0 0,0-1 0 0 0,0-1 0 0 0,0 1 0 0 0,0 0 0 0 0,-1 0 0 0 0,1 0 0 0 0,2-1 0 0 0,3-1 47 0 0,0-1-1 0 0,-1 0 1 0 0,1-1 0 0 0,-1 1 0 0 0,0-1-1 0 0,1 0 1 0 0,-2 0 0 0 0,7-7-1 0 0,-7 7 35 0 0,18-14 128 0 0,-1 2-1 0 0,2 0 1 0 0,0 1-1 0 0,1 1 0 0 0,1 1 1 0 0,0 1-1 0 0,36-11 1 0 0,108-36-62 0 0,137-53-104 0 0,295-90-94 0 0,-590 198 57 0 0,105-27 14 0 0,160-24 0 0 0,-170 38 19 0 0,-1-5 0 0 0,123-43 0 0 0,-189 54-55 0 0,67-11 0 0 0,-66 15 26 0 0,294-40-321 0 0,-262 45-2811 0 0,-54 2 1002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3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 1 17164 0 0,'-7'0'760'0'0,"-4"1"1331"0"0,-6 13-1808 0 0,-12 11-107 0 0,-38 25 1 0 0,57-43-137 0 0,0 1 0 0 0,1 0 0 0 0,0 0 1 0 0,0 1-1 0 0,1 0 0 0 0,-10 14 0 0 0,-38 66-43 0 0,28-42 2 0 0,-139 212 88 0 0,41-67-504 0 0,108-161 145 0 0,13-21-289 0 0,-1 0 0 0 0,0-1 1 0 0,0 0-1 0 0,-10 11 0 0 0,9-14-1446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3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16660 0 0,'2'4'245'0'0,"0"0"0"0"0,1 1 0 0 0,-1-2 0 0 0,1 1 0 0 0,0 0 0 0 0,-1 0 0 0 0,2-1 0 0 0,-1 0 0 0 0,0 1 0 0 0,1-1 0 0 0,-1-1 0 0 0,5 4 0 0 0,53 29-261 0 0,-49-29 209 0 0,50 22-151 0 0,2-2 0 0 0,79 21 0 0 0,5 2 114 0 0,-13-6-908 0 0,-124-40-540 0 0,0 1-909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4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12099 0 0,'0'-6'5881'0'0,"0"-18"-4918"0"0,2-39-419 0 0,5 53-311 0 0,-2 5-208 0 0,0 0 0 0 0,0 0 0 0 0,0 0 0 0 0,0 1 0 0 0,1-1 0 0 0,-1 1 0 0 0,1 1 0 0 0,0-1 0 0 0,1 1 0 0 0,-1 0 0 0 0,0 0 0 0 0,1 1 0 0 0,13-3 0 0 0,-17 4-12 0 0,0 1 0 0 0,0-1 1 0 0,1 1-1 0 0,-1 0 0 0 0,0 0 0 0 0,0 0 1 0 0,0 1-1 0 0,0-1 0 0 0,1 1 1 0 0,-1 0-1 0 0,0 0 0 0 0,0 0 1 0 0,0 0-1 0 0,0 0 0 0 0,-1 1 1 0 0,6 3-1 0 0,-4-2-10 0 0,-1 0-1 0 0,0 0 1 0 0,0 0 0 0 0,0 0 0 0 0,-1 1-1 0 0,1-1 1 0 0,-1 1 0 0 0,0 0-1 0 0,0 0 1 0 0,0 0 0 0 0,1 4 0 0 0,2 8-17 0 0,-2 1 1 0 0,1 0 0 0 0,-2 0 0 0 0,0 0 0 0 0,-1 19 0 0 0,-2 0 16 0 0,-3 0 0 0 0,0 0 0 0 0,-2 0 1 0 0,-13 40-1 0 0,-10 64 247 0 0,28-139-242 0 0,1 0 0 0 0,0 0 0 0 0,0 0 0 0 0,-1 0 0 0 0,1 0 0 0 0,0 0 0 0 0,0 0 0 0 0,0 0 0 0 0,0 0 0 0 0,0 0 0 0 0,0 0 0 0 0,0 0 0 0 0,1 1-1 0 0,-1-1 1 0 0,0 0 0 0 0,0 0 0 0 0,1 0 0 0 0,-1 0 0 0 0,1 0 0 0 0,-1 0 0 0 0,1-1 0 0 0,-1 1 0 0 0,1 0 0 0 0,0 0 0 0 0,-1 0 0 0 0,1 0 0 0 0,0-1 0 0 0,0 1-1 0 0,0 0 1 0 0,-1-1 0 0 0,1 1 0 0 0,0 0 0 0 0,0-1 0 0 0,0 1 0 0 0,0-1 0 0 0,0 0 0 0 0,1 1 0 0 0,1-1-10 0 0,0 0 1 0 0,0 0 0 0 0,0 0-1 0 0,0 0 1 0 0,0-1-1 0 0,0 0 1 0 0,0 1-1 0 0,0-1 1 0 0,0 0-1 0 0,0 0 1 0 0,0-1 0 0 0,3-1-1 0 0,9-7-93 0 0,0-1 0 0 0,-1 0 0 0 0,0-1 0 0 0,-1-1 0 0 0,18-20 0 0 0,2-2-887 0 0,-13 21-997 0 0,-13 9 498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8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10978 0 0,'0'0'4993'0'0,"8"0"-3370"0"0,4 0-1320 0 0,1-1 0 0 0,0 0-1 0 0,21-6 1 0 0,-20 4-207 0 0,1 0 0 0 0,0 1 0 0 0,25-1 0 0 0,-11 7-78 0 0,1 0 0 0 0,-1 2-1 0 0,0 2 1 0 0,-1 0 0 0 0,47 21-1 0 0,61 18-44 0 0,-125-45-776 0 0,0 0-1 0 0,0 0 1 0 0,0-2 0 0 0,18 1-1 0 0,-16-3-1404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4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1 288 18404 0 0,'1'-2'134'0'0,"0"0"1"0"0,0-1-1 0 0,1 1 1 0 0,-1 0-1 0 0,1 0 1 0 0,0 0-1 0 0,-1 1 1 0 0,1-1-1 0 0,0 0 1 0 0,0 1-1 0 0,0-1 1 0 0,2-1-1 0 0,29-16 25 0 0,-6 4-147 0 0,-5 2-71 0 0,1 2 1 0 0,34-12-1 0 0,-26 12-572 0 0,52-23-1 0 0,-71 28 681 0 0,0-1 0 0 0,-1 0 0 0 0,0-1 0 0 0,0 0 0 0 0,-1-1 0 0 0,0 0 0 0 0,10-11 0 0 0,-12 10 99 0 0,24-30-696 0 0,-25 28 84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4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1 18132 0 0,'-5'4'88'0'0,"1"0"0"0"0,-1 0-1 0 0,1 1 1 0 0,0-1 0 0 0,1 1 0 0 0,-1 0 0 0 0,1 0 0 0 0,0 1 0 0 0,0-1-1 0 0,0 1 1 0 0,1-1 0 0 0,0 1 0 0 0,0 0 0 0 0,0 0 0 0 0,1 0-1 0 0,0 0 1 0 0,-1 7 0 0 0,0 12-73 0 0,1 1 1 0 0,3 43-1 0 0,15 98 82 0 0,2 43 125 0 0,-18-186-147 0 0,0 1 0 0 0,2-1 0 0 0,1 1 0 0 0,14 43 1 0 0,-18-67-139 0 0,1 1 1 0 0,0-1 0 0 0,-1 0 0 0 0,1 0 0 0 0,0 0-1 0 0,0 0 1 0 0,0 0 0 0 0,0 0 0 0 0,0 0 0 0 0,0 0-1 0 0,0 0 1 0 0,0 0 0 0 0,1 0 0 0 0,-1 0 0 0 0,0-1-1 0 0,0 1 1 0 0,1-1 0 0 0,-1 1 0 0 0,3 0-1 0 0,1-1-2102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5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18260 0 0,'-2'1'44'0'0,"1"1"0"0"0,0 0-1 0 0,0 0 1 0 0,0 0 0 0 0,0 0 0 0 0,0 0 0 0 0,1 0 0 0 0,-1 0-1 0 0,1 0 1 0 0,-1 0 0 0 0,1 0 0 0 0,0 0 0 0 0,0 0 0 0 0,0 0-1 0 0,0 0 1 0 0,0 1 0 0 0,0-1 0 0 0,0 0 0 0 0,1 0 0 0 0,-1 0-1 0 0,1 0 1 0 0,0 0 0 0 0,-1 0 0 0 0,1 0 0 0 0,0 0 0 0 0,2 2-1 0 0,3 8 40 0 0,1 0 0 0 0,16 20 0 0 0,-20-28 32 0 0,10 13 14 0 0,1 0 1 0 0,1-1-1 0 0,1-1 0 0 0,0 0 1 0 0,1-1-1 0 0,33 20 1 0 0,-37-26-132 0 0,0-1 1 0 0,1 0 0 0 0,0-1 0 0 0,1-1 0 0 0,-1 0 0 0 0,1-1 0 0 0,0 0 0 0 0,0-1 0 0 0,1-1 0 0 0,20 1-1 0 0,-32-4-86 0 0,1 1 0 0 0,0-1-1 0 0,-1 0 1 0 0,1 0 0 0 0,-1 0-1 0 0,1-1 1 0 0,-1 0-1 0 0,0 0 1 0 0,0 0 0 0 0,1 0-1 0 0,-1 0 1 0 0,-1-1-1 0 0,1 0 1 0 0,0 0 0 0 0,-1 0-1 0 0,1 0 1 0 0,-1-1 0 0 0,0 1-1 0 0,0-1 1 0 0,0 0-1 0 0,3-7 1 0 0,3-4-2305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5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1 12435 0 0,'-19'13'1185'0'0,"1"0"0"0"0,1 1 0 0 0,0 2 0 0 0,1-1-1 0 0,-26 35 1 0 0,29-31-1135 0 0,0 0 0 0 0,2 1 0 0 0,1 0 0 0 0,0 1 0 0 0,1 0 0 0 0,1 0-1 0 0,2 1 1 0 0,0 0 0 0 0,-5 36 0 0 0,-3 84 61 0 0,10-81-16 0 0,-19 92 0 0 0,3-68-71 0 0,17-75-113 0 0,0 1 0 0 0,1 1-1 0 0,0-1 1 0 0,-1 21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2:26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2 188 11939 0 0,'0'-4'420'0'0,"-1"0"0"0"0,1 0 0 0 0,0 0 0 0 0,0 0-1 0 0,0 0 1 0 0,0 0 0 0 0,0 0 0 0 0,1 0 0 0 0,0 0 0 0 0,0 0 0 0 0,0 0 0 0 0,1 0 0 0 0,-1 0 0 0 0,3-4 0 0 0,0 2-207 0 0,-1 1 1 0 0,2-1-1 0 0,-1 1 0 0 0,0-1 0 0 0,1 1 0 0 0,0 1 0 0 0,10-8 0 0 0,0 1-122 0 0,1 2 0 0 0,1 0 0 0 0,-1 0 0 0 0,1 2 0 0 0,25-8-1 0 0,-31 11-49 0 0,0 1 0 0 0,1 1 0 0 0,-1 0 0 0 0,1 0 0 0 0,0 1 0 0 0,0 0 0 0 0,14 2 0 0 0,-21 0-30 0 0,1-1 1 0 0,-1 1-1 0 0,0 0 0 0 0,0 1 0 0 0,0-1 0 0 0,0 1 0 0 0,0 0 1 0 0,0 0-1 0 0,0 1 0 0 0,-1-1 0 0 0,1 1 0 0 0,-1 0 0 0 0,0 0 1 0 0,1 1-1 0 0,-2-1 0 0 0,1 1 0 0 0,0 0 0 0 0,4 6 0 0 0,4 11 13 0 0,0 1 0 0 0,-1 0 0 0 0,-1 1 0 0 0,-1 0 0 0 0,8 33 0 0 0,10 27 202 0 0,-25-80-211 0 0,-1 1-1 0 0,0-1 1 0 0,1 0-1 0 0,0 0 1 0 0,0 0 0 0 0,0 0-1 0 0,0 0 1 0 0,0 0-1 0 0,0-1 1 0 0,1 1 0 0 0,-1-1-1 0 0,1 0 1 0 0,5 4-1 0 0,-6-5-15 0 0,1 0-1 0 0,-1 0 0 0 0,0 0 1 0 0,0 0-1 0 0,1-1 0 0 0,-1 1 0 0 0,0-1 1 0 0,1 0-1 0 0,-1 0 0 0 0,1 1 1 0 0,-1-2-1 0 0,0 1 0 0 0,1 0 0 0 0,-1 0 1 0 0,1-1-1 0 0,-1 1 0 0 0,0-1 0 0 0,0 0 1 0 0,1 0-1 0 0,-1 0 0 0 0,3-2 1 0 0,5-3-92 0 0,0 0 0 0 0,-1-1 1 0 0,0 0-1 0 0,0-1 0 0 0,9-11 0 0 0,6-9-199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52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909 68 5937 0 0,'0'0'770'0'0,"17"-7"2272"0"0,-16 6-3057 0 0,0 0 0 0 0,0-1 0 0 0,0 1 0 0 0,0 0 0 0 0,0-1 0 0 0,-1 1-1 0 0,1-1 1 0 0,0 1 0 0 0,-1-1 0 0 0,1 1 0 0 0,-1-1 0 0 0,1 0 0 0 0,-1 1 0 0 0,0-1 0 0 0,1 0 0 0 0,-1 1 0 0 0,0-1 0 0 0,0 0 0 0 0,0 1 0 0 0,-1-3 0 0 0,1-1-29 0 0,0 5 47 0 0,0-1 1 0 0,0 1 0 0 0,-1-1 0 0 0,1 0 0 0 0,0 1-1 0 0,0-1 1 0 0,0 1 0 0 0,0-1 0 0 0,-1 0-1 0 0,1 1 1 0 0,0-1 0 0 0,-1 1 0 0 0,1-1 0 0 0,0 1-1 0 0,-1-1 1 0 0,1 1 0 0 0,-1 0 0 0 0,1-1-1 0 0,-1 1 1 0 0,1-1 0 0 0,-1 1 0 0 0,1 0-1 0 0,-1-1 1 0 0,1 1 0 0 0,-1 0 0 0 0,1 0 0 0 0,-1-1-1 0 0,0 1 1 0 0,0 0 0 0 0,-27-4 1581 0 0,26 4-1475 0 0,-37-4 221 0 0,29 3-91 0 0,-3 15 968 0 0,11-11-1180 0 0,-3 3 20 0 0,1 0 1 0 0,0 1-1 0 0,0-1 1 0 0,1 1-1 0 0,0 0 1 0 0,0 0 0 0 0,-3 11-1 0 0,5-12 47 0 0,-1 0 0 0 0,0-1 1 0 0,0 1-1 0 0,0-1 0 0 0,-5 9 0 0 0,-4 8 280 0 0,6-13-191 0 0,0 0 0 0 0,-1 0 0 0 0,1 0 0 0 0,-10 10 0 0 0,-10 14 191 0 0,-5 3-62 0 0,7-10-21 0 0,-14 25-103 0 0,-38 71 0 0 0,9-1-364 0 0,51-94 163 0 0,-37 78 79 0 0,31-57 9 0 0,-3-2-1 0 0,-39 57 0 0 0,49-82-99 0 0,1-1-1 0 0,0 2 0 0 0,-18 44 1 0 0,28-58 18 0 0,-1 0 0 0 0,-1 0 0 0 0,0 0 0 0 0,0-1 0 0 0,-10 12 1 0 0,-12 17 36 0 0,12-16 59 0 0,11-15-88 0 0,1 0 0 0 0,-1 0-1 0 0,1 0 1 0 0,0 0 0 0 0,0 0 0 0 0,-3 12-1 0 0,-4 15-838 0 0,-2-1-1 0 0,0 0 1 0 0,-3 0-1 0 0,-27 45 1 0 0,26-42-1104 0 0,10-18 1048 0 0,-8 9-870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53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612 1697 1080 0 0,'-26'36'611'0'0,"-2"0"0"0"0,-47 45 0 0 0,65-70-588 0 0,2-1 0 0 0,-1 1 0 0 0,1 1 1 0 0,-6 12-1 0 0,-12 17-51 0 0,11-14 35 0 0,13-23-2 0 0,0 0-1 0 0,0 0 0 0 0,0-1 1 0 0,0 1-1 0 0,-1-1 1 0 0,0 1-1 0 0,-4 4 0 0 0,-22 17 286 0 0,1-1 1326 0 0,-36 39-1 0 0,50-43-744 0 0,12-17-735 0 0,0 1 0 0 0,-1-1 0 0 0,1 1 0 0 0,-1-1 0 0 0,1 0 0 0 0,-1 0 0 0 0,-3 2 0 0 0,0 1 151 0 0,0-1-1 0 0,0 1 1 0 0,-10 13-1 0 0,-10 11 124 0 0,-10 15-191 0 0,30-38-1 0 0,-1 0 0 0 0,2 1 0 0 0,-1 0 0 0 0,-7 14 0 0 0,10-16 51 0 0,1-1 1 0 0,-1 1-1 0 0,-1-1 0 0 0,1 0 0 0 0,-1 0 1 0 0,0 0-1 0 0,0-1 0 0 0,0 1 0 0 0,0-1 1 0 0,-1 0-1 0 0,0 0 0 0 0,-9 5 1 0 0,13-8-250 0 0,0-1 1 0 0,1 1 0 0 0,-1-1 0 0 0,0 0 0 0 0,0 1-1 0 0,1-1 1 0 0,-1 0 0 0 0,0 0 0 0 0,0 0 0 0 0,1 1 0 0 0,-1-1-1 0 0,0 0 1 0 0,0 0 0 0 0,1 0 0 0 0,-1 0 0 0 0,0 0-1 0 0,0-1 1 0 0,0 1 0 0 0,1 0 0 0 0,-1 0 0 0 0,0 0 0 0 0,0-1-1 0 0,0 1 1 0 0,1-2-23 0 0,0 1 0 0 0,-1 0 0 0 0,1 0-1 0 0,1-1 1 0 0,-1 1 0 0 0,0 0 0 0 0,0 0 0 0 0,0-1 0 0 0,1 1-1 0 0,-1 0 1 0 0,0 0 0 0 0,1 0 0 0 0,-1-1 0 0 0,1 1 0 0 0,0 0-1 0 0,-1 0 1 0 0,1 0 0 0 0,0 0 0 0 0,1-2 0 0 0,52-72-14 0 0,10-7-14 0 0,-53 69-3 0 0,-1 0-1 0 0,-1-1 1 0 0,14-24-1 0 0,7-12 76 0 0,-26 43-42 0 0,0-1 0 0 0,0 0 0 0 0,-1 0 0 0 0,0 0 0 0 0,3-13 0 0 0,8-20 66 0 0,0 7-84 0 0,2 0 1 0 0,1 0 0 0 0,2 2 0 0 0,1 0 0 0 0,35-42 0 0 0,14 0 29 0 0,70-85 4 0 0,32-89 317 0 0,-113 159 77 0 0,-23 36-207 0 0,47-99 0 0 0,-23 21-146 0 0,-43 99-33 0 0,1 1 0 0 0,25-36 1 0 0,22-38 24 0 0,28-46-69 0 0,-50 101-11 0 0,-31 39 16 0 0,0-1 1 0 0,16-25 0 0 0,51-75-99 0 0,-30 70 43 0 0,71-87-3662 0 0,-110 119 3317 0 0,-3 5 326 0 0,-1 0-1 0 0,-1 0 1 0 0,1-1-1 0 0,-1 1 1 0 0,0-1-1 0 0,0 0 1 0 0,0-1 0 0 0,5-12 2278 0 0,-11 19-2202 0 0,0 0-1 0 0,1 0 0 0 0,-1 0 1 0 0,1 1-1 0 0,-1-1 0 0 0,0 1 0 0 0,1-1 1 0 0,-1 1-1 0 0,1 0 0 0 0,-1 0 1 0 0,1-1-1 0 0,-1 1 0 0 0,1 0 1 0 0,0 0-1 0 0,-1 0 0 0 0,1 1 1 0 0,-2 1-1 0 0,-14 11 118 0 0,-19 15-26 0 0,27-22 45 0 0,2-1 417 0 0,-1 4-364 0 0,0 1 0 0 0,0 0 0 0 0,2 0 0 0 0,-1 1 0 0 0,-6 18-1 0 0,-23 73-485 0 0,-1 4-1686 0 0,18-67 1262 0 0,-2 0-1 0 0,-1-2 1 0 0,-49 65-1 0 0,-36 47-201 0 0,79-109 272 0 0,0 2-352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5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529 1536 2905 0 0,'-160'223'221'0'0,"-26"41"162"0"0,176-250 31 0 0,-1 0 0 0 0,0 0 1 0 0,-1-1-1 0 0,-1-1 1 0 0,0 0-1 0 0,-21 15 0 0 0,-13 3 1520 0 0,15-19-711 0 0,33-24-1339 0 0,-1 10 117 0 0,1 0 0 0 0,-1 0 0 0 0,1 0 0 0 0,-1-1 0 0 0,1 1 0 0 0,0 0 0 0 0,0 0 0 0 0,1 1 0 0 0,-1-1 0 0 0,1 0 0 0 0,-1 0 0 0 0,1 1 0 0 0,0-1 0 0 0,0 1 0 0 0,0-1 0 0 0,0 1 0 0 0,1 0 0 0 0,-1 0 0 0 0,3-3 0 0 0,10-6 3 0 0,-1-2 0 0 0,0 0 0 0 0,-1-1 0 0 0,15-19 0 0 0,39-67-168 0 0,-53 77 141 0 0,16-26-38 0 0,-12 20 92 0 0,0 0-1 0 0,33-37 1 0 0,13-7 75 0 0,-3-3 0 0 0,55-90-1 0 0,82-144 1736 0 0,-90 103-258 0 0,-74 140-1023 0 0,65-92 0 0 0,-26 46-412 0 0,-4 19-46 0 0,-46 64-31 0 0,27-43-1 0 0,-28 34 157 0 0,52-81 990 0 0,-51 87-858 0 0,-9 13-248 0 0,1 0-1 0 0,31-32 1 0 0,16-12 209 0 0,-62 63-295 0 0,0 1 1 0 0,0 0-1 0 0,0 0 0 0 0,0 0 0 0 0,1-1 1 0 0,-1 1-1 0 0,0 0 0 0 0,0 0 0 0 0,0 0 1 0 0,1-1-1 0 0,-1 1 0 0 0,0 0 0 0 0,0 0 1 0 0,0 0-1 0 0,1 0 0 0 0,-1 0 0 0 0,0 0 1 0 0,0 0-1 0 0,1 0 0 0 0,-1 0 0 0 0,0 0 1 0 0,0 0-1 0 0,1 0 0 0 0,-1 0 1 0 0,0 0-1 0 0,0 0 0 0 0,1 0 0 0 0,-1 0 1 0 0,0 0-1 0 0,0 0 0 0 0,1 0 0 0 0,-1 0 1 0 0,0 0-1 0 0,0 0 0 0 0,1 0 0 0 0,-1 0 1 0 0,0 1-1 0 0,5 10 187 0 0,-4 16-342 0 0,-6-2-2614 0 0,5-17 1144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56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4 6633 0 0,'-9'0'3408'0'0,"7"0"-3149"0"0,0 1-166 0 0,1-1-1 0 0,0 0 1 0 0,-1 0 0 0 0,1 0-1 0 0,-1 0 1 0 0,1 0-1 0 0,-1 0 1 0 0,1 0 0 0 0,0-1-1 0 0,-1 1 1 0 0,1 0-1 0 0,0-1 1 0 0,-4-1 1563 0 0,6 2-1661 0 0,-1 0-1 0 0,0 0 1 0 0,0 0 0 0 0,1 0-1 0 0,-1-1 1 0 0,0 1 0 0 0,1 0-1 0 0,-1 0 1 0 0,0 0 0 0 0,1 0-1 0 0,-1 0 1 0 0,0 0 0 0 0,1 0-1 0 0,-1 0 1 0 0,0 0-1 0 0,0 0 1 0 0,1 1 0 0 0,-1-1-1 0 0,0 0 1 0 0,1 0 0 0 0,-1 0-1 0 0,0 0 1 0 0,0 0 0 0 0,1 0-1 0 0,-1 1 1 0 0,0-1 0 0 0,0 0-1 0 0,1 0 1 0 0,-1 1-1 0 0,0-1 1 0 0,0 0 0 0 0,0 0-1 0 0,1 0 1 0 0,-1 1 0 0 0,0-1-1 0 0,11 9 741 0 0,4 20 2085 0 0,12-9-1506 0 0,-24-18-1200 0 0,0-1 1 0 0,1 1 0 0 0,-1 1-1 0 0,0-1 1 0 0,-1 0 0 0 0,1 1-1 0 0,0 0 1 0 0,-1-1 0 0 0,1 1 0 0 0,-1 0-1 0 0,0 0 1 0 0,0 0 0 0 0,0 1-1 0 0,-1-1 1 0 0,1 0 0 0 0,-1 1 0 0 0,1-1-1 0 0,-1 1 1 0 0,0 3 0 0 0,20 68-97 0 0,-19-70-12 0 0,1 0 0 0 0,0 0 0 0 0,0-1-1 0 0,0 1 1 0 0,0-1 0 0 0,0 1 0 0 0,1-1-1 0 0,0-1 1 0 0,0 1 0 0 0,6 5 0 0 0,3-1-24 0 0,0 0 0 0 0,19 8 0 0 0,-18-10 41 0 0,0 2 0 0 0,15 9 0 0 0,25 11-48 0 0,-49-25 18 0 0,1-1 0 0 0,0 0 0 0 0,0 0 0 0 0,0 0 1 0 0,0-1-1 0 0,0 1 0 0 0,9-1 0 0 0,43 2-94 0 0,31-2 127 0 0,144-2 3 0 0,-77-3 136 0 0,-87 3-176 0 0,101 12 0 0 0,-156-8 13 0 0,0-1 1 0 0,0 2-1 0 0,0 0 0 0 0,0 1 0 0 0,14 7 0 0 0,66 39-48 0 0,-47-24 33 0 0,-3-2 4 0 0,-21-11-59 0 0,38 17 1 0 0,-19-13 85 0 0,2-3 0 0 0,0-1 1 0 0,63 11-1 0 0,-90-22-7 0 0,-1 0 0 0 0,-1 1 0 0 0,1 1 1 0 0,0 1-1 0 0,-1 0 0 0 0,0 1 0 0 0,21 13 0 0 0,4 3-42 0 0,2-2 0 0 0,85 30 0 0 0,-96-42 13 0 0,0-2-1 0 0,1-1 1 0 0,-1-2 0 0 0,1-1-1 0 0,43-1 1 0 0,-34-1-26 0 0,-1 1 0 0 0,69 13 1 0 0,-108-15 44 0 0,38 9 9 0 0,-2 2 0 0 0,48 18-1 0 0,44 30 66 0 0,-55-21-5 0 0,10 4-9 0 0,-75-38-78 0 0,1-1 1 0 0,0 0 0 0 0,0 0-1 0 0,0-1 1 0 0,0 0-1 0 0,19 0 1 0 0,47 4-202 0 0,-22 0 39 0 0,-44-6 138 0 0,-1 1 0 0 0,0-1 0 0 0,1 0 0 0 0,-1-1 0 0 0,0 0 0 0 0,15-4 0 0 0,6 0-160 0 0,-25 4 185 0 0,-1 1-1 0 0,0-1 1 0 0,1 1-1 0 0,-1-1 1 0 0,0 0-1 0 0,1-1 1 0 0,-1 1-1 0 0,0-1 1 0 0,5-3-1 0 0,6-10 31 0 0,-14 13-14 0 0,-1 1-1 0 0,1 0 1 0 0,0 0 0 0 0,0 0 0 0 0,0 0 0 0 0,0 0 0 0 0,0 0 0 0 0,0 0 0 0 0,0 0 0 0 0,0 0 0 0 0,0 0 0 0 0,0 0 0 0 0,1 1 0 0 0,-1-1 0 0 0,0 0 0 0 0,0 1-1 0 0,3-1 1 0 0,44-4-4790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6:58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2987 957 3721 0 0,'16'11'9595'0'0,"-24"0"-7751"0"0,7-9-1742 0 0,-23 27 285 0 0,21-27-318 0 0,0 0 1 0 0,0-1-1 0 0,0 1 1 0 0,0-1 0 0 0,0 1-1 0 0,0-1 1 0 0,0 0-1 0 0,-1 0 1 0 0,1 0 0 0 0,0-1-1 0 0,-1 1 1 0 0,1-1-1 0 0,0 1 1 0 0,-5-2 0 0 0,0 2 31 0 0,-223 19 1168 0 0,198-18-1145 0 0,0-2 0 0 0,0-1 1 0 0,-48-8-1 0 0,59 4-48 0 0,1-1 1 0 0,-21-9-1 0 0,9 3-8 0 0,10 3 65 0 0,-34-18 0 0 0,29 12-63 0 0,-7-5-4 0 0,-19-8-48 0 0,-6 1 167 0 0,1-2-1 0 0,-88-60 1 0 0,13-10-43 0 0,40 28-153 0 0,82 63 27 0 0,0 1 1 0 0,0 1 0 0 0,-1 0 0 0 0,0 1-1 0 0,0 0 1 0 0,0 1 0 0 0,0 1-1 0 0,-23-4 1 0 0,-13 2-22 0 0,-52 0-1 0 0,74 5-25 0 0,-76-3 23 0 0,-205 2 60 0 0,266 6 13 0 0,-48 12 0 0 0,-26 4 41 0 0,100-19-75 0 0,0-1 0 0 0,-1-1 0 0 0,1 0 0 0 0,0-1 0 0 0,-18-4 0 0 0,21 2-30 0 0,-1-1-1 0 0,1 0 0 0 0,0-1 0 0 0,0-1 0 0 0,1 0 0 0 0,-16-10 0 0 0,2-2 6 0 0,-37-32 1 0 0,59 46-3 0 0,0 0-1 0 0,0 0 1 0 0,1 0 0 0 0,0 0 0 0 0,-1-1 0 0 0,1 0-1 0 0,1 1 1 0 0,-1-1 0 0 0,1 0 0 0 0,0 0 0 0 0,0-1-1 0 0,0 1 1 0 0,-1-10 0 0 0,-6-17 5 0 0,8 27-9 0 0,0 1-1 0 0,0-1 1 0 0,0 0-1 0 0,1 0 0 0 0,0 0 1 0 0,0-6-1 0 0,1 5-3 0 0,-1-1 1 0 0,0 1-1 0 0,-1 0 0 0 0,-1-9 1 0 0,-15-56 89 0 0,17 68-82 0 0,-1 1-1 0 0,0 0 0 0 0,0 0 0 0 0,0-1 1 0 0,0 1-1 0 0,0 0 0 0 0,0 0 1 0 0,-2-2-1 0 0,1 2-1 0 0,1 1 0 0 0,0-1 0 0 0,0 1 0 0 0,1-1 0 0 0,-1 1 0 0 0,0-1 0 0 0,0 0 0 0 0,1 0 0 0 0,-1 1 0 0 0,1-1 0 0 0,-1 0 0 0 0,1 0 0 0 0,0 1 0 0 0,0-5 0 0 0,-5-19-47 0 0,5 23 39 0 0,-1 0 1 0 0,0 0 0 0 0,1 0 0 0 0,-1 0 0 0 0,1 0 0 0 0,0-1 0 0 0,0 1-1 0 0,0 0 1 0 0,0 0 0 0 0,0 0 0 0 0,0 0 0 0 0,1-1 0 0 0,-1 1-1 0 0,1 0 1 0 0,-1 0 0 0 0,3-4 0 0 0,-3 4 4 0 0,0 0-1 0 0,1 1 1 0 0,-1-1-1 0 0,0 0 1 0 0,0 0-1 0 0,0 0 1 0 0,0 0-1 0 0,0 1 1 0 0,0-1-1 0 0,-1 0 1 0 0,1 0-1 0 0,0 0 1 0 0,-1 1-1 0 0,0-1 1 0 0,1 0 0 0 0,-1 1-1 0 0,0-1 1 0 0,0 0-1 0 0,0 1 1 0 0,0-1-1 0 0,-2-1 1 0 0,-24-29 133 0 0,26 32-81 0 0,-12-1-68 0 0,11 0 14 0 0,0 1-1 0 0,0 0 0 0 0,0-1 0 0 0,0 1 0 0 0,0 0 1 0 0,1 0-1 0 0,-1 0 0 0 0,0 0 0 0 0,0 1 0 0 0,0-1 1 0 0,0 0-1 0 0,1 1 0 0 0,-1-1 0 0 0,0 1 0 0 0,0 0 1 0 0,1 0-1 0 0,-1-1 0 0 0,0 1 0 0 0,1 0 0 0 0,-1 1 1 0 0,1-1-1 0 0,-1 0 0 0 0,1 0 0 0 0,0 0 0 0 0,-1 1 1 0 0,1-1-1 0 0,-2 3 0 0 0,-33 36-281 0 0,6 1 231 0 0,22-31 44 0 0,1-1 0 0 0,0 1 0 0 0,-11 20 0 0 0,12-15-6 0 0,-2-2-1 0 0,0 1 1 0 0,-1-1 0 0 0,0 0-1 0 0,-14 14 1 0 0,21-25 15 0 0,0-1 1 0 0,0 1-1 0 0,0-1 1 0 0,0 0 0 0 0,0 0-1 0 0,0 0 1 0 0,0 0-1 0 0,-1 0 1 0 0,1 0 0 0 0,0-1-1 0 0,-1 1 1 0 0,1-1 0 0 0,0 1-1 0 0,-1-1 1 0 0,1 0-1 0 0,-5 0 1 0 0,9-15 23 0 0,-1 13-23 0 0,0-2-1 0 0,0-1-1 0 0,0 1 0 0 0,0-1 1 0 0,1 1-1 0 0,0 0 0 0 0,0 0 0 0 0,0 0 1 0 0,0 0-1 0 0,0 0 0 0 0,1 0 1 0 0,0 1-1 0 0,0-1 0 0 0,0 1 0 0 0,0 0 1 0 0,6-5-1 0 0,46-19-39 0 0,-32 17 73 0 0,35-30 9 0 0,-55 38-59 0 0,21-6 213 0 0,-23 7-191 0 0,-1 1 0 0 0,1 0 0 0 0,-1 0 0 0 0,1 0 0 0 0,-1 0 0 0 0,1 0 0 0 0,-1 0 0 0 0,1 0 0 0 0,-1 0 0 0 0,0 0-1 0 0,1 0 1 0 0,-1 0 0 0 0,1 0 0 0 0,-1 0 0 0 0,1 0 0 0 0,-1 0 0 0 0,1 1 0 0 0,-1-1 0 0 0,0 0 0 0 0,1 0 0 0 0,-1 0-1 0 0,1 1 1 0 0,-1-1 0 0 0,0 0 0 0 0,1 1 0 0 0,-1-1 0 0 0,0 0 0 0 0,1 1 0 0 0,-1-1 0 0 0,0 0 0 0 0,0 1 0 0 0,1-1 0 0 0,-1 1-1 0 0,0-1 1 0 0,0 0 0 0 0,1 1 0 0 0,-1-1 0 0 0,0 1 0 0 0,0-1 0 0 0,0 1 0 0 0,0-1 0 0 0,0 1 0 0 0,0-1 0 0 0,0 0 0 0 0,0 2-1 0 0,-5 6 59 0 0,1-3-55 0 0,3-3-7 0 0,0 0 0 0 0,0-1-1 0 0,0 1 1 0 0,-1 0 0 0 0,1-1-1 0 0,0 1 1 0 0,-1-1 0 0 0,1 0 0 0 0,-1 1-1 0 0,1-1 1 0 0,-1 0 0 0 0,0 0 0 0 0,0 0-1 0 0,1 0 1 0 0,-1 0 0 0 0,-4 0-1 0 0,5 0-24 0 0,-12-5 8 0 0,13 4 16 0 0,-1 0 0 0 0,1 0 1 0 0,0-1-1 0 0,0 1 0 0 0,-1 0 0 0 0,1 0 1 0 0,0-1-1 0 0,0 1 0 0 0,-1 0 0 0 0,1 0 1 0 0,0-1-1 0 0,0 1 0 0 0,0 0 0 0 0,0-1 1 0 0,0 1-1 0 0,-1 0 0 0 0,1-1 1 0 0,0 1-1 0 0,0 0 0 0 0,0-1 0 0 0,0 1 1 0 0,0 0-1 0 0,0-1 0 0 0,0 1 0 0 0,0-1 1 0 0,-1-15-23 0 0,-1 4 22 0 0,-1-26 86 0 0,4 36-81 0 0,0 0 0 0 0,0 1-1 0 0,0-1 1 0 0,1 0-1 0 0,-1 1 1 0 0,1-1 0 0 0,-1 1-1 0 0,1-1 1 0 0,0 1-1 0 0,-1 0 1 0 0,1-1 0 0 0,0 1-1 0 0,0 0 1 0 0,0 0-1 0 0,0 0 1 0 0,0 1 0 0 0,0-1-1 0 0,0 0 1 0 0,4 0-1 0 0,33-9-8 0 0,-37 10 4 0 0,-1-1 0 0 0,0 1 0 0 0,1 0 0 0 0,-1 0 1 0 0,0 0-1 0 0,1 1 0 0 0,-1-1 0 0 0,0 0 0 0 0,1 0 0 0 0,-1 1 0 0 0,0-1 0 0 0,1 1 0 0 0,-1-1 0 0 0,0 1 0 0 0,0-1 1 0 0,0 1-1 0 0,0 0 0 0 0,1 0 0 0 0,-1 0 0 0 0,0-1 0 0 0,0 1 0 0 0,0 0 0 0 0,-1 0 0 0 0,1 0 0 0 0,0 0 0 0 0,1 3 1 0 0,8 6-44 0 0,7 2 72 0 0,34 17 1 0 0,-19-12-58 0 0,52 28 45 0 0,11 3-20 0 0,-10-7 8 0 0,122 90 20 0 0,-32-19-3849 0 0,-126-84 1526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8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12091 0 0,'-1'5'650'0'0,"1"0"0"0"0,0-1 0 0 0,0 1 1 0 0,1 0-1 0 0,0 0 0 0 0,0 0 1 0 0,0-1-1 0 0,2 7 0 0 0,0-3-351 0 0,1 0 0 0 0,-1 0 0 0 0,1-1 0 0 0,7 9 0 0 0,5 4-1157 0 0,1 0 0 0 0,22 20 0 0 0,-23-25 443 0 0,3 6-941 0 0,-1-12 1970 0 0,-15-7-598 0 0,27 23-367 0 0,-5-10-2645 0 0,-17-10 854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8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16436 0 0,'-2'1'100'0'0,"0"0"0"0"0,1 1 0 0 0,-1-1 0 0 0,1 0 0 0 0,-1 0 0 0 0,1 1 0 0 0,-1-1 0 0 0,1 1 0 0 0,0-1 0 0 0,0 1 0 0 0,0-1 0 0 0,0 1 0 0 0,0 0 1 0 0,0 0-1 0 0,0-1 0 0 0,1 1 0 0 0,-1 0 0 0 0,0 4 0 0 0,0-2-50 0 0,1 0 0 0 0,0 0 0 0 0,0 0 1 0 0,0 1-1 0 0,1-1 0 0 0,-1 0 0 0 0,1 0 0 0 0,2 6 1 0 0,3 5-28 0 0,0-1 0 0 0,0 0 0 0 0,17 24 0 0 0,-17-28 9 0 0,1 0 0 0 0,1-1-1 0 0,0 0 1 0 0,0 0-1 0 0,0-1 1 0 0,1 0-1 0 0,1-1 1 0 0,-1 1 0 0 0,21 10-1 0 0,-25-16-85 0 0,0 1 0 0 0,0-1 1 0 0,0 0-1 0 0,0 0 0 0 0,1-1 0 0 0,-1 1 0 0 0,1-1 0 0 0,-1 0 0 0 0,1-1 0 0 0,-1 1 0 0 0,1-1 1 0 0,-1 0-1 0 0,1-1 0 0 0,-1 1 0 0 0,1-1 0 0 0,-1 0 0 0 0,1 0 0 0 0,-1-1 0 0 0,0 0 0 0 0,0 0 1 0 0,0 0-1 0 0,0 0 0 0 0,5-4 0 0 0,28-25-5394 0 0,-28 23 2882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9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0 15475 0 0,'0'0'1021'0'0,"-2"5"-641"0"0,-9 30 156 0 0,8-24-392 0 0,0-1 0 0 0,-1 1 1 0 0,-10 19-1 0 0,-8 9 175 0 0,3 0 0 0 0,1 1 0 0 0,2 1 0 0 0,-13 49 0 0 0,11-27-267 0 0,-16 68 54 0 0,27-96-91 0 0,-35 204 112 0 0,41-173-1118 0 0,13-79-780 0 0,-7 0-364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3:55:4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18020 0 0,'0'0'417'0'0,"5"1"-97"0"0,3 2-295 0 0,0 1 0 0 0,-1-1 0 0 0,0 1 0 0 0,1 1 0 0 0,-1-1-1 0 0,-1 1 1 0 0,1 0 0 0 0,-1 1 0 0 0,0-1 0 0 0,0 1 0 0 0,0 1-1 0 0,-1-1 1 0 0,0 1 0 0 0,7 12 0 0 0,3 6-64 0 0,-1 2 0 0 0,19 52 0 0 0,-18-36 31 0 0,-2 1 0 0 0,11 68 0 0 0,-17-59 199 0 0,-3 1 0 0 0,-1 0-1 0 0,-9 91 1 0 0,2-108-429 0 0,-13 55-1 0 0,10-65-1512 0 0,-13 29 1 0 0,10-32-349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9AF5-F9CA-47E4-83A1-E12D1BB7C1BD}" type="datetimeFigureOut">
              <a:rPr lang="id-ID" smtClean="0"/>
              <a:pPr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9824-E964-4BC8-B54C-7EE2FF49BCE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customXml" Target="../ink/ink37.xml"/><Relationship Id="rId34" Type="http://schemas.openxmlformats.org/officeDocument/2006/relationships/image" Target="../media/image53.png"/><Relationship Id="rId42" Type="http://schemas.openxmlformats.org/officeDocument/2006/relationships/image" Target="../media/image57.png"/><Relationship Id="rId47" Type="http://schemas.openxmlformats.org/officeDocument/2006/relationships/customXml" Target="../ink/ink50.xml"/><Relationship Id="rId50" Type="http://schemas.openxmlformats.org/officeDocument/2006/relationships/image" Target="../media/image61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customXml" Target="../ink/ink30.xml"/><Relationship Id="rId2" Type="http://schemas.openxmlformats.org/officeDocument/2006/relationships/image" Target="../media/image37.png"/><Relationship Id="rId16" Type="http://schemas.openxmlformats.org/officeDocument/2006/relationships/image" Target="../media/image44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48.png"/><Relationship Id="rId32" Type="http://schemas.openxmlformats.org/officeDocument/2006/relationships/image" Target="../media/image52.png"/><Relationship Id="rId37" Type="http://schemas.openxmlformats.org/officeDocument/2006/relationships/customXml" Target="../ink/ink45.xml"/><Relationship Id="rId40" Type="http://schemas.openxmlformats.org/officeDocument/2006/relationships/image" Target="../media/image56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65.png"/><Relationship Id="rId66" Type="http://schemas.openxmlformats.org/officeDocument/2006/relationships/image" Target="../media/image69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customXml" Target="../ink/ink40.xml"/><Relationship Id="rId30" Type="http://schemas.openxmlformats.org/officeDocument/2006/relationships/image" Target="../media/image51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64" Type="http://schemas.openxmlformats.org/officeDocument/2006/relationships/image" Target="../media/image68.png"/><Relationship Id="rId8" Type="http://schemas.openxmlformats.org/officeDocument/2006/relationships/image" Target="../media/image40.png"/><Relationship Id="rId51" Type="http://schemas.openxmlformats.org/officeDocument/2006/relationships/customXml" Target="../ink/ink52.xml"/><Relationship Id="rId3" Type="http://schemas.openxmlformats.org/officeDocument/2006/relationships/customXml" Target="../ink/ink28.xml"/><Relationship Id="rId12" Type="http://schemas.openxmlformats.org/officeDocument/2006/relationships/image" Target="../media/image42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5.png"/><Relationship Id="rId46" Type="http://schemas.openxmlformats.org/officeDocument/2006/relationships/image" Target="../media/image59.png"/><Relationship Id="rId59" Type="http://schemas.openxmlformats.org/officeDocument/2006/relationships/customXml" Target="../ink/ink56.xml"/><Relationship Id="rId20" Type="http://schemas.openxmlformats.org/officeDocument/2006/relationships/image" Target="../media/image46.png"/><Relationship Id="rId41" Type="http://schemas.openxmlformats.org/officeDocument/2006/relationships/customXml" Target="../ink/ink47.xml"/><Relationship Id="rId54" Type="http://schemas.openxmlformats.org/officeDocument/2006/relationships/image" Target="../media/image63.png"/><Relationship Id="rId6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50.png"/><Relationship Id="rId36" Type="http://schemas.openxmlformats.org/officeDocument/2006/relationships/image" Target="../media/image54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41.png"/><Relationship Id="rId31" Type="http://schemas.openxmlformats.org/officeDocument/2006/relationships/customXml" Target="../ink/ink42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66.png"/><Relationship Id="rId65" Type="http://schemas.openxmlformats.org/officeDocument/2006/relationships/customXml" Target="../ink/ink59.xml"/><Relationship Id="rId4" Type="http://schemas.openxmlformats.org/officeDocument/2006/relationships/image" Target="../media/image38.png"/><Relationship Id="rId9" Type="http://schemas.openxmlformats.org/officeDocument/2006/relationships/customXml" Target="../ink/ink31.xml"/><Relationship Id="rId13" Type="http://schemas.openxmlformats.org/officeDocument/2006/relationships/customXml" Target="../ink/ink33.xml"/><Relationship Id="rId18" Type="http://schemas.openxmlformats.org/officeDocument/2006/relationships/image" Target="../media/image45.png"/><Relationship Id="rId39" Type="http://schemas.openxmlformats.org/officeDocument/2006/relationships/customXml" Target="../ink/ink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23.xml"/><Relationship Id="rId50" Type="http://schemas.openxmlformats.org/officeDocument/2006/relationships/image" Target="../media/image33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18.xml"/><Relationship Id="rId40" Type="http://schemas.openxmlformats.org/officeDocument/2006/relationships/image" Target="../media/image28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image" Target="../media/image23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8" Type="http://schemas.openxmlformats.org/officeDocument/2006/relationships/image" Target="../media/image12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0" Type="http://schemas.openxmlformats.org/officeDocument/2006/relationships/image" Target="../media/image18.png"/><Relationship Id="rId41" Type="http://schemas.openxmlformats.org/officeDocument/2006/relationships/customXml" Target="../ink/ink20.xml"/><Relationship Id="rId5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id-ID" dirty="0"/>
              <a:t>FUNGSI MULTI VARIABEL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227584" y="2780928"/>
                <a:ext cx="6688832" cy="1296144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ID" b="1" dirty="0">
                    <a:solidFill>
                      <a:schemeClr val="tx1"/>
                    </a:solidFill>
                  </a:rPr>
                  <a:t>LIMIT FUNGSI DAN FUNGSI KONTINU</a:t>
                </a:r>
              </a:p>
              <a:p>
                <a:r>
                  <a:rPr lang="en-ID" b="1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𝐀𝐃𝐀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atau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id-ID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27584" y="2780928"/>
                <a:ext cx="6688832" cy="1296144"/>
              </a:xfrm>
              <a:blipFill>
                <a:blip r:embed="rId2"/>
                <a:stretch>
                  <a:fillRect l="-91" t="-5069" b="-55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  CONTOH 2: LIMIT FUNGSI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CED842-4A9D-ABCA-4F00-CFBB3AB9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006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1963AA1-575E-A446-95EF-FD6CE29797E8}"/>
              </a:ext>
            </a:extLst>
          </p:cNvPr>
          <p:cNvGrpSpPr/>
          <p:nvPr/>
        </p:nvGrpSpPr>
        <p:grpSpPr>
          <a:xfrm>
            <a:off x="6210675" y="1630785"/>
            <a:ext cx="2517480" cy="1843920"/>
            <a:chOff x="6210675" y="1630785"/>
            <a:chExt cx="2517480" cy="18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4F1DDA-5622-FEED-767F-119BD6FCE893}"/>
                    </a:ext>
                  </a:extLst>
                </p14:cNvPr>
                <p14:cNvContentPartPr/>
                <p14:nvPr/>
              </p14:nvContentPartPr>
              <p14:xfrm>
                <a:off x="6210675" y="1630785"/>
                <a:ext cx="299160" cy="859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4F1DDA-5622-FEED-767F-119BD6FCE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92675" y="1612785"/>
                  <a:ext cx="33480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01F0F6-9CCF-52AF-45AC-E02A7D7BF903}"/>
                    </a:ext>
                  </a:extLst>
                </p14:cNvPr>
                <p14:cNvContentPartPr/>
                <p14:nvPr/>
              </p14:nvContentPartPr>
              <p14:xfrm>
                <a:off x="6289515" y="2068905"/>
                <a:ext cx="178200" cy="72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01F0F6-9CCF-52AF-45AC-E02A7D7BF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71875" y="2051265"/>
                  <a:ext cx="213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6F1CD9-D566-8E6A-DFB6-F53FE7471E48}"/>
                    </a:ext>
                  </a:extLst>
                </p14:cNvPr>
                <p14:cNvContentPartPr/>
                <p14:nvPr/>
              </p14:nvContentPartPr>
              <p14:xfrm>
                <a:off x="6519555" y="1884945"/>
                <a:ext cx="147240" cy="358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6F1CD9-D566-8E6A-DFB6-F53FE7471E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01915" y="1866945"/>
                  <a:ext cx="182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08D2C0-17EA-92D3-7419-00BE2C70C639}"/>
                    </a:ext>
                  </a:extLst>
                </p14:cNvPr>
                <p14:cNvContentPartPr/>
                <p14:nvPr/>
              </p14:nvContentPartPr>
              <p14:xfrm>
                <a:off x="6661755" y="1956225"/>
                <a:ext cx="133920" cy="17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08D2C0-17EA-92D3-7419-00BE2C70C6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4115" y="1938585"/>
                  <a:ext cx="169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6BC965-D0B7-FDD5-3E69-37EF6C699416}"/>
                    </a:ext>
                  </a:extLst>
                </p14:cNvPr>
                <p14:cNvContentPartPr/>
                <p14:nvPr/>
              </p14:nvContentPartPr>
              <p14:xfrm>
                <a:off x="6616395" y="2041185"/>
                <a:ext cx="196200" cy="58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6BC965-D0B7-FDD5-3E69-37EF6C6994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98395" y="2023545"/>
                  <a:ext cx="231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8993EF-BDC6-D1DC-1050-BE1D77ACE17E}"/>
                    </a:ext>
                  </a:extLst>
                </p14:cNvPr>
                <p14:cNvContentPartPr/>
                <p14:nvPr/>
              </p14:nvContentPartPr>
              <p14:xfrm>
                <a:off x="6882435" y="2058825"/>
                <a:ext cx="60840" cy="12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8993EF-BDC6-D1DC-1050-BE1D77ACE1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64795" y="2040825"/>
                  <a:ext cx="96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75E253-7C95-E8D2-E6E0-D90D41E08D6C}"/>
                    </a:ext>
                  </a:extLst>
                </p14:cNvPr>
                <p14:cNvContentPartPr/>
                <p14:nvPr/>
              </p14:nvContentPartPr>
              <p14:xfrm>
                <a:off x="6982155" y="1927065"/>
                <a:ext cx="85320" cy="11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75E253-7C95-E8D2-E6E0-D90D41E08D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4155" y="1909425"/>
                  <a:ext cx="120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06B88B-A358-7977-637F-8E6321C3ED2C}"/>
                    </a:ext>
                  </a:extLst>
                </p14:cNvPr>
                <p14:cNvContentPartPr/>
                <p14:nvPr/>
              </p14:nvContentPartPr>
              <p14:xfrm>
                <a:off x="7010955" y="1896825"/>
                <a:ext cx="124200" cy="304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06B88B-A358-7977-637F-8E6321C3ED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93315" y="1879185"/>
                  <a:ext cx="159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82416-3E54-55AA-5A86-1AF8937A75F5}"/>
                    </a:ext>
                  </a:extLst>
                </p14:cNvPr>
                <p14:cNvContentPartPr/>
                <p14:nvPr/>
              </p14:nvContentPartPr>
              <p14:xfrm>
                <a:off x="7240635" y="1752465"/>
                <a:ext cx="122040" cy="43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82416-3E54-55AA-5A86-1AF8937A75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22635" y="1734465"/>
                  <a:ext cx="157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78B95B-9F30-3236-BB8D-33218F7F1E06}"/>
                    </a:ext>
                  </a:extLst>
                </p14:cNvPr>
                <p14:cNvContentPartPr/>
                <p14:nvPr/>
              </p14:nvContentPartPr>
              <p14:xfrm>
                <a:off x="6702075" y="2656785"/>
                <a:ext cx="314640" cy="8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78B95B-9F30-3236-BB8D-33218F7F1E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4435" y="2639145"/>
                  <a:ext cx="350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E99D7D-C154-E598-A4BF-7F8C5CF7B6E9}"/>
                    </a:ext>
                  </a:extLst>
                </p14:cNvPr>
                <p14:cNvContentPartPr/>
                <p14:nvPr/>
              </p14:nvContentPartPr>
              <p14:xfrm>
                <a:off x="6750315" y="2774865"/>
                <a:ext cx="329760" cy="9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E99D7D-C154-E598-A4BF-7F8C5CF7B6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32675" y="2756865"/>
                  <a:ext cx="365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10F662-2840-DDB4-C6DC-385A489173E1}"/>
                    </a:ext>
                  </a:extLst>
                </p14:cNvPr>
                <p14:cNvContentPartPr/>
                <p14:nvPr/>
              </p14:nvContentPartPr>
              <p14:xfrm>
                <a:off x="7444035" y="2477865"/>
                <a:ext cx="288720" cy="232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10F662-2840-DDB4-C6DC-385A489173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26395" y="2460225"/>
                  <a:ext cx="324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578FFA-1E1E-3540-5436-0A5FA08973B6}"/>
                    </a:ext>
                  </a:extLst>
                </p14:cNvPr>
                <p14:cNvContentPartPr/>
                <p14:nvPr/>
              </p14:nvContentPartPr>
              <p14:xfrm>
                <a:off x="7417395" y="2503425"/>
                <a:ext cx="332280" cy="19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578FFA-1E1E-3540-5436-0A5FA08973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99395" y="2485425"/>
                  <a:ext cx="367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99BF8D-C729-40D8-5B3E-33AFB6BFB831}"/>
                    </a:ext>
                  </a:extLst>
                </p14:cNvPr>
                <p14:cNvContentPartPr/>
                <p14:nvPr/>
              </p14:nvContentPartPr>
              <p14:xfrm>
                <a:off x="7670835" y="2191665"/>
                <a:ext cx="165240" cy="252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99BF8D-C729-40D8-5B3E-33AFB6BFB8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52835" y="2173665"/>
                  <a:ext cx="200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DFC01A-00A7-4BE4-49B5-776D963B0DBD}"/>
                    </a:ext>
                  </a:extLst>
                </p14:cNvPr>
                <p14:cNvContentPartPr/>
                <p14:nvPr/>
              </p14:nvContentPartPr>
              <p14:xfrm>
                <a:off x="7932195" y="2447265"/>
                <a:ext cx="172440" cy="10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DFC01A-00A7-4BE4-49B5-776D963B0DB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14195" y="2429625"/>
                  <a:ext cx="208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1219E6-731D-6A8D-1E00-C72796733742}"/>
                    </a:ext>
                  </a:extLst>
                </p14:cNvPr>
                <p14:cNvContentPartPr/>
                <p14:nvPr/>
              </p14:nvContentPartPr>
              <p14:xfrm>
                <a:off x="8173395" y="2366265"/>
                <a:ext cx="137880" cy="137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1219E6-731D-6A8D-1E00-C727967337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5755" y="2348265"/>
                  <a:ext cx="173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482E09-1EB3-AC7B-9B51-34BC026D76E7}"/>
                    </a:ext>
                  </a:extLst>
                </p14:cNvPr>
                <p14:cNvContentPartPr/>
                <p14:nvPr/>
              </p14:nvContentPartPr>
              <p14:xfrm>
                <a:off x="8259435" y="2318745"/>
                <a:ext cx="95040" cy="307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482E09-1EB3-AC7B-9B51-34BC026D76E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41795" y="2301105"/>
                  <a:ext cx="130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7A1536-DB7D-6B7C-2A68-32DCF300A04A}"/>
                    </a:ext>
                  </a:extLst>
                </p14:cNvPr>
                <p14:cNvContentPartPr/>
                <p14:nvPr/>
              </p14:nvContentPartPr>
              <p14:xfrm>
                <a:off x="8353755" y="2098065"/>
                <a:ext cx="222120" cy="133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7A1536-DB7D-6B7C-2A68-32DCF300A0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36115" y="2080425"/>
                  <a:ext cx="257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8D18ED-3DDB-1713-C227-F05AFD91C332}"/>
                    </a:ext>
                  </a:extLst>
                </p14:cNvPr>
                <p14:cNvContentPartPr/>
                <p14:nvPr/>
              </p14:nvContentPartPr>
              <p14:xfrm>
                <a:off x="7512795" y="2681625"/>
                <a:ext cx="1022400" cy="29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8D18ED-3DDB-1713-C227-F05AFD91C3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95155" y="2663625"/>
                  <a:ext cx="1058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B8336B-7377-D73C-1664-6048D4A8E148}"/>
                    </a:ext>
                  </a:extLst>
                </p14:cNvPr>
                <p14:cNvContentPartPr/>
                <p14:nvPr/>
              </p14:nvContentPartPr>
              <p14:xfrm>
                <a:off x="7577595" y="3170505"/>
                <a:ext cx="232560" cy="304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B8336B-7377-D73C-1664-6048D4A8E1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59595" y="3152865"/>
                  <a:ext cx="268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48EFD2-23EC-A465-319E-BA33FE8E9AFE}"/>
                    </a:ext>
                  </a:extLst>
                </p14:cNvPr>
                <p14:cNvContentPartPr/>
                <p14:nvPr/>
              </p14:nvContentPartPr>
              <p14:xfrm>
                <a:off x="7571475" y="3267345"/>
                <a:ext cx="248400" cy="10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48EFD2-23EC-A465-319E-BA33FE8E9A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53475" y="3249345"/>
                  <a:ext cx="284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F55806-C558-42F4-AE4A-70471B08E07D}"/>
                    </a:ext>
                  </a:extLst>
                </p14:cNvPr>
                <p14:cNvContentPartPr/>
                <p14:nvPr/>
              </p14:nvContentPartPr>
              <p14:xfrm>
                <a:off x="7805475" y="2977185"/>
                <a:ext cx="132120" cy="20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F55806-C558-42F4-AE4A-70471B08E0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87475" y="2959185"/>
                  <a:ext cx="167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B16517-02D6-EDCD-B2C5-1E7A3D43B7DE}"/>
                    </a:ext>
                  </a:extLst>
                </p14:cNvPr>
                <p14:cNvContentPartPr/>
                <p14:nvPr/>
              </p14:nvContentPartPr>
              <p14:xfrm>
                <a:off x="8044875" y="3138825"/>
                <a:ext cx="159840" cy="10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B16517-02D6-EDCD-B2C5-1E7A3D43B7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27235" y="3120825"/>
                  <a:ext cx="195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326E46-D0C2-35B6-AD1A-BB352CF27794}"/>
                    </a:ext>
                  </a:extLst>
                </p14:cNvPr>
                <p14:cNvContentPartPr/>
                <p14:nvPr/>
              </p14:nvContentPartPr>
              <p14:xfrm>
                <a:off x="8124075" y="3056025"/>
                <a:ext cx="33840" cy="282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326E46-D0C2-35B6-AD1A-BB352CF277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06435" y="3038385"/>
                  <a:ext cx="69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E55C50-A429-5A8B-63EA-8798FC3674DF}"/>
                    </a:ext>
                  </a:extLst>
                </p14:cNvPr>
                <p14:cNvContentPartPr/>
                <p14:nvPr/>
              </p14:nvContentPartPr>
              <p14:xfrm>
                <a:off x="8285715" y="3043425"/>
                <a:ext cx="168120" cy="10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E55C50-A429-5A8B-63EA-8798FC3674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68075" y="3025785"/>
                  <a:ext cx="203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32978C-325A-EFD7-0EC0-9D3E55C2A80B}"/>
                    </a:ext>
                  </a:extLst>
                </p14:cNvPr>
                <p14:cNvContentPartPr/>
                <p14:nvPr/>
              </p14:nvContentPartPr>
              <p14:xfrm>
                <a:off x="8353755" y="3037305"/>
                <a:ext cx="10836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32978C-325A-EFD7-0EC0-9D3E55C2A80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35755" y="3019665"/>
                  <a:ext cx="144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D7F0A7-12FF-8F05-C860-4D778052EDED}"/>
                    </a:ext>
                  </a:extLst>
                </p14:cNvPr>
                <p14:cNvContentPartPr/>
                <p14:nvPr/>
              </p14:nvContentPartPr>
              <p14:xfrm>
                <a:off x="8492355" y="2917785"/>
                <a:ext cx="23580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D7F0A7-12FF-8F05-C860-4D778052EDE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74715" y="2899785"/>
                  <a:ext cx="2714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718DD-1A9F-CAB1-EA2D-94DB9ABD9B9A}"/>
              </a:ext>
            </a:extLst>
          </p:cNvPr>
          <p:cNvGrpSpPr/>
          <p:nvPr/>
        </p:nvGrpSpPr>
        <p:grpSpPr>
          <a:xfrm>
            <a:off x="2137635" y="4384065"/>
            <a:ext cx="673200" cy="945360"/>
            <a:chOff x="2137635" y="4384065"/>
            <a:chExt cx="673200" cy="9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DB6A00-2054-9E91-FD63-5B5A1FF40BF2}"/>
                    </a:ext>
                  </a:extLst>
                </p14:cNvPr>
                <p14:cNvContentPartPr/>
                <p14:nvPr/>
              </p14:nvContentPartPr>
              <p14:xfrm>
                <a:off x="2473515" y="4384065"/>
                <a:ext cx="337320" cy="53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DB6A00-2054-9E91-FD63-5B5A1FF40B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55875" y="4366065"/>
                  <a:ext cx="372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79F4FF-9983-2B8E-8FB1-76671F681BF7}"/>
                    </a:ext>
                  </a:extLst>
                </p14:cNvPr>
                <p14:cNvContentPartPr/>
                <p14:nvPr/>
              </p14:nvContentPartPr>
              <p14:xfrm>
                <a:off x="2137635" y="4460385"/>
                <a:ext cx="584280" cy="86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79F4FF-9983-2B8E-8FB1-76671F681B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19635" y="4442745"/>
                  <a:ext cx="6199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DFF3A3-8469-0EB6-016A-2B0CC2036814}"/>
                    </a:ext>
                  </a:extLst>
                </p14:cNvPr>
                <p14:cNvContentPartPr/>
                <p14:nvPr/>
              </p14:nvContentPartPr>
              <p14:xfrm>
                <a:off x="2192355" y="4488465"/>
                <a:ext cx="532440" cy="78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DFF3A3-8469-0EB6-016A-2B0CC203681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74355" y="4470465"/>
                  <a:ext cx="568080" cy="81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DE34D3-1A94-2954-934A-89465DD52389}"/>
              </a:ext>
            </a:extLst>
          </p:cNvPr>
          <p:cNvGrpSpPr/>
          <p:nvPr/>
        </p:nvGrpSpPr>
        <p:grpSpPr>
          <a:xfrm>
            <a:off x="1644795" y="2178705"/>
            <a:ext cx="2717640" cy="782640"/>
            <a:chOff x="1644795" y="2178705"/>
            <a:chExt cx="2717640" cy="7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A2CF3B-7E0E-590D-66D6-DC91175D4734}"/>
                    </a:ext>
                  </a:extLst>
                </p14:cNvPr>
                <p14:cNvContentPartPr/>
                <p14:nvPr/>
              </p14:nvContentPartPr>
              <p14:xfrm>
                <a:off x="3116475" y="2589105"/>
                <a:ext cx="1245960" cy="372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A2CF3B-7E0E-590D-66D6-DC91175D473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98475" y="2571105"/>
                  <a:ext cx="1281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72C6E0-D45D-3B33-E4F3-61A48E78ED00}"/>
                    </a:ext>
                  </a:extLst>
                </p14:cNvPr>
                <p14:cNvContentPartPr/>
                <p14:nvPr/>
              </p14:nvContentPartPr>
              <p14:xfrm>
                <a:off x="1644795" y="2178705"/>
                <a:ext cx="1081080" cy="377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72C6E0-D45D-3B33-E4F3-61A48E78ED0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26795" y="2160705"/>
                  <a:ext cx="1116720" cy="413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3F20F-69E5-7D8B-1ECE-C8C7B991F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8E5-540E-1A1A-95B3-12A0C3E8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id-ID" sz="3200" dirty="0"/>
              <a:t>  </a:t>
            </a:r>
            <a:r>
              <a:rPr lang="id-ID" sz="3200" dirty="0">
                <a:latin typeface="Arial Black" panose="020B0A04020102020204" pitchFamily="34" charset="0"/>
              </a:rPr>
              <a:t>CONTOH 2: </a:t>
            </a:r>
            <a:r>
              <a:rPr lang="en-US" sz="3200" dirty="0" err="1">
                <a:latin typeface="Arial Black" panose="020B0A04020102020204" pitchFamily="34" charset="0"/>
              </a:rPr>
              <a:t>Ilustrasi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pemetaan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nilai</a:t>
            </a:r>
            <a:r>
              <a:rPr lang="en-US" sz="3200" dirty="0">
                <a:latin typeface="Arial Black" panose="020B0A04020102020204" pitchFamily="34" charset="0"/>
              </a:rPr>
              <a:t> sub domain </a:t>
            </a:r>
            <a:r>
              <a:rPr lang="en-US" sz="3200" dirty="0" err="1">
                <a:latin typeface="Arial Black" panose="020B0A04020102020204" pitchFamily="34" charset="0"/>
              </a:rPr>
              <a:t>tertentu</a:t>
            </a:r>
            <a:endParaRPr lang="id-ID" sz="3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9D78F-B84F-9F23-4F0E-213DC90F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446449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62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642918"/>
            <a:ext cx="7029994" cy="5214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LIMIT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072493" cy="4643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id-ID" sz="3200" dirty="0"/>
              <a:t>CONTOH 3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858180" cy="4071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LATIHAN : LIMIT FUNGSI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78581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4" y="116632"/>
            <a:ext cx="806489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5AE0B-6E51-7A90-ABCC-3F70F84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44" y="2578894"/>
            <a:ext cx="8401720" cy="4073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53C101-1A19-BFD5-ABE4-D996B52F15B2}"/>
              </a:ext>
            </a:extLst>
          </p:cNvPr>
          <p:cNvSpPr txBox="1">
            <a:spLocks/>
          </p:cNvSpPr>
          <p:nvPr/>
        </p:nvSpPr>
        <p:spPr>
          <a:xfrm>
            <a:off x="6015920" y="908720"/>
            <a:ext cx="3106688" cy="511156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3200" b="1" dirty="0">
                <a:latin typeface="Arial Narrow" panose="020B0606020202030204" pitchFamily="34" charset="0"/>
              </a:rPr>
              <a:t>FUNGSI KONTINU</a:t>
            </a:r>
          </a:p>
        </p:txBody>
      </p:sp>
    </p:spTree>
    <p:extLst>
      <p:ext uri="{BB962C8B-B14F-4D97-AF65-F5344CB8AC3E}">
        <p14:creationId xmlns:p14="http://schemas.microsoft.com/office/powerpoint/2010/main" val="123338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574C3-3F91-CC6E-1FC6-95575E54B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0A0B-5EFD-9C7E-5B11-4AC7BFB5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59462"/>
            <a:ext cx="8001056" cy="51115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kontinu</a:t>
            </a:r>
            <a:r>
              <a:rPr lang="en-US" sz="3200" dirty="0"/>
              <a:t> dan limit</a:t>
            </a:r>
            <a:endParaRPr lang="id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174F-B0F4-A4FD-158D-A485990A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03CCC0-8E78-F3CE-F8F6-D95B0935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7"/>
            <a:ext cx="8001056" cy="4768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7635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FUNGSI KONTINU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44C27-4510-C6A2-9AB9-E8CCD203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8291264" cy="31196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C2B4F-5BBC-7A83-3D25-4931979BA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DEF-EEEE-8B10-4450-861AC473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FUNGSI KONTINU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FEB2-0230-8BBB-E0DE-CABA4E97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50CA52-E9EF-7516-705D-A1432F63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812201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1B152D46-6AEE-51E1-4D0B-BE8F22A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8215370" cy="36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87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56207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/>
              <a:t>FUNGSI MULTI VARIABEL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1268760"/>
            <a:ext cx="8353425" cy="482453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21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en-ID" sz="3200"/>
              <a:t>Contoh</a:t>
            </a:r>
            <a:endParaRPr lang="en-US" sz="3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20880" cy="3888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136904" cy="6250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5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02B-8BAA-552F-D536-96B7362D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935088"/>
          </a:xfrm>
        </p:spPr>
        <p:txBody>
          <a:bodyPr>
            <a:normAutofit/>
          </a:bodyPr>
          <a:lstStyle/>
          <a:p>
            <a:r>
              <a:rPr lang="en-US"/>
              <a:t>LATIHAN LIMIT : </a:t>
            </a:r>
            <a:br>
              <a:rPr lang="en-US"/>
            </a:br>
            <a:r>
              <a:rPr lang="en-US"/>
              <a:t>KERJA KELOMPOK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53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88DE4-CC4C-798E-EE35-CEC438393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93096"/>
                <a:ext cx="8229600" cy="1800200"/>
              </a:xfr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800"/>
                  <a:t>Tentukan nilai-nilai limit di titik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800"/>
                  <a:t> dengan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D" sz="2800"/>
              </a:p>
              <a:p>
                <a:r>
                  <a:rPr lang="en-US" sz="2800"/>
                  <a:t>Tentukan nilai-nilai limit di titik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800"/>
                  <a:t> dengan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sz="2800"/>
              </a:p>
              <a:p>
                <a:r>
                  <a:rPr lang="en-ID" sz="2800"/>
                  <a:t>Jelaskan apakah nilai limit ada?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88DE4-CC4C-798E-EE35-CEC438393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93096"/>
                <a:ext cx="8229600" cy="1800200"/>
              </a:xfrm>
              <a:blipFill>
                <a:blip r:embed="rId2"/>
                <a:stretch>
                  <a:fillRect l="-1182" t="-2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8D1B05-F980-44A9-268D-B6E317DD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2656"/>
            <a:ext cx="7704856" cy="352839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4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F459D-3949-911F-3FE2-07C13AC9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DC53-C09D-D942-0C3A-4454D6A5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935088"/>
          </a:xfrm>
        </p:spPr>
        <p:txBody>
          <a:bodyPr>
            <a:normAutofit/>
          </a:bodyPr>
          <a:lstStyle/>
          <a:p>
            <a:r>
              <a:rPr lang="en-US"/>
              <a:t>LATIHAN KONTINU : </a:t>
            </a:r>
            <a:br>
              <a:rPr lang="en-US"/>
            </a:br>
            <a:r>
              <a:rPr lang="en-US"/>
              <a:t>KERJA KELOMPOK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7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0F32-E414-B237-21D5-824D167A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Selidiki kekontinuan funsi berikut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AAD6-771F-268C-F20B-6C84FA46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518457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49C10-FC6E-A697-6016-ED69DFB5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608" y="4149080"/>
            <a:ext cx="5081752" cy="180020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1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56207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/>
              <a:t>FUNGSI MULTI VARIABEL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712968" cy="5472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85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LIMIT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191" y="1196752"/>
            <a:ext cx="7929618" cy="4714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Ilustrasi Limit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422650"/>
            <a:ext cx="7610475" cy="454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2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LIMIT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9"/>
            <a:ext cx="8143932" cy="514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71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/>
              <a:t>Sifat Limit Fungsi</a:t>
            </a: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836712"/>
            <a:ext cx="8434243" cy="5572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r"/>
            <a:r>
              <a:rPr lang="id-ID" sz="3200" dirty="0"/>
              <a:t>LIMIT FUNGSI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412776"/>
            <a:ext cx="7786742" cy="407196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17248A-8114-B65A-19B5-71E960FF3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632848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F0DFB7-A2A5-A73A-2083-BEABBAFA4E07}"/>
              </a:ext>
            </a:extLst>
          </p:cNvPr>
          <p:cNvGrpSpPr/>
          <p:nvPr/>
        </p:nvGrpSpPr>
        <p:grpSpPr>
          <a:xfrm>
            <a:off x="1419795" y="262425"/>
            <a:ext cx="1349280" cy="704160"/>
            <a:chOff x="1419795" y="262425"/>
            <a:chExt cx="13492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5F79BE-A663-83B2-2625-99B31A69FE39}"/>
                    </a:ext>
                  </a:extLst>
                </p14:cNvPr>
                <p14:cNvContentPartPr/>
                <p14:nvPr/>
              </p14:nvContentPartPr>
              <p14:xfrm>
                <a:off x="1420875" y="262425"/>
                <a:ext cx="232920" cy="70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5F79BE-A663-83B2-2625-99B31A69FE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3235" y="244425"/>
                  <a:ext cx="2685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E634CF-5028-3899-01E9-94FA4CA5290F}"/>
                    </a:ext>
                  </a:extLst>
                </p14:cNvPr>
                <p14:cNvContentPartPr/>
                <p14:nvPr/>
              </p14:nvContentPartPr>
              <p14:xfrm>
                <a:off x="1419795" y="624945"/>
                <a:ext cx="204840" cy="86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E634CF-5028-3899-01E9-94FA4CA529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2155" y="606945"/>
                  <a:ext cx="240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348D17-383D-8D2A-AE2A-EFCF1B886EAD}"/>
                    </a:ext>
                  </a:extLst>
                </p14:cNvPr>
                <p14:cNvContentPartPr/>
                <p14:nvPr/>
              </p14:nvContentPartPr>
              <p14:xfrm>
                <a:off x="1746315" y="415785"/>
                <a:ext cx="158760" cy="29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348D17-383D-8D2A-AE2A-EFCF1B886E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8675" y="397785"/>
                  <a:ext cx="194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F01DB9-A60D-0FF3-F32C-08CAB65F42B0}"/>
                    </a:ext>
                  </a:extLst>
                </p14:cNvPr>
                <p14:cNvContentPartPr/>
                <p14:nvPr/>
              </p14:nvContentPartPr>
              <p14:xfrm>
                <a:off x="1938915" y="486705"/>
                <a:ext cx="270720" cy="19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F01DB9-A60D-0FF3-F32C-08CAB65F42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20915" y="468705"/>
                  <a:ext cx="306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9184F8-505B-FFA5-932E-BF73276A6268}"/>
                    </a:ext>
                  </a:extLst>
                </p14:cNvPr>
                <p14:cNvContentPartPr/>
                <p14:nvPr/>
              </p14:nvContentPartPr>
              <p14:xfrm>
                <a:off x="1912635" y="563745"/>
                <a:ext cx="218520" cy="4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9184F8-505B-FFA5-932E-BF73276A626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4995" y="545745"/>
                  <a:ext cx="254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52C4C1-5B54-2BFD-7B43-D0F0B285B095}"/>
                    </a:ext>
                  </a:extLst>
                </p14:cNvPr>
                <p14:cNvContentPartPr/>
                <p14:nvPr/>
              </p14:nvContentPartPr>
              <p14:xfrm>
                <a:off x="2237715" y="582825"/>
                <a:ext cx="80640" cy="9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52C4C1-5B54-2BFD-7B43-D0F0B285B0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9715" y="565185"/>
                  <a:ext cx="11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632BDC-979F-1953-B12B-DF2B64BC7DF2}"/>
                    </a:ext>
                  </a:extLst>
                </p14:cNvPr>
                <p14:cNvContentPartPr/>
                <p14:nvPr/>
              </p14:nvContentPartPr>
              <p14:xfrm>
                <a:off x="2377035" y="441705"/>
                <a:ext cx="118800" cy="97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632BDC-979F-1953-B12B-DF2B64BC7DF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9395" y="423705"/>
                  <a:ext cx="15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BA0AF9-B629-0ECD-AB96-55ADB751FBFC}"/>
                    </a:ext>
                  </a:extLst>
                </p14:cNvPr>
                <p14:cNvContentPartPr/>
                <p14:nvPr/>
              </p14:nvContentPartPr>
              <p14:xfrm>
                <a:off x="2500515" y="403545"/>
                <a:ext cx="87840" cy="31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BA0AF9-B629-0ECD-AB96-55ADB751FB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82515" y="385545"/>
                  <a:ext cx="12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D9B4FC-D8D8-ADA5-425F-D9D6A08ABE52}"/>
                    </a:ext>
                  </a:extLst>
                </p14:cNvPr>
                <p14:cNvContentPartPr/>
                <p14:nvPr/>
              </p14:nvContentPartPr>
              <p14:xfrm>
                <a:off x="2683395" y="330825"/>
                <a:ext cx="85680" cy="34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D9B4FC-D8D8-ADA5-425F-D9D6A08ABE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65755" y="312825"/>
                  <a:ext cx="12132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0565EF-6098-C105-2BC8-39FC7FAC1258}"/>
              </a:ext>
            </a:extLst>
          </p:cNvPr>
          <p:cNvGrpSpPr/>
          <p:nvPr/>
        </p:nvGrpSpPr>
        <p:grpSpPr>
          <a:xfrm>
            <a:off x="3085515" y="394905"/>
            <a:ext cx="294480" cy="246600"/>
            <a:chOff x="3085515" y="394905"/>
            <a:chExt cx="29448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24516E-9308-2F44-910E-F31DA8D13E5D}"/>
                    </a:ext>
                  </a:extLst>
                </p14:cNvPr>
                <p14:cNvContentPartPr/>
                <p14:nvPr/>
              </p14:nvContentPartPr>
              <p14:xfrm>
                <a:off x="3085515" y="394905"/>
                <a:ext cx="239760" cy="67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24516E-9308-2F44-910E-F31DA8D13E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7515" y="377265"/>
                  <a:ext cx="275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0ECBA3-1989-646B-11D1-CA9FF2BC13F0}"/>
                    </a:ext>
                  </a:extLst>
                </p14:cNvPr>
                <p14:cNvContentPartPr/>
                <p14:nvPr/>
              </p14:nvContentPartPr>
              <p14:xfrm>
                <a:off x="3104235" y="567705"/>
                <a:ext cx="275760" cy="7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0ECBA3-1989-646B-11D1-CA9FF2BC13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86595" y="550065"/>
                  <a:ext cx="31140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1E9C42-024F-039A-C1D0-8356B4C0B580}"/>
              </a:ext>
            </a:extLst>
          </p:cNvPr>
          <p:cNvGrpSpPr/>
          <p:nvPr/>
        </p:nvGrpSpPr>
        <p:grpSpPr>
          <a:xfrm>
            <a:off x="3772035" y="227505"/>
            <a:ext cx="1587240" cy="1042920"/>
            <a:chOff x="3772035" y="227505"/>
            <a:chExt cx="15872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C2F326-87FB-B08B-8E59-3A6B499CFD5D}"/>
                    </a:ext>
                  </a:extLst>
                </p14:cNvPr>
                <p14:cNvContentPartPr/>
                <p14:nvPr/>
              </p14:nvContentPartPr>
              <p14:xfrm>
                <a:off x="3846555" y="271425"/>
                <a:ext cx="213840" cy="35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C2F326-87FB-B08B-8E59-3A6B499CFD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8915" y="253425"/>
                  <a:ext cx="249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0C2014-382C-49C9-D1FC-84FFEC47567C}"/>
                    </a:ext>
                  </a:extLst>
                </p14:cNvPr>
                <p14:cNvContentPartPr/>
                <p14:nvPr/>
              </p14:nvContentPartPr>
              <p14:xfrm>
                <a:off x="3772035" y="251985"/>
                <a:ext cx="323640" cy="11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0C2014-382C-49C9-D1FC-84FFEC4756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54035" y="234345"/>
                  <a:ext cx="359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B48EAF-5D69-E57F-AD30-3AF56E07D4E6}"/>
                    </a:ext>
                  </a:extLst>
                </p14:cNvPr>
                <p14:cNvContentPartPr/>
                <p14:nvPr/>
              </p14:nvContentPartPr>
              <p14:xfrm>
                <a:off x="4237875" y="354225"/>
                <a:ext cx="214200" cy="232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B48EAF-5D69-E57F-AD30-3AF56E07D4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9875" y="336585"/>
                  <a:ext cx="24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B2BA68-04E3-4D70-2E56-75DA5D4D3789}"/>
                    </a:ext>
                  </a:extLst>
                </p14:cNvPr>
                <p14:cNvContentPartPr/>
                <p14:nvPr/>
              </p14:nvContentPartPr>
              <p14:xfrm>
                <a:off x="4149675" y="418305"/>
                <a:ext cx="232560" cy="11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B2BA68-04E3-4D70-2E56-75DA5D4D378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32035" y="400665"/>
                  <a:ext cx="268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FC9BF0-2E1D-8382-A68E-D881FC2DD09A}"/>
                    </a:ext>
                  </a:extLst>
                </p14:cNvPr>
                <p14:cNvContentPartPr/>
                <p14:nvPr/>
              </p14:nvContentPartPr>
              <p14:xfrm>
                <a:off x="4384395" y="227505"/>
                <a:ext cx="194400" cy="111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FC9BF0-2E1D-8382-A68E-D881FC2DD0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66395" y="209865"/>
                  <a:ext cx="230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3AEE81-16F9-4A61-E2F7-39E3BF50438F}"/>
                    </a:ext>
                  </a:extLst>
                </p14:cNvPr>
                <p14:cNvContentPartPr/>
                <p14:nvPr/>
              </p14:nvContentPartPr>
              <p14:xfrm>
                <a:off x="4648635" y="332985"/>
                <a:ext cx="98640" cy="6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3AEE81-16F9-4A61-E2F7-39E3BF50438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30995" y="315345"/>
                  <a:ext cx="134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D4175D-639C-1EDA-62C8-68F2E8EEB4F2}"/>
                    </a:ext>
                  </a:extLst>
                </p14:cNvPr>
                <p14:cNvContentPartPr/>
                <p14:nvPr/>
              </p14:nvContentPartPr>
              <p14:xfrm>
                <a:off x="4687515" y="285825"/>
                <a:ext cx="118800" cy="34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D4175D-639C-1EDA-62C8-68F2E8EEB4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69515" y="268185"/>
                  <a:ext cx="154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ACEE3E-7E75-1315-C11E-FCB18C7450B0}"/>
                    </a:ext>
                  </a:extLst>
                </p14:cNvPr>
                <p14:cNvContentPartPr/>
                <p14:nvPr/>
              </p14:nvContentPartPr>
              <p14:xfrm>
                <a:off x="3830715" y="698025"/>
                <a:ext cx="12474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ACEE3E-7E75-1315-C11E-FCB18C7450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13075" y="680385"/>
                  <a:ext cx="1283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1AE19A-19E0-2DBC-47E3-0CF2B190EED5}"/>
                    </a:ext>
                  </a:extLst>
                </p14:cNvPr>
                <p14:cNvContentPartPr/>
                <p14:nvPr/>
              </p14:nvContentPartPr>
              <p14:xfrm>
                <a:off x="4009635" y="1072425"/>
                <a:ext cx="170280" cy="19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1AE19A-19E0-2DBC-47E3-0CF2B190EE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1635" y="1054425"/>
                  <a:ext cx="205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187713-1B6D-1507-4084-AFF67538D292}"/>
                    </a:ext>
                  </a:extLst>
                </p14:cNvPr>
                <p14:cNvContentPartPr/>
                <p14:nvPr/>
              </p14:nvContentPartPr>
              <p14:xfrm>
                <a:off x="3967875" y="1090785"/>
                <a:ext cx="265320" cy="15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187713-1B6D-1507-4084-AFF67538D2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49875" y="1072785"/>
                  <a:ext cx="300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1571B8-8C3B-DAC9-938B-AE97AB6CA85D}"/>
                    </a:ext>
                  </a:extLst>
                </p14:cNvPr>
                <p14:cNvContentPartPr/>
                <p14:nvPr/>
              </p14:nvContentPartPr>
              <p14:xfrm>
                <a:off x="4278915" y="937785"/>
                <a:ext cx="154800" cy="17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1571B8-8C3B-DAC9-938B-AE97AB6CA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60915" y="919785"/>
                  <a:ext cx="190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C558DF-685C-5080-26A3-0FC3F99758BF}"/>
                    </a:ext>
                  </a:extLst>
                </p14:cNvPr>
                <p14:cNvContentPartPr/>
                <p14:nvPr/>
              </p14:nvContentPartPr>
              <p14:xfrm>
                <a:off x="4588515" y="1014105"/>
                <a:ext cx="159840" cy="8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C558DF-685C-5080-26A3-0FC3F99758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70875" y="996105"/>
                  <a:ext cx="195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CE6128-A937-4C3B-0B02-1104983B4517}"/>
                    </a:ext>
                  </a:extLst>
                </p14:cNvPr>
                <p14:cNvContentPartPr/>
                <p14:nvPr/>
              </p14:nvContentPartPr>
              <p14:xfrm>
                <a:off x="4648635" y="897465"/>
                <a:ext cx="74520" cy="276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CE6128-A937-4C3B-0B02-1104983B451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30635" y="879825"/>
                  <a:ext cx="110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8605DE-17B5-4E11-D426-7120D1C91D51}"/>
                    </a:ext>
                  </a:extLst>
                </p14:cNvPr>
                <p14:cNvContentPartPr/>
                <p14:nvPr/>
              </p14:nvContentPartPr>
              <p14:xfrm>
                <a:off x="4830435" y="952185"/>
                <a:ext cx="10404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8605DE-17B5-4E11-D426-7120D1C91D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12795" y="934545"/>
                  <a:ext cx="139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BDEC14-3BEF-CAD4-5E52-A7C5E6526FC2}"/>
                    </a:ext>
                  </a:extLst>
                </p14:cNvPr>
                <p14:cNvContentPartPr/>
                <p14:nvPr/>
              </p14:nvContentPartPr>
              <p14:xfrm>
                <a:off x="4905675" y="916905"/>
                <a:ext cx="96840" cy="353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BDEC14-3BEF-CAD4-5E52-A7C5E6526F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88035" y="899265"/>
                  <a:ext cx="132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DC73B5-FB32-610A-6564-9058663E2D34}"/>
                    </a:ext>
                  </a:extLst>
                </p14:cNvPr>
                <p14:cNvContentPartPr/>
                <p14:nvPr/>
              </p14:nvContentPartPr>
              <p14:xfrm>
                <a:off x="5083515" y="906825"/>
                <a:ext cx="275760" cy="9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DC73B5-FB32-610A-6564-9058663E2D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65515" y="888825"/>
                  <a:ext cx="31140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234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118</Words>
  <Application>Microsoft Office PowerPoint</Application>
  <PresentationFormat>On-screen Show (4:3)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Arial Narrow</vt:lpstr>
      <vt:lpstr>Calibri</vt:lpstr>
      <vt:lpstr>Cambria Math</vt:lpstr>
      <vt:lpstr>Office Theme</vt:lpstr>
      <vt:lpstr>FUNGSI MULTI VARIABEL</vt:lpstr>
      <vt:lpstr>FUNGSI MULTI VARIABEL</vt:lpstr>
      <vt:lpstr>FUNGSI MULTI VARIABEL</vt:lpstr>
      <vt:lpstr>LIMIT FUNGSI</vt:lpstr>
      <vt:lpstr>Ilustrasi Limit</vt:lpstr>
      <vt:lpstr>LIMIT FUNGSI</vt:lpstr>
      <vt:lpstr>Sifat Limit Fungsi</vt:lpstr>
      <vt:lpstr>LIMIT FUNGSI</vt:lpstr>
      <vt:lpstr>PowerPoint Presentation</vt:lpstr>
      <vt:lpstr>  CONTOH 2: LIMIT FUNGSI</vt:lpstr>
      <vt:lpstr>  CONTOH 2: Ilustrasi pemetaan nilai sub domain tertentu</vt:lpstr>
      <vt:lpstr>PowerPoint Presentation</vt:lpstr>
      <vt:lpstr>LIMIT FUNGSI</vt:lpstr>
      <vt:lpstr>CONTOH 3 :</vt:lpstr>
      <vt:lpstr>LATIHAN : LIMIT FUNGSI</vt:lpstr>
      <vt:lpstr>PowerPoint Presentation</vt:lpstr>
      <vt:lpstr>Hubungan antara kontinu dan limit</vt:lpstr>
      <vt:lpstr>FUNGSI KONTINU</vt:lpstr>
      <vt:lpstr>FUNGSI KONTINU</vt:lpstr>
      <vt:lpstr>Contoh</vt:lpstr>
      <vt:lpstr>PowerPoint Presentation</vt:lpstr>
      <vt:lpstr>LATIHAN LIMIT :  KERJA KELOMPOK</vt:lpstr>
      <vt:lpstr>PowerPoint Presentation</vt:lpstr>
      <vt:lpstr>LATIHAN KONTINU :  KERJA KELOMPOK</vt:lpstr>
      <vt:lpstr>Selidiki kekontinuan funsi berikut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 DAN FUNGSI MULTI VARIABEL</dc:title>
  <dc:creator>User</dc:creator>
  <cp:lastModifiedBy>Farikhin</cp:lastModifiedBy>
  <cp:revision>34</cp:revision>
  <dcterms:created xsi:type="dcterms:W3CDTF">2016-04-26T23:21:45Z</dcterms:created>
  <dcterms:modified xsi:type="dcterms:W3CDTF">2025-02-16T23:33:32Z</dcterms:modified>
</cp:coreProperties>
</file>