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8" r:id="rId3"/>
    <p:sldId id="264" r:id="rId4"/>
    <p:sldId id="258" r:id="rId5"/>
    <p:sldId id="265" r:id="rId6"/>
    <p:sldId id="259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46BF-0CFD-43AC-9850-A8E6B3FA367D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2E6E3-DA23-4F61-9AE4-2A330B56106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E6E3-DA23-4F61-9AE4-2A330B56106E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3EA8C2-E485-460D-9604-E671DE2902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42360B-196F-453A-884F-52BCA46BD20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Register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Flip-flip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elemen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penyimpan</a:t>
            </a:r>
            <a:r>
              <a:rPr lang="en-US" dirty="0" smtClean="0">
                <a:sym typeface="Wingdings" pitchFamily="2" charset="2"/>
              </a:rPr>
              <a:t> 1 bit</a:t>
            </a:r>
          </a:p>
          <a:p>
            <a:r>
              <a:rPr lang="en-US" dirty="0" smtClean="0">
                <a:sym typeface="Wingdings" pitchFamily="2" charset="2"/>
              </a:rPr>
              <a:t>Register  </a:t>
            </a:r>
            <a:r>
              <a:rPr lang="en-US" dirty="0" err="1" smtClean="0">
                <a:sym typeface="Wingdings" pitchFamily="2" charset="2"/>
              </a:rPr>
              <a:t>menyimpan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beberapa</a:t>
            </a:r>
            <a:r>
              <a:rPr lang="en-US" dirty="0" smtClean="0">
                <a:sym typeface="Wingdings" pitchFamily="2" charset="2"/>
              </a:rPr>
              <a:t> bit</a:t>
            </a:r>
          </a:p>
          <a:p>
            <a:r>
              <a:rPr lang="en-US" dirty="0" smtClean="0">
                <a:sym typeface="Wingdings" pitchFamily="2" charset="2"/>
              </a:rPr>
              <a:t>Register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Register </a:t>
            </a:r>
            <a:r>
              <a:rPr lang="en-US" dirty="0" err="1" smtClean="0">
                <a:sym typeface="Wingdings" pitchFamily="2" charset="2"/>
              </a:rPr>
              <a:t>paralel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penyimpanannya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serempak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Regsiter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geser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penyimpanannya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berurutan</a:t>
            </a:r>
            <a:r>
              <a:rPr lang="en-US" dirty="0" smtClean="0">
                <a:sym typeface="Wingdings" pitchFamily="2" charset="2"/>
              </a:rPr>
              <a:t> bit </a:t>
            </a:r>
            <a:r>
              <a:rPr lang="en-US" dirty="0" err="1" smtClean="0">
                <a:sym typeface="Wingdings" pitchFamily="2" charset="2"/>
              </a:rPr>
              <a:t>demi</a:t>
            </a:r>
            <a:r>
              <a:rPr lang="en-US" dirty="0" smtClean="0">
                <a:sym typeface="Wingdings" pitchFamily="2" charset="2"/>
              </a:rPr>
              <a:t> bit,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menggeser</a:t>
            </a:r>
            <a:r>
              <a:rPr lang="en-US" dirty="0" smtClean="0">
                <a:sym typeface="Wingdings" pitchFamily="2" charset="2"/>
              </a:rPr>
              <a:t> bit-bit</a:t>
            </a:r>
          </a:p>
          <a:p>
            <a:r>
              <a:rPr lang="en-US" dirty="0" err="1" smtClean="0">
                <a:sym typeface="Wingdings" pitchFamily="2" charset="2"/>
              </a:rPr>
              <a:t>Jenis</a:t>
            </a:r>
            <a:r>
              <a:rPr lang="en-US" dirty="0" smtClean="0">
                <a:sym typeface="Wingdings" pitchFamily="2" charset="2"/>
              </a:rPr>
              <a:t> register yang </a:t>
            </a:r>
            <a:r>
              <a:rPr lang="en-US" dirty="0" err="1" smtClean="0">
                <a:sym typeface="Wingdings" pitchFamily="2" charset="2"/>
              </a:rPr>
              <a:t>lainya</a:t>
            </a:r>
            <a:r>
              <a:rPr lang="en-US" dirty="0" smtClean="0">
                <a:sym typeface="Wingdings" pitchFamily="2" charset="2"/>
              </a:rPr>
              <a:t> : PIPO (parallel in </a:t>
            </a:r>
            <a:r>
              <a:rPr lang="en-US" dirty="0" err="1" smtClean="0">
                <a:sym typeface="Wingdings" pitchFamily="2" charset="2"/>
              </a:rPr>
              <a:t>paralel</a:t>
            </a:r>
            <a:r>
              <a:rPr lang="en-US" dirty="0" smtClean="0">
                <a:sym typeface="Wingdings" pitchFamily="2" charset="2"/>
              </a:rPr>
              <a:t> out), PISO (parallel in serial out), SISO (serial in serial out), SIPO (serial in parallel 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r">
              <a:buFont typeface="+mj-lt"/>
              <a:buAutoNum type="arabicPeriod"/>
            </a:pPr>
            <a:r>
              <a:rPr lang="id-ID" dirty="0" smtClean="0"/>
              <a:t>Register Paralel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Prinsipnya</a:t>
            </a:r>
          </a:p>
          <a:p>
            <a:pPr marL="342900" lvl="1" indent="-342900">
              <a:buNone/>
            </a:pPr>
            <a:r>
              <a:rPr lang="id-ID" dirty="0" smtClean="0"/>
              <a:t>	Memindahkan data yang ada pada inputnya ke outputnya secara serempak</a:t>
            </a:r>
          </a:p>
          <a:p>
            <a:pPr marL="355600" lvl="1" indent="0">
              <a:buNone/>
            </a:pPr>
            <a:endParaRPr lang="id-ID" dirty="0" smtClean="0"/>
          </a:p>
          <a:p>
            <a:pPr marL="355600" lvl="1" indent="-355600">
              <a:buFont typeface="Arial" pitchFamily="34" charset="0"/>
              <a:buChar char="•"/>
            </a:pPr>
            <a:r>
              <a:rPr lang="id-ID" dirty="0" smtClean="0"/>
              <a:t>Menempatkan data yang akan disimpan pada input paralel</a:t>
            </a:r>
          </a:p>
          <a:p>
            <a:pPr marL="355600" lvl="1" indent="-355600">
              <a:buFont typeface="Arial" pitchFamily="34" charset="0"/>
              <a:buChar char="•"/>
            </a:pPr>
            <a:r>
              <a:rPr lang="id-ID" dirty="0" smtClean="0"/>
              <a:t>Kemudian memindahkan data tersebut ke outputnya dengan memberikan sebuah pulsa clock.</a:t>
            </a:r>
          </a:p>
          <a:p>
            <a:pPr marL="355600" lvl="1" indent="0">
              <a:buNone/>
            </a:pPr>
            <a:endParaRPr lang="id-ID" dirty="0" smtClean="0"/>
          </a:p>
          <a:p>
            <a:pPr marL="355600" lvl="1" indent="0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929618" cy="725470"/>
          </a:xfrm>
        </p:spPr>
        <p:txBody>
          <a:bodyPr>
            <a:noAutofit/>
          </a:bodyPr>
          <a:lstStyle/>
          <a:p>
            <a:pPr algn="ctr"/>
            <a:r>
              <a:rPr lang="id-ID" b="1" dirty="0" smtClean="0"/>
              <a:t>Register Paralel 4 bit</a:t>
            </a:r>
            <a:endParaRPr lang="id-ID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38161"/>
          <a:stretch>
            <a:fillRect/>
          </a:stretch>
        </p:blipFill>
        <p:spPr bwMode="auto">
          <a:xfrm>
            <a:off x="4714876" y="1859527"/>
            <a:ext cx="4228228" cy="35886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76483" y="5085929"/>
            <a:ext cx="255505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Cara penyimpanan data 4 bit</a:t>
            </a:r>
            <a:endParaRPr lang="id-ID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b="61549"/>
          <a:stretch>
            <a:fillRect/>
          </a:stretch>
        </p:blipFill>
        <p:spPr bwMode="auto">
          <a:xfrm>
            <a:off x="285720" y="3214686"/>
            <a:ext cx="4228228" cy="22313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072074"/>
            <a:ext cx="13724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a. Rangkaian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pPr algn="ctr"/>
            <a:r>
              <a:rPr lang="id-ID" b="1" dirty="0" smtClean="0"/>
              <a:t>Register Geser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Penyimpanan data secara seri, bit demi bit.</a:t>
            </a:r>
          </a:p>
          <a:p>
            <a:r>
              <a:rPr lang="id-ID" dirty="0" smtClean="0"/>
              <a:t>Prinsip :</a:t>
            </a:r>
          </a:p>
          <a:p>
            <a:pPr marL="342900" lvl="1" indent="-342900">
              <a:buNone/>
            </a:pPr>
            <a:r>
              <a:rPr lang="id-ID" dirty="0" smtClean="0"/>
              <a:t>	Memindahkan data dari input ke outputnya dg menggeser bit yg ada di dalam elemen2nya</a:t>
            </a:r>
          </a:p>
          <a:p>
            <a:r>
              <a:rPr lang="id-ID" dirty="0" smtClean="0"/>
              <a:t>Input seri, output paralel</a:t>
            </a:r>
          </a:p>
          <a:p>
            <a:pPr marL="355600" lvl="1" indent="0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5" y="274638"/>
            <a:ext cx="777240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Register Geser 4 Bit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4201872" cy="1857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4983" y="1071546"/>
            <a:ext cx="4572032" cy="5197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69158" y="6314230"/>
            <a:ext cx="19902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Transfer Register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Operasi mikro : </a:t>
            </a:r>
          </a:p>
          <a:p>
            <a:pPr lvl="1"/>
            <a:r>
              <a:rPr lang="id-ID" dirty="0" smtClean="0"/>
              <a:t>Load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mengisi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register</a:t>
            </a:r>
            <a:endParaRPr lang="en-US" dirty="0" smtClean="0"/>
          </a:p>
          <a:p>
            <a:pPr lvl="1"/>
            <a:r>
              <a:rPr lang="id-ID" dirty="0" smtClean="0"/>
              <a:t>Clear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menghapus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register</a:t>
            </a:r>
            <a:endParaRPr lang="en-US" dirty="0" smtClean="0"/>
          </a:p>
          <a:p>
            <a:pPr lvl="1"/>
            <a:r>
              <a:rPr lang="id-ID" dirty="0" smtClean="0"/>
              <a:t>Shift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menggeser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posisi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kekanan</a:t>
            </a:r>
            <a:endParaRPr lang="en-US" dirty="0" smtClean="0"/>
          </a:p>
          <a:p>
            <a:pPr lvl="1"/>
            <a:r>
              <a:rPr lang="id-ID" dirty="0" smtClean="0"/>
              <a:t>Rotate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memutar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kekiri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kekanan</a:t>
            </a:r>
            <a:endParaRPr lang="id-ID" dirty="0" smtClean="0"/>
          </a:p>
          <a:p>
            <a:pPr lvl="1"/>
            <a:r>
              <a:rPr lang="en-US" dirty="0" err="1" smtClean="0"/>
              <a:t>Operasi</a:t>
            </a:r>
            <a:r>
              <a:rPr lang="en-US" dirty="0" smtClean="0"/>
              <a:t> : </a:t>
            </a:r>
            <a:r>
              <a:rPr lang="id-ID" dirty="0" smtClean="0"/>
              <a:t>Penambahan, pengurangan, perkalian, pembagian, increment, dan decrement</a:t>
            </a:r>
          </a:p>
          <a:p>
            <a:pPr lvl="1"/>
            <a:r>
              <a:rPr lang="id-ID" dirty="0" smtClean="0"/>
              <a:t>AND, OR, NOT</a:t>
            </a:r>
          </a:p>
          <a:p>
            <a:pPr lvl="1"/>
            <a:r>
              <a:rPr lang="id-ID" dirty="0" smtClean="0"/>
              <a:t>Transfer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pemindahan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register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register lain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 register </a:t>
            </a:r>
            <a:r>
              <a:rPr lang="en-US" dirty="0" err="1" smtClean="0">
                <a:sym typeface="Wingdings" pitchFamily="2" charset="2"/>
              </a:rPr>
              <a:t>sumber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id-ID" dirty="0" smtClean="0">
                <a:sym typeface="Wingdings" pitchFamily="2" charset="2"/>
              </a:rPr>
              <a:t>source, </a:t>
            </a:r>
            <a:r>
              <a:rPr lang="en-US" dirty="0" err="1" smtClean="0">
                <a:sym typeface="Wingdings" pitchFamily="2" charset="2"/>
              </a:rPr>
              <a:t>regsiter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tujuan</a:t>
            </a:r>
            <a:r>
              <a:rPr lang="en-US" dirty="0" smtClean="0">
                <a:sym typeface="Wingdings" pitchFamily="2" charset="2"/>
              </a:rPr>
              <a:t> : </a:t>
            </a:r>
            <a:r>
              <a:rPr lang="id-ID" dirty="0" smtClean="0">
                <a:sym typeface="Wingdings" pitchFamily="2" charset="2"/>
              </a:rPr>
              <a:t>destination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Transfer data </a:t>
            </a:r>
            <a:r>
              <a:rPr lang="en-US" dirty="0" err="1" smtClean="0">
                <a:sym typeface="Wingdings" pitchFamily="2" charset="2"/>
              </a:rPr>
              <a:t>paralel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Transfer data </a:t>
            </a:r>
            <a:r>
              <a:rPr lang="en-US" dirty="0" err="1" smtClean="0">
                <a:sym typeface="Wingdings" pitchFamily="2" charset="2"/>
              </a:rPr>
              <a:t>seri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Transfer paralel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Dilaksanakan secara serempak ke register tujuan</a:t>
            </a:r>
          </a:p>
          <a:p>
            <a:r>
              <a:rPr lang="id-ID" dirty="0" smtClean="0"/>
              <a:t>Register sumber dan tujuan = PIPO</a:t>
            </a:r>
            <a:endParaRPr lang="en-US" dirty="0" smtClean="0"/>
          </a:p>
          <a:p>
            <a:r>
              <a:rPr lang="en-US" dirty="0" err="1" smtClean="0"/>
              <a:t>Ilustrasi</a:t>
            </a:r>
            <a:r>
              <a:rPr lang="en-US" dirty="0" smtClean="0"/>
              <a:t> transfer</a:t>
            </a:r>
          </a:p>
          <a:p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613" y="2857495"/>
            <a:ext cx="5057862" cy="37366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Transfer Data Seri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Pemindahan data dilakukan bit demi bit</a:t>
            </a:r>
          </a:p>
          <a:p>
            <a:r>
              <a:rPr lang="id-ID" dirty="0" smtClean="0"/>
              <a:t>Menggunakan register geser (seri)</a:t>
            </a:r>
          </a:p>
          <a:p>
            <a:r>
              <a:rPr lang="id-ID" dirty="0" smtClean="0"/>
              <a:t>Memerlukan operasi rotate (putar)</a:t>
            </a:r>
            <a:endParaRPr lang="en-US" dirty="0" smtClean="0"/>
          </a:p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endParaRPr lang="id-ID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071810"/>
            <a:ext cx="2715428" cy="33766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651</TotalTime>
  <Words>228</Words>
  <Application>Microsoft Office PowerPoint</Application>
  <PresentationFormat>On-screen Show (4:3)</PresentationFormat>
  <Paragraphs>52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Register</vt:lpstr>
      <vt:lpstr>Register</vt:lpstr>
      <vt:lpstr>Register Paralel</vt:lpstr>
      <vt:lpstr>Register Paralel 4 bit</vt:lpstr>
      <vt:lpstr>Register Geser</vt:lpstr>
      <vt:lpstr>Register Geser 4 Bit</vt:lpstr>
      <vt:lpstr>Transfer Register</vt:lpstr>
      <vt:lpstr>Transfer paralel</vt:lpstr>
      <vt:lpstr>Transfer Data Seri</vt:lpstr>
    </vt:vector>
  </TitlesOfParts>
  <Company>Pirated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user-7964</dc:creator>
  <cp:lastModifiedBy>sutikno</cp:lastModifiedBy>
  <cp:revision>96</cp:revision>
  <dcterms:created xsi:type="dcterms:W3CDTF">2010-05-31T21:37:37Z</dcterms:created>
  <dcterms:modified xsi:type="dcterms:W3CDTF">2017-10-12T08:34:49Z</dcterms:modified>
</cp:coreProperties>
</file>