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xls" ContentType="application/vnd.ms-excel"/>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tags/tag3.xml" ContentType="application/vnd.openxmlformats-officedocument.presentationml.tags+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tags/tag5.xml" ContentType="application/vnd.openxmlformats-officedocument.presentationml.tags+xml"/>
  <Override PartName="/ppt/notesSlides/notesSlide27.xml" ContentType="application/vnd.openxmlformats-officedocument.presentationml.notesSlide+xml"/>
  <Override PartName="/ppt/tags/tag6.xml" ContentType="application/vnd.openxmlformats-officedocument.presentationml.tags+xml"/>
  <Override PartName="/ppt/notesSlides/notesSlide28.xml" ContentType="application/vnd.openxmlformats-officedocument.presentationml.notesSlide+xml"/>
  <Override PartName="/ppt/tags/tag7.xml" ContentType="application/vnd.openxmlformats-officedocument.presentationml.tags+xml"/>
  <Override PartName="/ppt/notesSlides/notesSlide29.xml" ContentType="application/vnd.openxmlformats-officedocument.presentationml.notesSlide+xml"/>
  <Override PartName="/ppt/tags/tag8.xml" ContentType="application/vnd.openxmlformats-officedocument.presentationml.tags+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tags/tag10.xml" ContentType="application/vnd.openxmlformats-officedocument.presentationml.tags+xml"/>
  <Override PartName="/ppt/notesSlides/notesSlide32.xml" ContentType="application/vnd.openxmlformats-officedocument.presentationml.notesSlide+xml"/>
  <Override PartName="/ppt/tags/tag11.xml" ContentType="application/vnd.openxmlformats-officedocument.presentationml.tags+xml"/>
  <Override PartName="/ppt/notesSlides/notesSlide33.xml" ContentType="application/vnd.openxmlformats-officedocument.presentationml.notesSlide+xml"/>
  <Override PartName="/ppt/tags/tag12.xml" ContentType="application/vnd.openxmlformats-officedocument.presentationml.tags+xml"/>
  <Override PartName="/ppt/notesSlides/notesSlide34.xml" ContentType="application/vnd.openxmlformats-officedocument.presentationml.notesSlide+xml"/>
  <Override PartName="/ppt/tags/tag13.xml" ContentType="application/vnd.openxmlformats-officedocument.presentationml.tags+xml"/>
  <Override PartName="/ppt/notesSlides/notesSlide35.xml" ContentType="application/vnd.openxmlformats-officedocument.presentationml.notesSlide+xml"/>
  <Override PartName="/ppt/tags/tag14.xml" ContentType="application/vnd.openxmlformats-officedocument.presentationml.tags+xml"/>
  <Override PartName="/ppt/notesSlides/notesSlide36.xml" ContentType="application/vnd.openxmlformats-officedocument.presentationml.notesSlide+xml"/>
  <Override PartName="/ppt/tags/tag15.xml" ContentType="application/vnd.openxmlformats-officedocument.presentationml.tags+xml"/>
  <Override PartName="/ppt/notesSlides/notesSlide37.xml" ContentType="application/vnd.openxmlformats-officedocument.presentationml.notesSlide+xml"/>
  <Override PartName="/ppt/tags/tag16.xml" ContentType="application/vnd.openxmlformats-officedocument.presentationml.tags+xml"/>
  <Override PartName="/ppt/notesSlides/notesSlide38.xml" ContentType="application/vnd.openxmlformats-officedocument.presentationml.notesSlide+xml"/>
  <Override PartName="/ppt/tags/tag17.xml" ContentType="application/vnd.openxmlformats-officedocument.presentationml.tags+xml"/>
  <Override PartName="/ppt/notesSlides/notesSlide39.xml" ContentType="application/vnd.openxmlformats-officedocument.presentationml.notesSlide+xml"/>
  <Override PartName="/ppt/tags/tag18.xml" ContentType="application/vnd.openxmlformats-officedocument.presentationml.tags+xml"/>
  <Override PartName="/ppt/notesSlides/notesSlide40.xml" ContentType="application/vnd.openxmlformats-officedocument.presentationml.notesSlide+xml"/>
  <Override PartName="/ppt/tags/tag19.xml" ContentType="application/vnd.openxmlformats-officedocument.presentationml.tags+xml"/>
  <Override PartName="/ppt/notesSlides/notesSlide41.xml" ContentType="application/vnd.openxmlformats-officedocument.presentationml.notesSlide+xml"/>
  <Override PartName="/ppt/tags/tag20.xml" ContentType="application/vnd.openxmlformats-officedocument.presentationml.tags+xml"/>
  <Override PartName="/ppt/notesSlides/notesSlide42.xml" ContentType="application/vnd.openxmlformats-officedocument.presentationml.notesSlide+xml"/>
  <Override PartName="/ppt/tags/tag21.xml" ContentType="application/vnd.openxmlformats-officedocument.presentationml.tags+xml"/>
  <Override PartName="/ppt/notesSlides/notesSlide43.xml" ContentType="application/vnd.openxmlformats-officedocument.presentationml.notesSlide+xml"/>
  <Override PartName="/ppt/tags/tag22.xml" ContentType="application/vnd.openxmlformats-officedocument.presentationml.tags+xml"/>
  <Override PartName="/ppt/notesSlides/notesSlide44.xml" ContentType="application/vnd.openxmlformats-officedocument.presentationml.notesSlide+xml"/>
  <Override PartName="/ppt/tags/tag23.xml" ContentType="application/vnd.openxmlformats-officedocument.presentationml.tags+xml"/>
  <Override PartName="/ppt/notesSlides/notesSlide45.xml" ContentType="application/vnd.openxmlformats-officedocument.presentationml.notesSlide+xml"/>
  <Override PartName="/ppt/tags/tag24.xml" ContentType="application/vnd.openxmlformats-officedocument.presentationml.tags+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52" r:id="rId1"/>
    <p:sldMasterId id="2147483653" r:id="rId2"/>
  </p:sldMasterIdLst>
  <p:notesMasterIdLst>
    <p:notesMasterId r:id="rId49"/>
  </p:notesMasterIdLst>
  <p:handoutMasterIdLst>
    <p:handoutMasterId r:id="rId50"/>
  </p:handoutMasterIdLst>
  <p:sldIdLst>
    <p:sldId id="285" r:id="rId3"/>
    <p:sldId id="340" r:id="rId4"/>
    <p:sldId id="286" r:id="rId5"/>
    <p:sldId id="287" r:id="rId6"/>
    <p:sldId id="338" r:id="rId7"/>
    <p:sldId id="330" r:id="rId8"/>
    <p:sldId id="335" r:id="rId9"/>
    <p:sldId id="337" r:id="rId10"/>
    <p:sldId id="339" r:id="rId11"/>
    <p:sldId id="290" r:id="rId12"/>
    <p:sldId id="336" r:id="rId13"/>
    <p:sldId id="329" r:id="rId14"/>
    <p:sldId id="302" r:id="rId15"/>
    <p:sldId id="311" r:id="rId16"/>
    <p:sldId id="303" r:id="rId17"/>
    <p:sldId id="307" r:id="rId18"/>
    <p:sldId id="308" r:id="rId19"/>
    <p:sldId id="310" r:id="rId20"/>
    <p:sldId id="312" r:id="rId21"/>
    <p:sldId id="331" r:id="rId22"/>
    <p:sldId id="332" r:id="rId23"/>
    <p:sldId id="333" r:id="rId24"/>
    <p:sldId id="334" r:id="rId25"/>
    <p:sldId id="344" r:id="rId26"/>
    <p:sldId id="345" r:id="rId27"/>
    <p:sldId id="346" r:id="rId28"/>
    <p:sldId id="363" r:id="rId29"/>
    <p:sldId id="364" r:id="rId30"/>
    <p:sldId id="365" r:id="rId31"/>
    <p:sldId id="366" r:id="rId32"/>
    <p:sldId id="367" r:id="rId33"/>
    <p:sldId id="368" r:id="rId34"/>
    <p:sldId id="369" r:id="rId35"/>
    <p:sldId id="370" r:id="rId36"/>
    <p:sldId id="371" r:id="rId37"/>
    <p:sldId id="372" r:id="rId38"/>
    <p:sldId id="373" r:id="rId39"/>
    <p:sldId id="374" r:id="rId40"/>
    <p:sldId id="375" r:id="rId41"/>
    <p:sldId id="376" r:id="rId42"/>
    <p:sldId id="377" r:id="rId43"/>
    <p:sldId id="378" r:id="rId44"/>
    <p:sldId id="379" r:id="rId45"/>
    <p:sldId id="380" r:id="rId46"/>
    <p:sldId id="381" r:id="rId47"/>
    <p:sldId id="383" r:id="rId48"/>
  </p:sldIdLst>
  <p:sldSz cx="9144000" cy="6858000" type="screen4x3"/>
  <p:notesSz cx="6985000" cy="9271000"/>
  <p:defaultTextStyle>
    <a:defPPr>
      <a:defRPr lang="en-US"/>
    </a:defPPr>
    <a:lvl1pPr algn="ctr" rtl="0" fontAlgn="base">
      <a:spcBef>
        <a:spcPct val="0"/>
      </a:spcBef>
      <a:spcAft>
        <a:spcPct val="0"/>
      </a:spcAft>
      <a:defRPr sz="2400" kern="1200">
        <a:solidFill>
          <a:schemeClr val="tx1"/>
        </a:solidFill>
        <a:latin typeface="Tahoma" pitchFamily="34" charset="0"/>
        <a:ea typeface="+mn-ea"/>
        <a:cs typeface="+mn-cs"/>
      </a:defRPr>
    </a:lvl1pPr>
    <a:lvl2pPr marL="457200" algn="ctr" rtl="0" fontAlgn="base">
      <a:spcBef>
        <a:spcPct val="0"/>
      </a:spcBef>
      <a:spcAft>
        <a:spcPct val="0"/>
      </a:spcAft>
      <a:defRPr sz="2400" kern="1200">
        <a:solidFill>
          <a:schemeClr val="tx1"/>
        </a:solidFill>
        <a:latin typeface="Tahoma" pitchFamily="34" charset="0"/>
        <a:ea typeface="+mn-ea"/>
        <a:cs typeface="+mn-cs"/>
      </a:defRPr>
    </a:lvl2pPr>
    <a:lvl3pPr marL="914400" algn="ctr" rtl="0" fontAlgn="base">
      <a:spcBef>
        <a:spcPct val="0"/>
      </a:spcBef>
      <a:spcAft>
        <a:spcPct val="0"/>
      </a:spcAft>
      <a:defRPr sz="2400" kern="1200">
        <a:solidFill>
          <a:schemeClr val="tx1"/>
        </a:solidFill>
        <a:latin typeface="Tahoma" pitchFamily="34" charset="0"/>
        <a:ea typeface="+mn-ea"/>
        <a:cs typeface="+mn-cs"/>
      </a:defRPr>
    </a:lvl3pPr>
    <a:lvl4pPr marL="1371600" algn="ctr" rtl="0" fontAlgn="base">
      <a:spcBef>
        <a:spcPct val="0"/>
      </a:spcBef>
      <a:spcAft>
        <a:spcPct val="0"/>
      </a:spcAft>
      <a:defRPr sz="2400" kern="1200">
        <a:solidFill>
          <a:schemeClr val="tx1"/>
        </a:solidFill>
        <a:latin typeface="Tahoma" pitchFamily="34" charset="0"/>
        <a:ea typeface="+mn-ea"/>
        <a:cs typeface="+mn-cs"/>
      </a:defRPr>
    </a:lvl4pPr>
    <a:lvl5pPr marL="1828800" algn="ctr" rtl="0" fontAlgn="base">
      <a:spcBef>
        <a:spcPct val="0"/>
      </a:spcBef>
      <a:spcAft>
        <a:spcPct val="0"/>
      </a:spcAft>
      <a:defRPr sz="2400" kern="1200">
        <a:solidFill>
          <a:schemeClr val="tx1"/>
        </a:solidFill>
        <a:latin typeface="Tahoma" pitchFamily="34" charset="0"/>
        <a:ea typeface="+mn-ea"/>
        <a:cs typeface="+mn-cs"/>
      </a:defRPr>
    </a:lvl5pPr>
    <a:lvl6pPr marL="2286000" algn="l" defTabSz="914400" rtl="0" eaLnBrk="1" latinLnBrk="0" hangingPunct="1">
      <a:defRPr sz="2400" kern="1200">
        <a:solidFill>
          <a:schemeClr val="tx1"/>
        </a:solidFill>
        <a:latin typeface="Tahoma" pitchFamily="34" charset="0"/>
        <a:ea typeface="+mn-ea"/>
        <a:cs typeface="+mn-cs"/>
      </a:defRPr>
    </a:lvl6pPr>
    <a:lvl7pPr marL="2743200" algn="l" defTabSz="914400" rtl="0" eaLnBrk="1" latinLnBrk="0" hangingPunct="1">
      <a:defRPr sz="2400" kern="1200">
        <a:solidFill>
          <a:schemeClr val="tx1"/>
        </a:solidFill>
        <a:latin typeface="Tahoma" pitchFamily="34" charset="0"/>
        <a:ea typeface="+mn-ea"/>
        <a:cs typeface="+mn-cs"/>
      </a:defRPr>
    </a:lvl7pPr>
    <a:lvl8pPr marL="3200400" algn="l" defTabSz="914400" rtl="0" eaLnBrk="1" latinLnBrk="0" hangingPunct="1">
      <a:defRPr sz="2400" kern="1200">
        <a:solidFill>
          <a:schemeClr val="tx1"/>
        </a:solidFill>
        <a:latin typeface="Tahoma" pitchFamily="34" charset="0"/>
        <a:ea typeface="+mn-ea"/>
        <a:cs typeface="+mn-cs"/>
      </a:defRPr>
    </a:lvl8pPr>
    <a:lvl9pPr marL="3657600" algn="l" defTabSz="914400" rtl="0" eaLnBrk="1" latinLnBrk="0" hangingPunct="1">
      <a:defRPr sz="24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0">
          <p15:clr>
            <a:srgbClr val="A4A3A4"/>
          </p15:clr>
        </p15:guide>
        <p15:guide id="2" pos="22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C0C0"/>
    <a:srgbClr val="996600"/>
    <a:srgbClr val="FF9900"/>
    <a:srgbClr val="663300"/>
    <a:srgbClr val="894400"/>
    <a:srgbClr val="A45100"/>
    <a:srgbClr val="B75B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717" autoAdjust="0"/>
    <p:restoredTop sz="94686" autoAdjust="0"/>
  </p:normalViewPr>
  <p:slideViewPr>
    <p:cSldViewPr>
      <p:cViewPr varScale="1">
        <p:scale>
          <a:sx n="67" d="100"/>
          <a:sy n="67" d="100"/>
        </p:scale>
        <p:origin x="1386" y="66"/>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1728" y="-90"/>
      </p:cViewPr>
      <p:guideLst>
        <p:guide orient="horz" pos="2920"/>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image" Target="../media/image3.wmf"/><Relationship Id="rId7" Type="http://schemas.openxmlformats.org/officeDocument/2006/relationships/image" Target="../media/image7.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6.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30.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image" Target="../media/image15.wmf"/><Relationship Id="rId7" Type="http://schemas.openxmlformats.org/officeDocument/2006/relationships/image" Target="../media/image19.wmf"/><Relationship Id="rId2" Type="http://schemas.openxmlformats.org/officeDocument/2006/relationships/image" Target="../media/image14.wmf"/><Relationship Id="rId1" Type="http://schemas.openxmlformats.org/officeDocument/2006/relationships/image" Target="../media/image31.wmf"/><Relationship Id="rId6" Type="http://schemas.openxmlformats.org/officeDocument/2006/relationships/image" Target="../media/image18.wmf"/><Relationship Id="rId5" Type="http://schemas.openxmlformats.org/officeDocument/2006/relationships/image" Target="../media/image17.wmf"/><Relationship Id="rId4" Type="http://schemas.openxmlformats.org/officeDocument/2006/relationships/image" Target="../media/image16.wmf"/></Relationships>
</file>

<file path=ppt/drawings/_rels/vmlDrawing12.vml.rels><?xml version="1.0" encoding="UTF-8" standalone="yes"?>
<Relationships xmlns="http://schemas.openxmlformats.org/package/2006/relationships"><Relationship Id="rId8" Type="http://schemas.openxmlformats.org/officeDocument/2006/relationships/image" Target="../media/image38.wmf"/><Relationship Id="rId3" Type="http://schemas.openxmlformats.org/officeDocument/2006/relationships/image" Target="../media/image33.wmf"/><Relationship Id="rId7" Type="http://schemas.openxmlformats.org/officeDocument/2006/relationships/image" Target="../media/image37.wmf"/><Relationship Id="rId2" Type="http://schemas.openxmlformats.org/officeDocument/2006/relationships/image" Target="../media/image32.wmf"/><Relationship Id="rId1" Type="http://schemas.openxmlformats.org/officeDocument/2006/relationships/image" Target="../media/image31.wmf"/><Relationship Id="rId6" Type="http://schemas.openxmlformats.org/officeDocument/2006/relationships/image" Target="../media/image36.wmf"/><Relationship Id="rId11" Type="http://schemas.openxmlformats.org/officeDocument/2006/relationships/image" Target="../media/image41.wmf"/><Relationship Id="rId5" Type="http://schemas.openxmlformats.org/officeDocument/2006/relationships/image" Target="../media/image35.wmf"/><Relationship Id="rId10" Type="http://schemas.openxmlformats.org/officeDocument/2006/relationships/image" Target="../media/image40.wmf"/><Relationship Id="rId4" Type="http://schemas.openxmlformats.org/officeDocument/2006/relationships/image" Target="../media/image34.wmf"/><Relationship Id="rId9"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43.wmf"/><Relationship Id="rId2" Type="http://schemas.openxmlformats.org/officeDocument/2006/relationships/image" Target="../media/image42.wmf"/><Relationship Id="rId1" Type="http://schemas.openxmlformats.org/officeDocument/2006/relationships/image" Target="../media/image38.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image" Target="../media/image50.wmf"/><Relationship Id="rId1" Type="http://schemas.openxmlformats.org/officeDocument/2006/relationships/image" Target="../media/image49.wmf"/><Relationship Id="rId6" Type="http://schemas.openxmlformats.org/officeDocument/2006/relationships/image" Target="../media/image54.wmf"/><Relationship Id="rId11" Type="http://schemas.openxmlformats.org/officeDocument/2006/relationships/image" Target="../media/image58.wmf"/><Relationship Id="rId5" Type="http://schemas.openxmlformats.org/officeDocument/2006/relationships/image" Target="../media/image53.wmf"/><Relationship Id="rId10" Type="http://schemas.openxmlformats.org/officeDocument/2006/relationships/image" Target="../media/image38.wmf"/><Relationship Id="rId4" Type="http://schemas.openxmlformats.org/officeDocument/2006/relationships/image" Target="../media/image52.wmf"/><Relationship Id="rId9" Type="http://schemas.openxmlformats.org/officeDocument/2006/relationships/image" Target="../media/image57.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image" Target="../media/image61.wmf"/><Relationship Id="rId7" Type="http://schemas.openxmlformats.org/officeDocument/2006/relationships/image" Target="../media/image65.wmf"/><Relationship Id="rId2" Type="http://schemas.openxmlformats.org/officeDocument/2006/relationships/image" Target="../media/image60.wmf"/><Relationship Id="rId1" Type="http://schemas.openxmlformats.org/officeDocument/2006/relationships/image" Target="../media/image59.wmf"/><Relationship Id="rId6" Type="http://schemas.openxmlformats.org/officeDocument/2006/relationships/image" Target="../media/image64.wmf"/><Relationship Id="rId5" Type="http://schemas.openxmlformats.org/officeDocument/2006/relationships/image" Target="../media/image63.wmf"/><Relationship Id="rId10" Type="http://schemas.openxmlformats.org/officeDocument/2006/relationships/image" Target="../media/image68.wmf"/><Relationship Id="rId4" Type="http://schemas.openxmlformats.org/officeDocument/2006/relationships/image" Target="../media/image62.wmf"/><Relationship Id="rId9" Type="http://schemas.openxmlformats.org/officeDocument/2006/relationships/image" Target="../media/image67.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2.emf"/><Relationship Id="rId2" Type="http://schemas.openxmlformats.org/officeDocument/2006/relationships/image" Target="../media/image71.wmf"/><Relationship Id="rId1" Type="http://schemas.openxmlformats.org/officeDocument/2006/relationships/image" Target="../media/image70.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 Id="rId6" Type="http://schemas.openxmlformats.org/officeDocument/2006/relationships/image" Target="../media/image78.wmf"/><Relationship Id="rId5" Type="http://schemas.openxmlformats.org/officeDocument/2006/relationships/image" Target="../media/image77.wmf"/><Relationship Id="rId4" Type="http://schemas.openxmlformats.org/officeDocument/2006/relationships/image" Target="../media/image76.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image" Target="../media/image12.wmf"/><Relationship Id="rId7" Type="http://schemas.openxmlformats.org/officeDocument/2006/relationships/image" Target="../media/image16.wmf"/><Relationship Id="rId2" Type="http://schemas.openxmlformats.org/officeDocument/2006/relationships/image" Target="../media/image11.wmf"/><Relationship Id="rId1" Type="http://schemas.openxmlformats.org/officeDocument/2006/relationships/image" Target="../media/image10.wmf"/><Relationship Id="rId6" Type="http://schemas.openxmlformats.org/officeDocument/2006/relationships/image" Target="../media/image15.wmf"/><Relationship Id="rId11" Type="http://schemas.openxmlformats.org/officeDocument/2006/relationships/image" Target="../media/image20.wmf"/><Relationship Id="rId5" Type="http://schemas.openxmlformats.org/officeDocument/2006/relationships/image" Target="../media/image14.wmf"/><Relationship Id="rId10" Type="http://schemas.openxmlformats.org/officeDocument/2006/relationships/image" Target="../media/image19.wmf"/><Relationship Id="rId4" Type="http://schemas.openxmlformats.org/officeDocument/2006/relationships/image" Target="../media/image13.wmf"/><Relationship Id="rId9" Type="http://schemas.openxmlformats.org/officeDocument/2006/relationships/image" Target="../media/image18.w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85.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image" Target="../media/image88.wmf"/><Relationship Id="rId1" Type="http://schemas.openxmlformats.org/officeDocument/2006/relationships/image" Target="../media/image87.wmf"/><Relationship Id="rId4" Type="http://schemas.openxmlformats.org/officeDocument/2006/relationships/image" Target="../media/image90.wmf"/></Relationships>
</file>

<file path=ppt/drawings/_rels/vmlDrawing22.v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image" Target="../media/image91.wmf"/><Relationship Id="rId7" Type="http://schemas.openxmlformats.org/officeDocument/2006/relationships/image" Target="../media/image95.wmf"/><Relationship Id="rId2" Type="http://schemas.openxmlformats.org/officeDocument/2006/relationships/image" Target="../media/image2.wmf"/><Relationship Id="rId1" Type="http://schemas.openxmlformats.org/officeDocument/2006/relationships/image" Target="../media/image1.wmf"/><Relationship Id="rId6" Type="http://schemas.openxmlformats.org/officeDocument/2006/relationships/image" Target="../media/image94.wmf"/><Relationship Id="rId5" Type="http://schemas.openxmlformats.org/officeDocument/2006/relationships/image" Target="../media/image93.wmf"/><Relationship Id="rId10" Type="http://schemas.openxmlformats.org/officeDocument/2006/relationships/image" Target="../media/image98.wmf"/><Relationship Id="rId4" Type="http://schemas.openxmlformats.org/officeDocument/2006/relationships/image" Target="../media/image92.wmf"/><Relationship Id="rId9"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8" Type="http://schemas.openxmlformats.org/officeDocument/2006/relationships/image" Target="../media/image97.wmf"/><Relationship Id="rId3" Type="http://schemas.openxmlformats.org/officeDocument/2006/relationships/image" Target="../media/image100.wmf"/><Relationship Id="rId7" Type="http://schemas.openxmlformats.org/officeDocument/2006/relationships/image" Target="../media/image96.wmf"/><Relationship Id="rId2" Type="http://schemas.openxmlformats.org/officeDocument/2006/relationships/image" Target="../media/image99.wmf"/><Relationship Id="rId1" Type="http://schemas.openxmlformats.org/officeDocument/2006/relationships/image" Target="../media/image1.wmf"/><Relationship Id="rId6" Type="http://schemas.openxmlformats.org/officeDocument/2006/relationships/image" Target="../media/image95.wmf"/><Relationship Id="rId5" Type="http://schemas.openxmlformats.org/officeDocument/2006/relationships/image" Target="../media/image94.wmf"/><Relationship Id="rId4" Type="http://schemas.openxmlformats.org/officeDocument/2006/relationships/image" Target="../media/image101.wmf"/><Relationship Id="rId9" Type="http://schemas.openxmlformats.org/officeDocument/2006/relationships/image" Target="../media/image98.wmf"/></Relationships>
</file>

<file path=ppt/drawings/_rels/vmlDrawing24.vml.rels><?xml version="1.0" encoding="UTF-8" standalone="yes"?>
<Relationships xmlns="http://schemas.openxmlformats.org/package/2006/relationships"><Relationship Id="rId2" Type="http://schemas.openxmlformats.org/officeDocument/2006/relationships/image" Target="../media/image103.wmf"/><Relationship Id="rId1" Type="http://schemas.openxmlformats.org/officeDocument/2006/relationships/image" Target="../media/image102.wmf"/></Relationships>
</file>

<file path=ppt/drawings/_rels/vmlDrawing25.vml.rels><?xml version="1.0" encoding="UTF-8" standalone="yes"?>
<Relationships xmlns="http://schemas.openxmlformats.org/package/2006/relationships"><Relationship Id="rId3" Type="http://schemas.openxmlformats.org/officeDocument/2006/relationships/image" Target="../media/image106.wmf"/><Relationship Id="rId2" Type="http://schemas.openxmlformats.org/officeDocument/2006/relationships/image" Target="../media/image105.wmf"/><Relationship Id="rId1" Type="http://schemas.openxmlformats.org/officeDocument/2006/relationships/image" Target="../media/image104.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108.wmf"/><Relationship Id="rId1" Type="http://schemas.openxmlformats.org/officeDocument/2006/relationships/image" Target="../media/image107.wmf"/></Relationships>
</file>

<file path=ppt/drawings/_rels/vmlDrawing27.vml.rels><?xml version="1.0" encoding="UTF-8" standalone="yes"?>
<Relationships xmlns="http://schemas.openxmlformats.org/package/2006/relationships"><Relationship Id="rId2" Type="http://schemas.openxmlformats.org/officeDocument/2006/relationships/image" Target="../media/image110.wmf"/><Relationship Id="rId1" Type="http://schemas.openxmlformats.org/officeDocument/2006/relationships/image" Target="../media/image109.e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113.wmf"/><Relationship Id="rId2" Type="http://schemas.openxmlformats.org/officeDocument/2006/relationships/image" Target="../media/image112.wmf"/><Relationship Id="rId1" Type="http://schemas.openxmlformats.org/officeDocument/2006/relationships/image" Target="../media/image111.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115.wmf"/><Relationship Id="rId7" Type="http://schemas.openxmlformats.org/officeDocument/2006/relationships/image" Target="../media/image119.wmf"/><Relationship Id="rId2" Type="http://schemas.openxmlformats.org/officeDocument/2006/relationships/image" Target="../media/image114.wmf"/><Relationship Id="rId1" Type="http://schemas.openxmlformats.org/officeDocument/2006/relationships/image" Target="../media/image110.wmf"/><Relationship Id="rId6" Type="http://schemas.openxmlformats.org/officeDocument/2006/relationships/image" Target="../media/image118.wmf"/><Relationship Id="rId5" Type="http://schemas.openxmlformats.org/officeDocument/2006/relationships/image" Target="../media/image117.wmf"/><Relationship Id="rId4" Type="http://schemas.openxmlformats.org/officeDocument/2006/relationships/image" Target="../media/image116.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21.wmf"/><Relationship Id="rId2" Type="http://schemas.openxmlformats.org/officeDocument/2006/relationships/image" Target="../media/image113.wmf"/><Relationship Id="rId1" Type="http://schemas.openxmlformats.org/officeDocument/2006/relationships/image" Target="../media/image120.wmf"/><Relationship Id="rId4" Type="http://schemas.openxmlformats.org/officeDocument/2006/relationships/image" Target="../media/image122.wmf"/></Relationships>
</file>

<file path=ppt/drawings/_rels/vmlDrawing31.vml.rels><?xml version="1.0" encoding="UTF-8" standalone="yes"?>
<Relationships xmlns="http://schemas.openxmlformats.org/package/2006/relationships"><Relationship Id="rId3" Type="http://schemas.openxmlformats.org/officeDocument/2006/relationships/image" Target="../media/image125.wmf"/><Relationship Id="rId7" Type="http://schemas.openxmlformats.org/officeDocument/2006/relationships/image" Target="../media/image129.wmf"/><Relationship Id="rId2" Type="http://schemas.openxmlformats.org/officeDocument/2006/relationships/image" Target="../media/image124.wmf"/><Relationship Id="rId1" Type="http://schemas.openxmlformats.org/officeDocument/2006/relationships/image" Target="../media/image123.wmf"/><Relationship Id="rId6" Type="http://schemas.openxmlformats.org/officeDocument/2006/relationships/image" Target="../media/image128.wmf"/><Relationship Id="rId5" Type="http://schemas.openxmlformats.org/officeDocument/2006/relationships/image" Target="../media/image127.wmf"/><Relationship Id="rId4" Type="http://schemas.openxmlformats.org/officeDocument/2006/relationships/image" Target="../media/image126.wmf"/></Relationships>
</file>

<file path=ppt/drawings/_rels/vmlDrawing32.vml.rels><?xml version="1.0" encoding="UTF-8" standalone="yes"?>
<Relationships xmlns="http://schemas.openxmlformats.org/package/2006/relationships"><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134.emf"/><Relationship Id="rId1" Type="http://schemas.openxmlformats.org/officeDocument/2006/relationships/image" Target="../media/image133.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37.wmf"/><Relationship Id="rId2" Type="http://schemas.openxmlformats.org/officeDocument/2006/relationships/image" Target="../media/image136.wmf"/><Relationship Id="rId1" Type="http://schemas.openxmlformats.org/officeDocument/2006/relationships/image" Target="../media/image135.wmf"/></Relationships>
</file>

<file path=ppt/drawings/_rels/vmlDrawing35.vml.rels><?xml version="1.0" encoding="UTF-8" standalone="yes"?>
<Relationships xmlns="http://schemas.openxmlformats.org/package/2006/relationships"><Relationship Id="rId8" Type="http://schemas.openxmlformats.org/officeDocument/2006/relationships/image" Target="../media/image145.wmf"/><Relationship Id="rId3" Type="http://schemas.openxmlformats.org/officeDocument/2006/relationships/image" Target="../media/image140.wmf"/><Relationship Id="rId7" Type="http://schemas.openxmlformats.org/officeDocument/2006/relationships/image" Target="../media/image144.wmf"/><Relationship Id="rId2" Type="http://schemas.openxmlformats.org/officeDocument/2006/relationships/image" Target="../media/image139.wmf"/><Relationship Id="rId1" Type="http://schemas.openxmlformats.org/officeDocument/2006/relationships/image" Target="../media/image138.wmf"/><Relationship Id="rId6" Type="http://schemas.openxmlformats.org/officeDocument/2006/relationships/image" Target="../media/image143.wmf"/><Relationship Id="rId5" Type="http://schemas.openxmlformats.org/officeDocument/2006/relationships/image" Target="../media/image142.wmf"/><Relationship Id="rId4" Type="http://schemas.openxmlformats.org/officeDocument/2006/relationships/image" Target="../media/image141.wmf"/></Relationships>
</file>

<file path=ppt/drawings/_rels/vmlDrawing36.vml.rels><?xml version="1.0" encoding="UTF-8" standalone="yes"?>
<Relationships xmlns="http://schemas.openxmlformats.org/package/2006/relationships"><Relationship Id="rId3" Type="http://schemas.openxmlformats.org/officeDocument/2006/relationships/image" Target="../media/image148.wmf"/><Relationship Id="rId2" Type="http://schemas.openxmlformats.org/officeDocument/2006/relationships/image" Target="../media/image147.wmf"/><Relationship Id="rId1" Type="http://schemas.openxmlformats.org/officeDocument/2006/relationships/image" Target="../media/image146.wmf"/><Relationship Id="rId5" Type="http://schemas.openxmlformats.org/officeDocument/2006/relationships/image" Target="../media/image150.wmf"/><Relationship Id="rId4" Type="http://schemas.openxmlformats.org/officeDocument/2006/relationships/image" Target="../media/image149.wmf"/></Relationships>
</file>

<file path=ppt/drawings/_rels/vmlDrawing37.vml.rels><?xml version="1.0" encoding="UTF-8" standalone="yes"?>
<Relationships xmlns="http://schemas.openxmlformats.org/package/2006/relationships"><Relationship Id="rId8" Type="http://schemas.openxmlformats.org/officeDocument/2006/relationships/image" Target="../media/image158.wmf"/><Relationship Id="rId3" Type="http://schemas.openxmlformats.org/officeDocument/2006/relationships/image" Target="../media/image153.wmf"/><Relationship Id="rId7" Type="http://schemas.openxmlformats.org/officeDocument/2006/relationships/image" Target="../media/image157.wmf"/><Relationship Id="rId12" Type="http://schemas.openxmlformats.org/officeDocument/2006/relationships/image" Target="../media/image162.wmf"/><Relationship Id="rId2" Type="http://schemas.openxmlformats.org/officeDocument/2006/relationships/image" Target="../media/image152.wmf"/><Relationship Id="rId1" Type="http://schemas.openxmlformats.org/officeDocument/2006/relationships/image" Target="../media/image151.wmf"/><Relationship Id="rId6" Type="http://schemas.openxmlformats.org/officeDocument/2006/relationships/image" Target="../media/image156.wmf"/><Relationship Id="rId11" Type="http://schemas.openxmlformats.org/officeDocument/2006/relationships/image" Target="../media/image161.wmf"/><Relationship Id="rId5" Type="http://schemas.openxmlformats.org/officeDocument/2006/relationships/image" Target="../media/image155.wmf"/><Relationship Id="rId10" Type="http://schemas.openxmlformats.org/officeDocument/2006/relationships/image" Target="../media/image160.wmf"/><Relationship Id="rId4" Type="http://schemas.openxmlformats.org/officeDocument/2006/relationships/image" Target="../media/image154.wmf"/><Relationship Id="rId9" Type="http://schemas.openxmlformats.org/officeDocument/2006/relationships/image" Target="../media/image159.wmf"/></Relationships>
</file>

<file path=ppt/drawings/_rels/vmlDrawing38.vml.rels><?xml version="1.0" encoding="UTF-8" standalone="yes"?>
<Relationships xmlns="http://schemas.openxmlformats.org/package/2006/relationships"><Relationship Id="rId8" Type="http://schemas.openxmlformats.org/officeDocument/2006/relationships/image" Target="../media/image169.wmf"/><Relationship Id="rId3" Type="http://schemas.openxmlformats.org/officeDocument/2006/relationships/image" Target="../media/image164.wmf"/><Relationship Id="rId7" Type="http://schemas.openxmlformats.org/officeDocument/2006/relationships/image" Target="../media/image168.wmf"/><Relationship Id="rId2" Type="http://schemas.openxmlformats.org/officeDocument/2006/relationships/image" Target="../media/image163.wmf"/><Relationship Id="rId1" Type="http://schemas.openxmlformats.org/officeDocument/2006/relationships/image" Target="../media/image146.wmf"/><Relationship Id="rId6" Type="http://schemas.openxmlformats.org/officeDocument/2006/relationships/image" Target="../media/image167.wmf"/><Relationship Id="rId5" Type="http://schemas.openxmlformats.org/officeDocument/2006/relationships/image" Target="../media/image166.wmf"/><Relationship Id="rId10" Type="http://schemas.openxmlformats.org/officeDocument/2006/relationships/image" Target="../media/image171.wmf"/><Relationship Id="rId4" Type="http://schemas.openxmlformats.org/officeDocument/2006/relationships/image" Target="../media/image165.wmf"/><Relationship Id="rId9" Type="http://schemas.openxmlformats.org/officeDocument/2006/relationships/image" Target="../media/image170.wmf"/></Relationships>
</file>

<file path=ppt/drawings/_rels/vmlDrawing39.vml.rels><?xml version="1.0" encoding="UTF-8" standalone="yes"?>
<Relationships xmlns="http://schemas.openxmlformats.org/package/2006/relationships"><Relationship Id="rId2" Type="http://schemas.openxmlformats.org/officeDocument/2006/relationships/image" Target="../media/image173.wmf"/><Relationship Id="rId1" Type="http://schemas.openxmlformats.org/officeDocument/2006/relationships/image" Target="../media/image172.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image" Target="../media/image22.wmf"/></Relationships>
</file>

<file path=ppt/drawings/_rels/vmlDrawing40.vml.rels><?xml version="1.0" encoding="UTF-8" standalone="yes"?>
<Relationships xmlns="http://schemas.openxmlformats.org/package/2006/relationships"><Relationship Id="rId3" Type="http://schemas.openxmlformats.org/officeDocument/2006/relationships/image" Target="../media/image176.wmf"/><Relationship Id="rId2" Type="http://schemas.openxmlformats.org/officeDocument/2006/relationships/image" Target="../media/image175.wmf"/><Relationship Id="rId1" Type="http://schemas.openxmlformats.org/officeDocument/2006/relationships/image" Target="../media/image173.wmf"/></Relationships>
</file>

<file path=ppt/drawings/_rels/vmlDrawing41.vml.rels><?xml version="1.0" encoding="UTF-8" standalone="yes"?>
<Relationships xmlns="http://schemas.openxmlformats.org/package/2006/relationships"><Relationship Id="rId3" Type="http://schemas.openxmlformats.org/officeDocument/2006/relationships/image" Target="../media/image179.wmf"/><Relationship Id="rId2" Type="http://schemas.openxmlformats.org/officeDocument/2006/relationships/image" Target="../media/image178.wmf"/><Relationship Id="rId1" Type="http://schemas.openxmlformats.org/officeDocument/2006/relationships/image" Target="../media/image17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image" Target="../media/image24.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image" Target="../media/image23.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image" Target="../media/image28.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5890" name="Rectangle 2"/>
          <p:cNvSpPr>
            <a:spLocks noGrp="1" noChangeArrowheads="1"/>
          </p:cNvSpPr>
          <p:nvPr>
            <p:ph type="hdr" sz="quarter"/>
          </p:nvPr>
        </p:nvSpPr>
        <p:spPr bwMode="auto">
          <a:xfrm>
            <a:off x="0" y="0"/>
            <a:ext cx="3027363" cy="465138"/>
          </a:xfrm>
          <a:prstGeom prst="rect">
            <a:avLst/>
          </a:prstGeom>
          <a:noFill/>
          <a:ln w="9525">
            <a:noFill/>
            <a:miter lim="800000"/>
            <a:headEnd/>
            <a:tailEnd/>
          </a:ln>
          <a:effectLst/>
        </p:spPr>
        <p:txBody>
          <a:bodyPr vert="horz" wrap="square" lIns="92862" tIns="46432" rIns="92862" bIns="46432" numCol="1" anchor="t" anchorCtr="0" compatLnSpc="1">
            <a:prstTxWarp prst="textNoShape">
              <a:avLst/>
            </a:prstTxWarp>
          </a:bodyPr>
          <a:lstStyle>
            <a:lvl1pPr algn="l" defTabSz="928688" eaLnBrk="0" hangingPunct="0">
              <a:defRPr sz="1200">
                <a:latin typeface="Times New Roman" pitchFamily="18" charset="0"/>
              </a:defRPr>
            </a:lvl1pPr>
          </a:lstStyle>
          <a:p>
            <a:pPr>
              <a:defRPr/>
            </a:pPr>
            <a:endParaRPr lang="en-US"/>
          </a:p>
        </p:txBody>
      </p:sp>
      <p:sp>
        <p:nvSpPr>
          <p:cNvPr id="165891" name="Rectangle 3"/>
          <p:cNvSpPr>
            <a:spLocks noGrp="1" noChangeArrowheads="1"/>
          </p:cNvSpPr>
          <p:nvPr>
            <p:ph type="dt" sz="quarter" idx="1"/>
          </p:nvPr>
        </p:nvSpPr>
        <p:spPr bwMode="auto">
          <a:xfrm>
            <a:off x="3957638" y="0"/>
            <a:ext cx="3027362" cy="465138"/>
          </a:xfrm>
          <a:prstGeom prst="rect">
            <a:avLst/>
          </a:prstGeom>
          <a:noFill/>
          <a:ln w="9525">
            <a:noFill/>
            <a:miter lim="800000"/>
            <a:headEnd/>
            <a:tailEnd/>
          </a:ln>
          <a:effectLst/>
        </p:spPr>
        <p:txBody>
          <a:bodyPr vert="horz" wrap="square" lIns="92862" tIns="46432" rIns="92862" bIns="46432" numCol="1" anchor="t" anchorCtr="0" compatLnSpc="1">
            <a:prstTxWarp prst="textNoShape">
              <a:avLst/>
            </a:prstTxWarp>
          </a:bodyPr>
          <a:lstStyle>
            <a:lvl1pPr algn="r" defTabSz="928688" eaLnBrk="0" hangingPunct="0">
              <a:defRPr sz="1200">
                <a:latin typeface="Times New Roman" pitchFamily="18" charset="0"/>
              </a:defRPr>
            </a:lvl1pPr>
          </a:lstStyle>
          <a:p>
            <a:pPr>
              <a:defRPr/>
            </a:pPr>
            <a:fld id="{E87060E3-0A82-46C5-8F34-71D38AD15BBE}" type="datetime1">
              <a:rPr lang="en-US"/>
              <a:pPr>
                <a:defRPr/>
              </a:pPr>
              <a:t>10/15/2018</a:t>
            </a:fld>
            <a:endParaRPr lang="en-US"/>
          </a:p>
        </p:txBody>
      </p:sp>
      <p:sp>
        <p:nvSpPr>
          <p:cNvPr id="165892" name="Rectangle 4"/>
          <p:cNvSpPr>
            <a:spLocks noGrp="1" noChangeArrowheads="1"/>
          </p:cNvSpPr>
          <p:nvPr>
            <p:ph type="ftr" sz="quarter" idx="2"/>
          </p:nvPr>
        </p:nvSpPr>
        <p:spPr bwMode="auto">
          <a:xfrm>
            <a:off x="0" y="8805863"/>
            <a:ext cx="3027363" cy="465137"/>
          </a:xfrm>
          <a:prstGeom prst="rect">
            <a:avLst/>
          </a:prstGeom>
          <a:noFill/>
          <a:ln w="9525">
            <a:noFill/>
            <a:miter lim="800000"/>
            <a:headEnd/>
            <a:tailEnd/>
          </a:ln>
          <a:effectLst/>
        </p:spPr>
        <p:txBody>
          <a:bodyPr vert="horz" wrap="square" lIns="92862" tIns="46432" rIns="92862" bIns="46432" numCol="1" anchor="b" anchorCtr="0" compatLnSpc="1">
            <a:prstTxWarp prst="textNoShape">
              <a:avLst/>
            </a:prstTxWarp>
          </a:bodyPr>
          <a:lstStyle>
            <a:lvl1pPr algn="l" defTabSz="928688" eaLnBrk="0" hangingPunct="0">
              <a:defRPr sz="1200">
                <a:latin typeface="Times New Roman" pitchFamily="18" charset="0"/>
              </a:defRPr>
            </a:lvl1pPr>
          </a:lstStyle>
          <a:p>
            <a:pPr>
              <a:defRPr/>
            </a:pPr>
            <a:r>
              <a:rPr lang="en-US"/>
              <a:t>http://numericalmethods.eng.usf.edu</a:t>
            </a:r>
          </a:p>
        </p:txBody>
      </p:sp>
      <p:sp>
        <p:nvSpPr>
          <p:cNvPr id="165893" name="Rectangle 5"/>
          <p:cNvSpPr>
            <a:spLocks noGrp="1" noChangeArrowheads="1"/>
          </p:cNvSpPr>
          <p:nvPr>
            <p:ph type="sldNum" sz="quarter" idx="3"/>
          </p:nvPr>
        </p:nvSpPr>
        <p:spPr bwMode="auto">
          <a:xfrm>
            <a:off x="3957638" y="8805863"/>
            <a:ext cx="3027362" cy="465137"/>
          </a:xfrm>
          <a:prstGeom prst="rect">
            <a:avLst/>
          </a:prstGeom>
          <a:noFill/>
          <a:ln w="9525">
            <a:noFill/>
            <a:miter lim="800000"/>
            <a:headEnd/>
            <a:tailEnd/>
          </a:ln>
          <a:effectLst/>
        </p:spPr>
        <p:txBody>
          <a:bodyPr vert="horz" wrap="square" lIns="92862" tIns="46432" rIns="92862" bIns="46432" numCol="1" anchor="b" anchorCtr="0" compatLnSpc="1">
            <a:prstTxWarp prst="textNoShape">
              <a:avLst/>
            </a:prstTxWarp>
          </a:bodyPr>
          <a:lstStyle>
            <a:lvl1pPr algn="r" defTabSz="928688" eaLnBrk="0" hangingPunct="0">
              <a:defRPr sz="1200">
                <a:latin typeface="Times New Roman" pitchFamily="18" charset="0"/>
              </a:defRPr>
            </a:lvl1pPr>
          </a:lstStyle>
          <a:p>
            <a:pPr>
              <a:defRPr/>
            </a:pPr>
            <a:fld id="{2FB14F4D-9BD8-4251-A466-78FF59CC0B5D}" type="slidenum">
              <a:rPr lang="en-US"/>
              <a:pPr>
                <a:defRPr/>
              </a:pPr>
              <a:t>‹#›</a:t>
            </a:fld>
            <a:endParaRPr lang="en-US"/>
          </a:p>
        </p:txBody>
      </p:sp>
    </p:spTree>
    <p:extLst>
      <p:ext uri="{BB962C8B-B14F-4D97-AF65-F5344CB8AC3E}">
        <p14:creationId xmlns:p14="http://schemas.microsoft.com/office/powerpoint/2010/main" val="24832976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2545801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54275"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376989219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63491"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40197179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64515"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7887005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65539"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30811499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66563"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34264481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67587"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8469103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68611"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25577100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69635"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673902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70659"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852014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71683"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541305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72707"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96023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4294967295"/>
          </p:nvPr>
        </p:nvSpPr>
        <p:spPr bwMode="auto">
          <a:xfrm>
            <a:off x="3956050" y="8805863"/>
            <a:ext cx="3027363" cy="463550"/>
          </a:xfrm>
          <a:prstGeom prst="rect">
            <a:avLst/>
          </a:prstGeom>
          <a:noFill/>
          <a:ln>
            <a:miter lim="800000"/>
            <a:headEnd/>
            <a:tailEnd/>
          </a:ln>
        </p:spPr>
        <p:txBody>
          <a:bodyPr lIns="92885" tIns="46442" rIns="92885" bIns="46442"/>
          <a:lstStyle/>
          <a:p>
            <a:fld id="{BAC58A86-FA4B-4D4E-8E4C-D348FBFCF8F8}" type="slidenum">
              <a:rPr lang="en-US"/>
              <a:pPr/>
              <a:t>2</a:t>
            </a:fld>
            <a:endParaRPr lang="en-US"/>
          </a:p>
        </p:txBody>
      </p:sp>
      <p:sp>
        <p:nvSpPr>
          <p:cNvPr id="55299" name="Rectangle 2"/>
          <p:cNvSpPr>
            <a:spLocks noGrp="1" noRot="1" noChangeAspect="1" noChangeArrowheads="1" noTextEdit="1"/>
          </p:cNvSpPr>
          <p:nvPr>
            <p:ph type="sldImg"/>
          </p:nvPr>
        </p:nvSpPr>
        <p:spPr bwMode="auto">
          <a:xfrm>
            <a:off x="1176338" y="695325"/>
            <a:ext cx="4635500" cy="3476625"/>
          </a:xfrm>
          <a:prstGeom prst="rect">
            <a:avLst/>
          </a:prstGeom>
          <a:noFill/>
          <a:ln>
            <a:miter lim="800000"/>
            <a:headEnd/>
            <a:tailEnd/>
          </a:ln>
        </p:spPr>
      </p:sp>
      <p:sp>
        <p:nvSpPr>
          <p:cNvPr id="55300"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lIns="92885" tIns="46442" rIns="92885" bIns="46442"/>
          <a:lstStyle/>
          <a:p>
            <a:pPr eaLnBrk="1" hangingPunct="1"/>
            <a:endParaRPr lang="en-US" smtClean="0"/>
          </a:p>
        </p:txBody>
      </p:sp>
    </p:spTree>
    <p:extLst>
      <p:ext uri="{BB962C8B-B14F-4D97-AF65-F5344CB8AC3E}">
        <p14:creationId xmlns:p14="http://schemas.microsoft.com/office/powerpoint/2010/main" val="23514414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73731"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4942315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74755"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388709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75779"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18712144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76803"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6701758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CE25AB8C-7E3F-4DD1-B7AD-49D2D06A66BC}" type="slidenum">
              <a:rPr lang="en-US" altLang="id-ID" sz="2500"/>
              <a:pPr eaLnBrk="1" hangingPunct="1"/>
              <a:t>24</a:t>
            </a:fld>
            <a:endParaRPr lang="en-US" altLang="id-ID" sz="2500"/>
          </a:p>
        </p:txBody>
      </p:sp>
      <p:sp>
        <p:nvSpPr>
          <p:cNvPr id="32771" name="Rectangle 2"/>
          <p:cNvSpPr>
            <a:spLocks noGrp="1" noRot="1" noChangeAspect="1" noChangeArrowheads="1" noTextEdit="1"/>
          </p:cNvSpPr>
          <p:nvPr>
            <p:ph type="sldImg"/>
          </p:nvPr>
        </p:nvSpPr>
        <p:spPr bwMode="auto">
          <a:xfrm>
            <a:off x="1217613" y="685800"/>
            <a:ext cx="48768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2772" name="Rectangle 3"/>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lstStyle/>
          <a:p>
            <a:pPr eaLnBrk="1" hangingPunct="1"/>
            <a:endParaRPr lang="id-ID" altLang="id-ID" smtClean="0"/>
          </a:p>
        </p:txBody>
      </p:sp>
    </p:spTree>
    <p:extLst>
      <p:ext uri="{BB962C8B-B14F-4D97-AF65-F5344CB8AC3E}">
        <p14:creationId xmlns:p14="http://schemas.microsoft.com/office/powerpoint/2010/main" val="33415640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015F231-8273-4DF5-993A-6EF075CF4062}" type="slidenum">
              <a:rPr lang="en-US" altLang="id-ID" sz="2500"/>
              <a:pPr eaLnBrk="1" hangingPunct="1"/>
              <a:t>25</a:t>
            </a:fld>
            <a:endParaRPr lang="en-US" altLang="id-ID" sz="2500"/>
          </a:p>
        </p:txBody>
      </p:sp>
      <p:sp>
        <p:nvSpPr>
          <p:cNvPr id="34819"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4820"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4463218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612DD62-1E05-4CD6-8100-44D7BEA0D034}" type="slidenum">
              <a:rPr lang="en-US" altLang="id-ID" sz="2500"/>
              <a:pPr eaLnBrk="1" hangingPunct="1"/>
              <a:t>26</a:t>
            </a:fld>
            <a:endParaRPr lang="en-US" altLang="id-ID" sz="2500"/>
          </a:p>
        </p:txBody>
      </p:sp>
      <p:sp>
        <p:nvSpPr>
          <p:cNvPr id="36867" name="Rectangle 2"/>
          <p:cNvSpPr>
            <a:spLocks noGrp="1" noRot="1" noChangeAspect="1" noChangeArrowheads="1" noTextEdit="1"/>
          </p:cNvSpPr>
          <p:nvPr>
            <p:ph type="sldImg"/>
          </p:nvPr>
        </p:nvSpPr>
        <p:spPr bwMode="auto">
          <a:xfrm>
            <a:off x="1217613" y="685800"/>
            <a:ext cx="4876800" cy="36576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6868" name="Rectangle 3"/>
          <p:cNvSpPr>
            <a:spLocks noGrp="1" noChangeArrowheads="1"/>
          </p:cNvSpPr>
          <p:nvPr>
            <p:ph type="body" idx="1"/>
          </p:nvPr>
        </p:nvSpPr>
        <p:spPr bwMode="auto">
          <a:xfrm>
            <a:off x="990600" y="4572000"/>
            <a:ext cx="5334000" cy="43434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19" tIns="45708" rIns="91419" bIns="45708"/>
          <a:lstStyle/>
          <a:p>
            <a:pPr eaLnBrk="1" hangingPunct="1"/>
            <a:endParaRPr lang="id-ID" altLang="id-ID" smtClean="0"/>
          </a:p>
        </p:txBody>
      </p:sp>
    </p:spTree>
    <p:extLst>
      <p:ext uri="{BB962C8B-B14F-4D97-AF65-F5344CB8AC3E}">
        <p14:creationId xmlns:p14="http://schemas.microsoft.com/office/powerpoint/2010/main" val="348058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86D4BF1-9B28-4FC2-A27B-06D4BB331FF6}" type="slidenum">
              <a:rPr lang="en-US" altLang="id-ID" sz="2500"/>
              <a:pPr eaLnBrk="1" hangingPunct="1"/>
              <a:t>27</a:t>
            </a:fld>
            <a:endParaRPr lang="en-US" altLang="id-ID" sz="2500"/>
          </a:p>
        </p:txBody>
      </p:sp>
      <p:sp>
        <p:nvSpPr>
          <p:cNvPr id="71683"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1684"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33977623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AE8F4F8-9692-4A4F-A4C7-4E4B4CAFCCE4}" type="slidenum">
              <a:rPr lang="en-US" altLang="id-ID" sz="2500"/>
              <a:pPr eaLnBrk="1" hangingPunct="1"/>
              <a:t>28</a:t>
            </a:fld>
            <a:endParaRPr lang="en-US" altLang="id-ID" sz="2500"/>
          </a:p>
        </p:txBody>
      </p:sp>
      <p:sp>
        <p:nvSpPr>
          <p:cNvPr id="73731"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3732"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4309234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A877ED59-F3A6-47E1-A84F-9AF5A24297C2}" type="slidenum">
              <a:rPr lang="en-US" altLang="id-ID" sz="2500"/>
              <a:pPr eaLnBrk="1" hangingPunct="1"/>
              <a:t>29</a:t>
            </a:fld>
            <a:endParaRPr lang="en-US" altLang="id-ID" sz="2500"/>
          </a:p>
        </p:txBody>
      </p:sp>
      <p:sp>
        <p:nvSpPr>
          <p:cNvPr id="75779"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5780"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33247727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56323"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12924417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9BE1570-31BB-48BF-9351-CCDB3A902628}" type="slidenum">
              <a:rPr lang="en-US" altLang="id-ID" sz="2500"/>
              <a:pPr eaLnBrk="1" hangingPunct="1"/>
              <a:t>30</a:t>
            </a:fld>
            <a:endParaRPr lang="en-US" altLang="id-ID" sz="2500"/>
          </a:p>
        </p:txBody>
      </p:sp>
      <p:sp>
        <p:nvSpPr>
          <p:cNvPr id="77827"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7828"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68161558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2C01C4D-660C-4C63-977D-061B2980429F}" type="slidenum">
              <a:rPr lang="en-US" altLang="id-ID" sz="2500"/>
              <a:pPr eaLnBrk="1" hangingPunct="1"/>
              <a:t>31</a:t>
            </a:fld>
            <a:endParaRPr lang="en-US" altLang="id-ID" sz="2500"/>
          </a:p>
        </p:txBody>
      </p:sp>
      <p:sp>
        <p:nvSpPr>
          <p:cNvPr id="79875"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79876"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8843151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25E30BE8-FBFA-4ED8-84E0-4D8C5272FD82}" type="slidenum">
              <a:rPr lang="en-US" altLang="id-ID" sz="2500"/>
              <a:pPr eaLnBrk="1" hangingPunct="1"/>
              <a:t>32</a:t>
            </a:fld>
            <a:endParaRPr lang="en-US" altLang="id-ID" sz="2500"/>
          </a:p>
        </p:txBody>
      </p:sp>
      <p:sp>
        <p:nvSpPr>
          <p:cNvPr id="81923"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1924"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258427579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484B91A4-C2EC-4BC1-926A-DB2972926367}" type="slidenum">
              <a:rPr lang="en-US" altLang="id-ID" sz="2500"/>
              <a:pPr eaLnBrk="1" hangingPunct="1"/>
              <a:t>33</a:t>
            </a:fld>
            <a:endParaRPr lang="en-US" altLang="id-ID" sz="2500"/>
          </a:p>
        </p:txBody>
      </p:sp>
      <p:sp>
        <p:nvSpPr>
          <p:cNvPr id="83971"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3972"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35603060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205208C-99C3-4443-ADDF-57AF90B6F904}" type="slidenum">
              <a:rPr lang="en-US" altLang="id-ID" sz="2500"/>
              <a:pPr eaLnBrk="1" hangingPunct="1"/>
              <a:t>34</a:t>
            </a:fld>
            <a:endParaRPr lang="en-US" altLang="id-ID" sz="2500"/>
          </a:p>
        </p:txBody>
      </p:sp>
      <p:sp>
        <p:nvSpPr>
          <p:cNvPr id="86019"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6020"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74422414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D8D7E64-B6AF-40E7-8E66-FFBF574A106A}" type="slidenum">
              <a:rPr lang="en-US" altLang="id-ID" sz="2500"/>
              <a:pPr eaLnBrk="1" hangingPunct="1"/>
              <a:t>35</a:t>
            </a:fld>
            <a:endParaRPr lang="en-US" altLang="id-ID" sz="2500"/>
          </a:p>
        </p:txBody>
      </p:sp>
      <p:sp>
        <p:nvSpPr>
          <p:cNvPr id="88067"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88068"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4423667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E1F0BBE1-C8B8-4AF5-8D18-48CF229EDB05}" type="slidenum">
              <a:rPr lang="en-US" altLang="id-ID" sz="2500"/>
              <a:pPr eaLnBrk="1" hangingPunct="1"/>
              <a:t>36</a:t>
            </a:fld>
            <a:endParaRPr lang="en-US" altLang="id-ID" sz="2500"/>
          </a:p>
        </p:txBody>
      </p:sp>
      <p:sp>
        <p:nvSpPr>
          <p:cNvPr id="90115"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0116"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608115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91A3953-6BAD-4084-A224-0DDCA68C3E90}" type="slidenum">
              <a:rPr lang="en-US" altLang="id-ID" sz="2500"/>
              <a:pPr eaLnBrk="1" hangingPunct="1"/>
              <a:t>37</a:t>
            </a:fld>
            <a:endParaRPr lang="en-US" altLang="id-ID" sz="2500"/>
          </a:p>
        </p:txBody>
      </p:sp>
      <p:sp>
        <p:nvSpPr>
          <p:cNvPr id="92163"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2164"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44832889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3E54AA5C-3CCC-4F4A-BBF5-BDE31559354A}" type="slidenum">
              <a:rPr lang="en-US" altLang="id-ID" sz="2500"/>
              <a:pPr eaLnBrk="1" hangingPunct="1"/>
              <a:t>38</a:t>
            </a:fld>
            <a:endParaRPr lang="en-US" altLang="id-ID" sz="2500"/>
          </a:p>
        </p:txBody>
      </p:sp>
      <p:sp>
        <p:nvSpPr>
          <p:cNvPr id="94211"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4212"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897808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CE18365-754A-4745-8715-E1365C09ADA6}" type="slidenum">
              <a:rPr lang="en-US" altLang="id-ID" sz="2500"/>
              <a:pPr eaLnBrk="1" hangingPunct="1"/>
              <a:t>39</a:t>
            </a:fld>
            <a:endParaRPr lang="en-US" altLang="id-ID" sz="2500"/>
          </a:p>
        </p:txBody>
      </p:sp>
      <p:sp>
        <p:nvSpPr>
          <p:cNvPr id="96259"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6260"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40552910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57347"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24666068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92E6D2C1-3B56-4EE5-8EB8-E0CE96A2E586}" type="slidenum">
              <a:rPr lang="en-US" altLang="id-ID" sz="2500"/>
              <a:pPr eaLnBrk="1" hangingPunct="1"/>
              <a:t>40</a:t>
            </a:fld>
            <a:endParaRPr lang="en-US" altLang="id-ID" sz="2500"/>
          </a:p>
        </p:txBody>
      </p:sp>
      <p:sp>
        <p:nvSpPr>
          <p:cNvPr id="98307"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98308"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54371668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B21BB7AD-A465-47F2-BD00-2016EE770944}" type="slidenum">
              <a:rPr lang="en-US" altLang="id-ID" sz="2500"/>
              <a:pPr eaLnBrk="1" hangingPunct="1"/>
              <a:t>41</a:t>
            </a:fld>
            <a:endParaRPr lang="en-US" altLang="id-ID" sz="2500"/>
          </a:p>
        </p:txBody>
      </p:sp>
      <p:sp>
        <p:nvSpPr>
          <p:cNvPr id="100355"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0356"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88162941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E68626F-0589-4817-9F38-CDBC182460BE}" type="slidenum">
              <a:rPr lang="en-US" altLang="id-ID" sz="2500"/>
              <a:pPr eaLnBrk="1" hangingPunct="1"/>
              <a:t>42</a:t>
            </a:fld>
            <a:endParaRPr lang="en-US" altLang="id-ID" sz="2500"/>
          </a:p>
        </p:txBody>
      </p:sp>
      <p:sp>
        <p:nvSpPr>
          <p:cNvPr id="102403"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2404"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203541917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549CB14B-F1E9-4923-B87C-6397FD732D9A}" type="slidenum">
              <a:rPr lang="en-US" altLang="id-ID" sz="2500"/>
              <a:pPr eaLnBrk="1" hangingPunct="1"/>
              <a:t>43</a:t>
            </a:fld>
            <a:endParaRPr lang="en-US" altLang="id-ID" sz="2500"/>
          </a:p>
        </p:txBody>
      </p:sp>
      <p:sp>
        <p:nvSpPr>
          <p:cNvPr id="104451"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4452"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2610081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BEA96F7-96C4-4F55-910E-0D96912DFD5B}" type="slidenum">
              <a:rPr lang="en-US" altLang="id-ID" sz="2500"/>
              <a:pPr eaLnBrk="1" hangingPunct="1"/>
              <a:t>44</a:t>
            </a:fld>
            <a:endParaRPr lang="en-US" altLang="id-ID" sz="2500"/>
          </a:p>
        </p:txBody>
      </p:sp>
      <p:sp>
        <p:nvSpPr>
          <p:cNvPr id="106499"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6500"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96169442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D3974BF4-6B97-4725-B7DE-BF6241E51F89}" type="slidenum">
              <a:rPr lang="en-US" altLang="id-ID" sz="2500"/>
              <a:pPr eaLnBrk="1" hangingPunct="1"/>
              <a:t>45</a:t>
            </a:fld>
            <a:endParaRPr lang="en-US" altLang="id-ID" sz="2500"/>
          </a:p>
        </p:txBody>
      </p:sp>
      <p:sp>
        <p:nvSpPr>
          <p:cNvPr id="108547" name="Rectangle 2"/>
          <p:cNvSpPr>
            <a:spLocks noGrp="1" noRot="1" noChangeAspect="1" noChangeArrowheads="1" noTextEdit="1"/>
          </p:cNvSpPr>
          <p:nvPr>
            <p:ph type="sldImg"/>
          </p:nvPr>
        </p:nvSpPr>
        <p:spPr bwMode="auto">
          <a:xfrm>
            <a:off x="1257300"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08548"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143157748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4294967295"/>
          </p:nvPr>
        </p:nvSpPr>
        <p:spPr bwMode="auto">
          <a:xfrm>
            <a:off x="4143375" y="9120188"/>
            <a:ext cx="3170238" cy="4794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lvl1pPr algn="ctr" defTabSz="950913">
              <a:defRPr sz="2400">
                <a:solidFill>
                  <a:schemeClr val="tx1"/>
                </a:solidFill>
                <a:latin typeface="Tahoma" panose="020B0604030504040204" pitchFamily="34" charset="0"/>
              </a:defRPr>
            </a:lvl1pPr>
            <a:lvl2pPr marL="742950" indent="-285750" algn="ctr" defTabSz="950913">
              <a:defRPr sz="2400">
                <a:solidFill>
                  <a:schemeClr val="tx1"/>
                </a:solidFill>
                <a:latin typeface="Tahoma" panose="020B0604030504040204" pitchFamily="34" charset="0"/>
              </a:defRPr>
            </a:lvl2pPr>
            <a:lvl3pPr marL="1143000" indent="-228600" algn="ctr" defTabSz="950913">
              <a:defRPr sz="2400">
                <a:solidFill>
                  <a:schemeClr val="tx1"/>
                </a:solidFill>
                <a:latin typeface="Tahoma" panose="020B0604030504040204" pitchFamily="34" charset="0"/>
              </a:defRPr>
            </a:lvl3pPr>
            <a:lvl4pPr marL="1600200" indent="-228600" algn="ctr" defTabSz="950913">
              <a:defRPr sz="2400">
                <a:solidFill>
                  <a:schemeClr val="tx1"/>
                </a:solidFill>
                <a:latin typeface="Tahoma" panose="020B0604030504040204" pitchFamily="34" charset="0"/>
              </a:defRPr>
            </a:lvl4pPr>
            <a:lvl5pPr marL="2057400" indent="-228600" algn="ctr" defTabSz="950913">
              <a:defRPr sz="2400">
                <a:solidFill>
                  <a:schemeClr val="tx1"/>
                </a:solidFill>
                <a:latin typeface="Tahoma" panose="020B0604030504040204" pitchFamily="34" charset="0"/>
              </a:defRPr>
            </a:lvl5pPr>
            <a:lvl6pPr marL="2514600" indent="-228600" algn="ctr" defTabSz="950913" eaLnBrk="0" fontAlgn="base" hangingPunct="0">
              <a:spcBef>
                <a:spcPct val="0"/>
              </a:spcBef>
              <a:spcAft>
                <a:spcPct val="0"/>
              </a:spcAft>
              <a:defRPr sz="2400">
                <a:solidFill>
                  <a:schemeClr val="tx1"/>
                </a:solidFill>
                <a:latin typeface="Tahoma" panose="020B0604030504040204" pitchFamily="34" charset="0"/>
              </a:defRPr>
            </a:lvl6pPr>
            <a:lvl7pPr marL="2971800" indent="-228600" algn="ctr" defTabSz="950913" eaLnBrk="0" fontAlgn="base" hangingPunct="0">
              <a:spcBef>
                <a:spcPct val="0"/>
              </a:spcBef>
              <a:spcAft>
                <a:spcPct val="0"/>
              </a:spcAft>
              <a:defRPr sz="2400">
                <a:solidFill>
                  <a:schemeClr val="tx1"/>
                </a:solidFill>
                <a:latin typeface="Tahoma" panose="020B0604030504040204" pitchFamily="34" charset="0"/>
              </a:defRPr>
            </a:lvl7pPr>
            <a:lvl8pPr marL="3429000" indent="-228600" algn="ctr" defTabSz="950913" eaLnBrk="0" fontAlgn="base" hangingPunct="0">
              <a:spcBef>
                <a:spcPct val="0"/>
              </a:spcBef>
              <a:spcAft>
                <a:spcPct val="0"/>
              </a:spcAft>
              <a:defRPr sz="2400">
                <a:solidFill>
                  <a:schemeClr val="tx1"/>
                </a:solidFill>
                <a:latin typeface="Tahoma" panose="020B0604030504040204" pitchFamily="34" charset="0"/>
              </a:defRPr>
            </a:lvl8pPr>
            <a:lvl9pPr marL="3886200" indent="-228600" algn="ctr" defTabSz="950913" eaLnBrk="0" fontAlgn="base" hangingPunct="0">
              <a:spcBef>
                <a:spcPct val="0"/>
              </a:spcBef>
              <a:spcAft>
                <a:spcPct val="0"/>
              </a:spcAft>
              <a:defRPr sz="2400">
                <a:solidFill>
                  <a:schemeClr val="tx1"/>
                </a:solidFill>
                <a:latin typeface="Tahoma" panose="020B0604030504040204" pitchFamily="34" charset="0"/>
              </a:defRPr>
            </a:lvl9pPr>
          </a:lstStyle>
          <a:p>
            <a:pPr eaLnBrk="1" hangingPunct="1"/>
            <a:fld id="{120DECD2-D168-4E25-976E-9076E2EDF74C}" type="slidenum">
              <a:rPr lang="en-US" altLang="id-ID" sz="2500"/>
              <a:pPr eaLnBrk="1" hangingPunct="1"/>
              <a:t>46</a:t>
            </a:fld>
            <a:endParaRPr lang="en-US" altLang="id-ID" sz="2500"/>
          </a:p>
        </p:txBody>
      </p:sp>
      <p:sp>
        <p:nvSpPr>
          <p:cNvPr id="112643" name="Rectangle 2"/>
          <p:cNvSpPr>
            <a:spLocks noGrp="1" noRot="1" noChangeAspect="1" noChangeArrowheads="1" noTextEdit="1"/>
          </p:cNvSpPr>
          <p:nvPr>
            <p:ph type="sldImg"/>
          </p:nvPr>
        </p:nvSpPr>
        <p:spPr bwMode="auto">
          <a:xfrm>
            <a:off x="1258888" y="720725"/>
            <a:ext cx="4800600" cy="360045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112644" name="Rectangle 3"/>
          <p:cNvSpPr>
            <a:spLocks noGrp="1" noChangeArrowheads="1"/>
          </p:cNvSpPr>
          <p:nvPr>
            <p:ph type="body" idx="1"/>
          </p:nvPr>
        </p:nvSpPr>
        <p:spPr bwMode="auto">
          <a:xfrm>
            <a:off x="731838" y="4560888"/>
            <a:ext cx="5851525" cy="4319587"/>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56" tIns="48328" rIns="96656" bIns="48328"/>
          <a:lstStyle/>
          <a:p>
            <a:pPr eaLnBrk="1" hangingPunct="1"/>
            <a:endParaRPr lang="id-ID" altLang="id-ID" smtClean="0"/>
          </a:p>
        </p:txBody>
      </p:sp>
    </p:spTree>
    <p:extLst>
      <p:ext uri="{BB962C8B-B14F-4D97-AF65-F5344CB8AC3E}">
        <p14:creationId xmlns:p14="http://schemas.microsoft.com/office/powerpoint/2010/main" val="301625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58371"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35247923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59395"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11615314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60419"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40188431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bwMode="auto">
          <a:xfrm>
            <a:off x="1174750" y="695325"/>
            <a:ext cx="4635500" cy="3476625"/>
          </a:xfrm>
          <a:prstGeom prst="rect">
            <a:avLst/>
          </a:prstGeom>
          <a:noFill/>
          <a:ln>
            <a:solidFill>
              <a:srgbClr val="000000"/>
            </a:solidFill>
            <a:miter lim="800000"/>
            <a:headEnd/>
            <a:tailEnd/>
          </a:ln>
        </p:spPr>
      </p:sp>
      <p:sp>
        <p:nvSpPr>
          <p:cNvPr id="61443" name="Rectangle 3"/>
          <p:cNvSpPr>
            <a:spLocks noGrp="1" noChangeArrowheads="1"/>
          </p:cNvSpPr>
          <p:nvPr>
            <p:ph type="body" idx="1"/>
          </p:nvPr>
        </p:nvSpPr>
        <p:spPr bwMode="auto">
          <a:xfrm>
            <a:off x="698500" y="4403725"/>
            <a:ext cx="5588000" cy="4171950"/>
          </a:xfrm>
          <a:prstGeom prst="rect">
            <a:avLst/>
          </a:prstGeom>
          <a:noFill/>
          <a:ln>
            <a:miter lim="800000"/>
            <a:headEnd/>
            <a:tailEnd/>
          </a:ln>
        </p:spPr>
        <p:txBody>
          <a:bodyPr/>
          <a:lstStyle/>
          <a:p>
            <a:endParaRPr lang="en-US" smtClean="0"/>
          </a:p>
        </p:txBody>
      </p:sp>
    </p:spTree>
    <p:extLst>
      <p:ext uri="{BB962C8B-B14F-4D97-AF65-F5344CB8AC3E}">
        <p14:creationId xmlns:p14="http://schemas.microsoft.com/office/powerpoint/2010/main" val="10998337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bwMode="auto">
          <a:xfrm>
            <a:off x="1136650" y="661988"/>
            <a:ext cx="4710113" cy="3532187"/>
          </a:xfrm>
          <a:prstGeom prst="rect">
            <a:avLst/>
          </a:prstGeom>
          <a:noFill/>
          <a:ln>
            <a:solidFill>
              <a:srgbClr val="000000"/>
            </a:solidFill>
            <a:miter lim="800000"/>
            <a:headEnd/>
            <a:tailEnd/>
          </a:ln>
        </p:spPr>
      </p:sp>
      <p:sp>
        <p:nvSpPr>
          <p:cNvPr id="62467" name="Rectangle 3"/>
          <p:cNvSpPr>
            <a:spLocks noGrp="1" noChangeArrowheads="1"/>
          </p:cNvSpPr>
          <p:nvPr>
            <p:ph type="body" idx="1"/>
          </p:nvPr>
        </p:nvSpPr>
        <p:spPr bwMode="auto">
          <a:xfrm>
            <a:off x="946150" y="4414838"/>
            <a:ext cx="5092700" cy="4194175"/>
          </a:xfrm>
          <a:prstGeom prst="rect">
            <a:avLst/>
          </a:prstGeom>
          <a:noFill/>
          <a:ln>
            <a:miter lim="800000"/>
            <a:headEnd/>
            <a:tailEnd/>
          </a:ln>
        </p:spPr>
        <p:txBody>
          <a:bodyPr lIns="87865" tIns="43932" rIns="87865" bIns="43932"/>
          <a:lstStyle/>
          <a:p>
            <a:endParaRPr lang="en-US" smtClean="0"/>
          </a:p>
        </p:txBody>
      </p:sp>
    </p:spTree>
    <p:extLst>
      <p:ext uri="{BB962C8B-B14F-4D97-AF65-F5344CB8AC3E}">
        <p14:creationId xmlns:p14="http://schemas.microsoft.com/office/powerpoint/2010/main" val="35237564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8DC9469C-0145-40A3-9853-D486BB04DF96}"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2EA07331-A1C9-4887-9439-9E9EE5D472B2}"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682E232C-FBBE-423F-9533-431B2741C035}"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EB34EA68-52D3-4DE2-BFC9-88BFF5954A20}"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2671A27-3512-4838-B894-AB5C8DCB8B56}"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F49A38B0-6BC9-4811-AB41-A4E4DE534549}"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471DB4F-8815-4656-B0F0-50A3C89310A7}"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9E861AB9-566D-4E3C-A824-A0F192E94782}" type="slidenum">
              <a:rPr lang="en-US"/>
              <a:pPr>
                <a:defRPr/>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D6A202CB-7D7A-4678-A0BB-6306F78C7257}"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EBF205F3-1566-4D58-9ABF-E88441EA750E}" type="slidenum">
              <a:rPr lang="en-US"/>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FF9D9B04-110E-4C4F-9817-B0EF1484EE79}"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1600D6D2-2874-4654-BC9C-B7B685B2592F}" type="slidenum">
              <a:rPr lang="en-US"/>
              <a:pPr>
                <a:defRPr/>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13F28BF1-85F1-417B-98DF-CC46F8A3105C}" type="datetime1">
              <a:rPr lang="en-US"/>
              <a:pPr>
                <a:defRPr/>
              </a:pPr>
              <a:t>10/15/2018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pPr>
              <a:defRPr/>
            </a:pPr>
            <a:fld id="{513EA58B-C1ED-41A5-86F1-F59BA0F8EAF8}" type="slidenum">
              <a:rPr lang="en-US"/>
              <a:pPr>
                <a:defRPr/>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9559E574-C98D-4FD1-BEEE-2AABE74B8D71}" type="datetime1">
              <a:rPr lang="en-US"/>
              <a:pPr>
                <a:defRPr/>
              </a:pPr>
              <a:t>10/15/2018</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                                           http://numericalmethods.eng.usf.edu</a:t>
            </a:r>
          </a:p>
        </p:txBody>
      </p:sp>
      <p:sp>
        <p:nvSpPr>
          <p:cNvPr id="9" name="Slide Number Placeholder 8"/>
          <p:cNvSpPr>
            <a:spLocks noGrp="1"/>
          </p:cNvSpPr>
          <p:nvPr>
            <p:ph type="sldNum" sz="quarter" idx="12"/>
          </p:nvPr>
        </p:nvSpPr>
        <p:spPr/>
        <p:txBody>
          <a:bodyPr/>
          <a:lstStyle>
            <a:lvl1pPr>
              <a:defRPr/>
            </a:lvl1pPr>
          </a:lstStyle>
          <a:p>
            <a:pPr>
              <a:defRPr/>
            </a:pPr>
            <a:fld id="{88FE57BB-039C-4190-A8BD-22DF9D34ADF6}" type="slidenum">
              <a:rPr lang="en-US"/>
              <a:pPr>
                <a:defRPr/>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8366F874-15BB-4F8B-93AC-150A0E2F9A15}" type="datetime1">
              <a:rPr lang="en-US"/>
              <a:pPr>
                <a:defRPr/>
              </a:pPr>
              <a:t>10/15/2018</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                                           http://numericalmethods.eng.usf.edu</a:t>
            </a:r>
          </a:p>
        </p:txBody>
      </p:sp>
      <p:sp>
        <p:nvSpPr>
          <p:cNvPr id="5" name="Slide Number Placeholder 4"/>
          <p:cNvSpPr>
            <a:spLocks noGrp="1"/>
          </p:cNvSpPr>
          <p:nvPr>
            <p:ph type="sldNum" sz="quarter" idx="12"/>
          </p:nvPr>
        </p:nvSpPr>
        <p:spPr/>
        <p:txBody>
          <a:bodyPr/>
          <a:lstStyle>
            <a:lvl1pPr>
              <a:defRPr/>
            </a:lvl1pPr>
          </a:lstStyle>
          <a:p>
            <a:pPr>
              <a:defRPr/>
            </a:pPr>
            <a:fld id="{1514B1B0-26A2-4A42-8726-9D205D1350B3}" type="slidenum">
              <a:rPr lang="en-US"/>
              <a:pPr>
                <a:defRPr/>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2D0B7F88-5855-43E6-B1C1-13517F117FA7}" type="datetime1">
              <a:rPr lang="en-US"/>
              <a:pPr>
                <a:defRPr/>
              </a:pPr>
              <a:t>10/15/2018</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                                           http://numericalmethods.eng.usf.edu</a:t>
            </a:r>
          </a:p>
        </p:txBody>
      </p:sp>
      <p:sp>
        <p:nvSpPr>
          <p:cNvPr id="4" name="Slide Number Placeholder 3"/>
          <p:cNvSpPr>
            <a:spLocks noGrp="1"/>
          </p:cNvSpPr>
          <p:nvPr>
            <p:ph type="sldNum" sz="quarter" idx="12"/>
          </p:nvPr>
        </p:nvSpPr>
        <p:spPr/>
        <p:txBody>
          <a:bodyPr/>
          <a:lstStyle>
            <a:lvl1pPr>
              <a:defRPr/>
            </a:lvl1pPr>
          </a:lstStyle>
          <a:p>
            <a:pPr>
              <a:defRPr/>
            </a:pPr>
            <a:fld id="{2626C8CD-5FA9-42FA-8472-19F1B8716672}" type="slidenum">
              <a:rPr lang="en-US"/>
              <a:pPr>
                <a:defRPr/>
              </a:pPr>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0CE4D16-54D7-44CA-B227-E6088D2F541F}" type="datetime1">
              <a:rPr lang="en-US"/>
              <a:pPr>
                <a:defRPr/>
              </a:pPr>
              <a:t>10/15/2018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pPr>
              <a:defRPr/>
            </a:pPr>
            <a:fld id="{5527CD46-B328-4FD2-9EE4-89F473B44107}"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EDF223F7-2CC3-4092-B921-DD52FDBA554C}"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240C3F91-B860-495F-B0E4-662260BDBA16}" type="slidenum">
              <a:rPr lang="en-US"/>
              <a:pPr>
                <a:defRPr/>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7726270-D09F-4E73-A580-64E823C100E1}" type="datetime1">
              <a:rPr lang="en-US"/>
              <a:pPr>
                <a:defRPr/>
              </a:pPr>
              <a:t>10/15/2018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pPr>
              <a:defRPr/>
            </a:pPr>
            <a:fld id="{4E3972C1-5900-45D2-BDD3-0EF04677B08C}" type="slidenum">
              <a:rPr lang="en-US"/>
              <a:pPr>
                <a:defRPr/>
              </a:pPr>
              <a:t>‹#›</a:t>
            </a:fld>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8D95957F-5736-4986-8174-7C8C31622868}"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E6C4419B-8AA7-407C-8F19-8AABD24B9A44}" type="slidenum">
              <a:rPr lang="en-US"/>
              <a:pPr>
                <a:defRPr/>
              </a:pPr>
              <a:t>‹#›</a:t>
            </a:fld>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75475" y="617538"/>
            <a:ext cx="1968500" cy="54784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066800" y="617538"/>
            <a:ext cx="5756275" cy="547846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9DC947FB-011A-420C-89A2-E437C0BBB596}"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1ED13D9E-F0CF-4F85-82D9-04D17AF69DD9}" type="slidenum">
              <a:rPr lang="en-US"/>
              <a:pPr>
                <a:defRPr/>
              </a:pPr>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292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785CAEB-479E-4429-99F3-4D5A53D36B45}" type="datetime1">
              <a:rPr lang="en-US"/>
              <a:pPr>
                <a:defRPr/>
              </a:pPr>
              <a:t>10/15/2018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                                           http://numericalmethods.eng.usf.edu</a:t>
            </a:r>
          </a:p>
        </p:txBody>
      </p:sp>
      <p:sp>
        <p:nvSpPr>
          <p:cNvPr id="7" name="Slide Number Placeholder 6"/>
          <p:cNvSpPr>
            <a:spLocks noGrp="1"/>
          </p:cNvSpPr>
          <p:nvPr>
            <p:ph type="sldNum" sz="quarter" idx="12"/>
          </p:nvPr>
        </p:nvSpPr>
        <p:spPr/>
        <p:txBody>
          <a:bodyPr/>
          <a:lstStyle>
            <a:lvl1pPr>
              <a:defRPr/>
            </a:lvl1pPr>
          </a:lstStyle>
          <a:p>
            <a:pPr>
              <a:defRPr/>
            </a:pPr>
            <a:fld id="{B8992687-40C7-4446-84B2-0CD55BF15260}" type="slidenum">
              <a:rPr lang="en-US"/>
              <a:pPr>
                <a:defRPr/>
              </a:pPr>
              <a:t>‹#›</a:t>
            </a:fld>
            <a:endParaRPr 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5029200" y="19812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5029200" y="4114800"/>
            <a:ext cx="381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5"/>
          <p:cNvSpPr>
            <a:spLocks noGrp="1"/>
          </p:cNvSpPr>
          <p:nvPr>
            <p:ph type="dt" sz="half" idx="10"/>
          </p:nvPr>
        </p:nvSpPr>
        <p:spPr/>
        <p:txBody>
          <a:bodyPr/>
          <a:lstStyle>
            <a:lvl1pPr>
              <a:defRPr/>
            </a:lvl1pPr>
          </a:lstStyle>
          <a:p>
            <a:pPr>
              <a:defRPr/>
            </a:pPr>
            <a:fld id="{437E1176-C885-40DB-87E8-F3922B785268}" type="datetime1">
              <a:rPr lang="en-US"/>
              <a:pPr>
                <a:defRPr/>
              </a:pPr>
              <a:t>10/15/2018</a:t>
            </a:fld>
            <a:endParaRPr lang="en-US"/>
          </a:p>
        </p:txBody>
      </p:sp>
      <p:sp>
        <p:nvSpPr>
          <p:cNvPr id="7" name="Footer Placeholder 6"/>
          <p:cNvSpPr>
            <a:spLocks noGrp="1"/>
          </p:cNvSpPr>
          <p:nvPr>
            <p:ph type="ftr" sz="quarter" idx="11"/>
          </p:nvPr>
        </p:nvSpPr>
        <p:spPr/>
        <p:txBody>
          <a:bodyPr/>
          <a:lstStyle>
            <a:lvl1pPr>
              <a:defRPr/>
            </a:lvl1pPr>
          </a:lstStyle>
          <a:p>
            <a:pPr>
              <a:defRPr/>
            </a:pPr>
            <a:r>
              <a:rPr lang="en-US"/>
              <a:t>                                           http://numericalmethods.eng.usf.edu</a:t>
            </a:r>
          </a:p>
        </p:txBody>
      </p:sp>
      <p:sp>
        <p:nvSpPr>
          <p:cNvPr id="8" name="Slide Number Placeholder 7"/>
          <p:cNvSpPr>
            <a:spLocks noGrp="1"/>
          </p:cNvSpPr>
          <p:nvPr>
            <p:ph type="sldNum" sz="quarter" idx="12"/>
          </p:nvPr>
        </p:nvSpPr>
        <p:spPr/>
        <p:txBody>
          <a:bodyPr/>
          <a:lstStyle>
            <a:lvl1pPr>
              <a:defRPr/>
            </a:lvl1pPr>
          </a:lstStyle>
          <a:p>
            <a:pPr>
              <a:defRPr/>
            </a:pPr>
            <a:fld id="{2544D599-41D0-45B9-ACB9-4B63BC7442F0}" type="slidenum">
              <a:rPr lang="en-US"/>
              <a:pPr>
                <a:defRPr/>
              </a:pPr>
              <a:t>‹#›</a:t>
            </a:fld>
            <a:endParaRPr 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150938" y="617538"/>
            <a:ext cx="7793037"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1066800" y="1981200"/>
            <a:ext cx="7772400" cy="4114800"/>
          </a:xfrm>
        </p:spPr>
        <p:txBody>
          <a:bodyPr/>
          <a:lstStyle/>
          <a:p>
            <a:pPr lvl="0"/>
            <a:endParaRPr lang="en-US" noProof="0" smtClean="0"/>
          </a:p>
        </p:txBody>
      </p:sp>
      <p:sp>
        <p:nvSpPr>
          <p:cNvPr id="4" name="Date Placeholder 3"/>
          <p:cNvSpPr>
            <a:spLocks noGrp="1"/>
          </p:cNvSpPr>
          <p:nvPr>
            <p:ph type="dt" sz="half" idx="10"/>
          </p:nvPr>
        </p:nvSpPr>
        <p:spPr/>
        <p:txBody>
          <a:bodyPr/>
          <a:lstStyle>
            <a:lvl1pPr>
              <a:defRPr/>
            </a:lvl1pPr>
          </a:lstStyle>
          <a:p>
            <a:pPr>
              <a:defRPr/>
            </a:pPr>
            <a:fld id="{C0C02820-9AD9-4295-A325-D3A472244970}"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                                           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6B6903F9-9973-4855-AEAF-2F59E9D6C0A8}" type="slidenum">
              <a:rPr lang="en-US"/>
              <a:pPr>
                <a:defRPr/>
              </a:pPr>
              <a:t>‹#›</a:t>
            </a:fld>
            <a:endParaRPr 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4638"/>
            <a:ext cx="8229600" cy="11430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457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57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p:txBody>
          <a:bodyPr/>
          <a:lstStyle>
            <a:lvl1pPr>
              <a:defRPr/>
            </a:lvl1pPr>
          </a:lstStyle>
          <a:p>
            <a:pPr>
              <a:defRPr/>
            </a:pPr>
            <a:endParaRPr lang="en-US"/>
          </a:p>
        </p:txBody>
      </p:sp>
      <p:sp>
        <p:nvSpPr>
          <p:cNvPr id="8" name="Rectangle 5"/>
          <p:cNvSpPr>
            <a:spLocks noGrp="1" noChangeArrowheads="1"/>
          </p:cNvSpPr>
          <p:nvPr>
            <p:ph type="ftr" sz="quarter" idx="11"/>
          </p:nvPr>
        </p:nvSpPr>
        <p:spPr/>
        <p:txBody>
          <a:bodyPr/>
          <a:lstStyle>
            <a:lvl1pPr>
              <a:defRPr/>
            </a:lvl1pPr>
          </a:lstStyle>
          <a:p>
            <a:pPr>
              <a:defRPr/>
            </a:pPr>
            <a:r>
              <a:rPr lang="en-US"/>
              <a:t>                                           http://numericalmethods.eng.usf.edu</a:t>
            </a:r>
          </a:p>
        </p:txBody>
      </p:sp>
      <p:sp>
        <p:nvSpPr>
          <p:cNvPr id="9" name="Rectangle 6"/>
          <p:cNvSpPr>
            <a:spLocks noGrp="1" noChangeArrowheads="1"/>
          </p:cNvSpPr>
          <p:nvPr>
            <p:ph type="sldNum" sz="quarter" idx="12"/>
          </p:nvPr>
        </p:nvSpPr>
        <p:spPr/>
        <p:txBody>
          <a:bodyPr/>
          <a:lstStyle>
            <a:lvl1pPr>
              <a:defRPr smtClean="0"/>
            </a:lvl1pPr>
          </a:lstStyle>
          <a:p>
            <a:pPr>
              <a:defRPr/>
            </a:pPr>
            <a:fld id="{A332AD9A-04BA-4EFF-9F8B-499596CD93B8}" type="slidenum">
              <a:rPr lang="en-US"/>
              <a:pPr>
                <a:defRPr/>
              </a:pPr>
              <a:t>‹#›</a:t>
            </a:fld>
            <a:endParaRPr lang="en-US"/>
          </a:p>
        </p:txBody>
      </p:sp>
    </p:spTree>
    <p:extLst>
      <p:ext uri="{BB962C8B-B14F-4D97-AF65-F5344CB8AC3E}">
        <p14:creationId xmlns:p14="http://schemas.microsoft.com/office/powerpoint/2010/main" val="341932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E974EF41-2AE6-4992-9506-0095BC1E24AD}" type="datetime1">
              <a:rPr lang="en-US"/>
              <a:pPr>
                <a:defRPr/>
              </a:pPr>
              <a:t>10/15/2018</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http://numericalmethods.eng.usf.edu</a:t>
            </a:r>
          </a:p>
        </p:txBody>
      </p:sp>
      <p:sp>
        <p:nvSpPr>
          <p:cNvPr id="6" name="Slide Number Placeholder 5"/>
          <p:cNvSpPr>
            <a:spLocks noGrp="1"/>
          </p:cNvSpPr>
          <p:nvPr>
            <p:ph type="sldNum" sz="quarter" idx="12"/>
          </p:nvPr>
        </p:nvSpPr>
        <p:spPr/>
        <p:txBody>
          <a:bodyPr/>
          <a:lstStyle>
            <a:lvl1pPr>
              <a:defRPr/>
            </a:lvl1pPr>
          </a:lstStyle>
          <a:p>
            <a:pPr>
              <a:defRPr/>
            </a:pPr>
            <a:fld id="{84B89DA0-4170-409F-9B48-E3D8065F07F4}"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066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pPr>
              <a:defRPr/>
            </a:pPr>
            <a:fld id="{3136B66C-E859-48FF-B1EF-631D72E72CE1}" type="datetime1">
              <a:rPr lang="en-US"/>
              <a:pPr>
                <a:defRPr/>
              </a:pPr>
              <a:t>10/15/2018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pPr>
              <a:defRPr/>
            </a:pPr>
            <a:fld id="{7B45E49B-6D15-4BC2-91DB-57F7F414B306}"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pPr>
              <a:defRPr/>
            </a:pPr>
            <a:fld id="{1A5BE020-B5B3-423B-A61D-AD726AEFC272}" type="datetime1">
              <a:rPr lang="en-US"/>
              <a:pPr>
                <a:defRPr/>
              </a:pPr>
              <a:t>10/15/2018</a:t>
            </a:fld>
            <a:endParaRPr lang="en-US"/>
          </a:p>
        </p:txBody>
      </p:sp>
      <p:sp>
        <p:nvSpPr>
          <p:cNvPr id="8" name="Footer Placeholder 7"/>
          <p:cNvSpPr>
            <a:spLocks noGrp="1"/>
          </p:cNvSpPr>
          <p:nvPr>
            <p:ph type="ftr" sz="quarter" idx="11"/>
          </p:nvPr>
        </p:nvSpPr>
        <p:spPr/>
        <p:txBody>
          <a:bodyPr/>
          <a:lstStyle>
            <a:lvl1pPr>
              <a:defRPr/>
            </a:lvl1pPr>
          </a:lstStyle>
          <a:p>
            <a:pPr>
              <a:defRPr/>
            </a:pPr>
            <a:r>
              <a:rPr lang="en-US"/>
              <a:t>http://numericalmethods.eng.usf.edu</a:t>
            </a:r>
          </a:p>
        </p:txBody>
      </p:sp>
      <p:sp>
        <p:nvSpPr>
          <p:cNvPr id="9" name="Slide Number Placeholder 8"/>
          <p:cNvSpPr>
            <a:spLocks noGrp="1"/>
          </p:cNvSpPr>
          <p:nvPr>
            <p:ph type="sldNum" sz="quarter" idx="12"/>
          </p:nvPr>
        </p:nvSpPr>
        <p:spPr/>
        <p:txBody>
          <a:bodyPr/>
          <a:lstStyle>
            <a:lvl1pPr>
              <a:defRPr/>
            </a:lvl1pPr>
          </a:lstStyle>
          <a:p>
            <a:pPr>
              <a:defRPr/>
            </a:pPr>
            <a:fld id="{FFCC1D29-CB0D-46EC-BBCE-84305F9458D5}"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pPr>
              <a:defRPr/>
            </a:pPr>
            <a:fld id="{EFCA786B-B41C-4806-AE7F-41C35182570D}" type="datetime1">
              <a:rPr lang="en-US"/>
              <a:pPr>
                <a:defRPr/>
              </a:pPr>
              <a:t>10/15/2018</a:t>
            </a:fld>
            <a:endParaRPr lang="en-US"/>
          </a:p>
        </p:txBody>
      </p:sp>
      <p:sp>
        <p:nvSpPr>
          <p:cNvPr id="4" name="Footer Placeholder 3"/>
          <p:cNvSpPr>
            <a:spLocks noGrp="1"/>
          </p:cNvSpPr>
          <p:nvPr>
            <p:ph type="ftr" sz="quarter" idx="11"/>
          </p:nvPr>
        </p:nvSpPr>
        <p:spPr/>
        <p:txBody>
          <a:bodyPr/>
          <a:lstStyle>
            <a:lvl1pPr>
              <a:defRPr/>
            </a:lvl1pPr>
          </a:lstStyle>
          <a:p>
            <a:pPr>
              <a:defRPr/>
            </a:pPr>
            <a:r>
              <a:rPr lang="en-US"/>
              <a:t>http://numericalmethods.eng.usf.edu</a:t>
            </a:r>
          </a:p>
        </p:txBody>
      </p:sp>
      <p:sp>
        <p:nvSpPr>
          <p:cNvPr id="5" name="Slide Number Placeholder 4"/>
          <p:cNvSpPr>
            <a:spLocks noGrp="1"/>
          </p:cNvSpPr>
          <p:nvPr>
            <p:ph type="sldNum" sz="quarter" idx="12"/>
          </p:nvPr>
        </p:nvSpPr>
        <p:spPr/>
        <p:txBody>
          <a:bodyPr/>
          <a:lstStyle>
            <a:lvl1pPr>
              <a:defRPr/>
            </a:lvl1pPr>
          </a:lstStyle>
          <a:p>
            <a:pPr>
              <a:defRPr/>
            </a:pPr>
            <a:fld id="{AE8CFEB1-DC09-43AF-ABE7-99644720D6CB}"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583DE873-FE22-4749-A3E1-A3D45FDB5F08}" type="datetime1">
              <a:rPr lang="en-US"/>
              <a:pPr>
                <a:defRPr/>
              </a:pPr>
              <a:t>10/15/2018</a:t>
            </a:fld>
            <a:endParaRPr lang="en-US"/>
          </a:p>
        </p:txBody>
      </p:sp>
      <p:sp>
        <p:nvSpPr>
          <p:cNvPr id="3" name="Footer Placeholder 2"/>
          <p:cNvSpPr>
            <a:spLocks noGrp="1"/>
          </p:cNvSpPr>
          <p:nvPr>
            <p:ph type="ftr" sz="quarter" idx="11"/>
          </p:nvPr>
        </p:nvSpPr>
        <p:spPr/>
        <p:txBody>
          <a:bodyPr/>
          <a:lstStyle>
            <a:lvl1pPr>
              <a:defRPr/>
            </a:lvl1pPr>
          </a:lstStyle>
          <a:p>
            <a:pPr>
              <a:defRPr/>
            </a:pPr>
            <a:r>
              <a:rPr lang="en-US"/>
              <a:t>http://numericalmethods.eng.usf.edu</a:t>
            </a:r>
          </a:p>
        </p:txBody>
      </p:sp>
      <p:sp>
        <p:nvSpPr>
          <p:cNvPr id="4" name="Slide Number Placeholder 3"/>
          <p:cNvSpPr>
            <a:spLocks noGrp="1"/>
          </p:cNvSpPr>
          <p:nvPr>
            <p:ph type="sldNum" sz="quarter" idx="12"/>
          </p:nvPr>
        </p:nvSpPr>
        <p:spPr/>
        <p:txBody>
          <a:bodyPr/>
          <a:lstStyle>
            <a:lvl1pPr>
              <a:defRPr/>
            </a:lvl1pPr>
          </a:lstStyle>
          <a:p>
            <a:pPr>
              <a:defRPr/>
            </a:pPr>
            <a:fld id="{E73E74CE-ADB7-4587-9781-40E8B8A39E13}"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A7ACA055-7FE7-4D00-BE9C-DB58BC761597}" type="datetime1">
              <a:rPr lang="en-US"/>
              <a:pPr>
                <a:defRPr/>
              </a:pPr>
              <a:t>10/15/2018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pPr>
              <a:defRPr/>
            </a:pPr>
            <a:fld id="{37510B1D-A0C5-43B6-9EB2-EE9676161638}"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lvl1pPr>
              <a:defRPr/>
            </a:lvl1pPr>
          </a:lstStyle>
          <a:p>
            <a:pPr>
              <a:defRPr/>
            </a:pPr>
            <a:fld id="{3646E141-9CDB-4D69-AE73-CE6566B80456}" type="datetime1">
              <a:rPr lang="en-US"/>
              <a:pPr>
                <a:defRPr/>
              </a:pPr>
              <a:t>10/15/2018</a:t>
            </a:fld>
            <a:endParaRPr lang="en-US"/>
          </a:p>
        </p:txBody>
      </p:sp>
      <p:sp>
        <p:nvSpPr>
          <p:cNvPr id="6" name="Footer Placeholder 5"/>
          <p:cNvSpPr>
            <a:spLocks noGrp="1"/>
          </p:cNvSpPr>
          <p:nvPr>
            <p:ph type="ftr" sz="quarter" idx="11"/>
          </p:nvPr>
        </p:nvSpPr>
        <p:spPr/>
        <p:txBody>
          <a:bodyPr/>
          <a:lstStyle>
            <a:lvl1pPr>
              <a:defRPr/>
            </a:lvl1pPr>
          </a:lstStyle>
          <a:p>
            <a:pPr>
              <a:defRPr/>
            </a:pPr>
            <a:r>
              <a:rPr lang="en-US"/>
              <a:t>http://numericalmethods.eng.usf.edu</a:t>
            </a:r>
          </a:p>
        </p:txBody>
      </p:sp>
      <p:sp>
        <p:nvSpPr>
          <p:cNvPr id="7" name="Slide Number Placeholder 6"/>
          <p:cNvSpPr>
            <a:spLocks noGrp="1"/>
          </p:cNvSpPr>
          <p:nvPr>
            <p:ph type="sldNum" sz="quarter" idx="12"/>
          </p:nvPr>
        </p:nvSpPr>
        <p:spPr/>
        <p:txBody>
          <a:bodyPr/>
          <a:lstStyle>
            <a:lvl1pPr>
              <a:defRPr/>
            </a:lvl1pPr>
          </a:lstStyle>
          <a:p>
            <a:pPr>
              <a:defRPr/>
            </a:pPr>
            <a:fld id="{36ECDC84-2259-4C64-83B5-3FE46A027C29}"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grpSp>
        <p:nvGrpSpPr>
          <p:cNvPr id="21506" name="Group 1026"/>
          <p:cNvGrpSpPr>
            <a:grpSpLocks/>
          </p:cNvGrpSpPr>
          <p:nvPr/>
        </p:nvGrpSpPr>
        <p:grpSpPr bwMode="auto">
          <a:xfrm>
            <a:off x="0" y="2438400"/>
            <a:ext cx="9009063" cy="1052513"/>
            <a:chOff x="0" y="1536"/>
            <a:chExt cx="5675" cy="663"/>
          </a:xfrm>
        </p:grpSpPr>
        <p:grpSp>
          <p:nvGrpSpPr>
            <p:cNvPr id="21512" name="Group 1027"/>
            <p:cNvGrpSpPr>
              <a:grpSpLocks/>
            </p:cNvGrpSpPr>
            <p:nvPr/>
          </p:nvGrpSpPr>
          <p:grpSpPr bwMode="auto">
            <a:xfrm>
              <a:off x="185" y="1604"/>
              <a:ext cx="449" cy="299"/>
              <a:chOff x="720" y="336"/>
              <a:chExt cx="624" cy="432"/>
            </a:xfrm>
          </p:grpSpPr>
          <p:sp>
            <p:nvSpPr>
              <p:cNvPr id="22" name="Rectangle 1028"/>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a:p>
            </p:txBody>
          </p:sp>
          <p:sp>
            <p:nvSpPr>
              <p:cNvPr id="23" name="Rectangle 1029"/>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a:p>
            </p:txBody>
          </p:sp>
        </p:grpSp>
        <p:grpSp>
          <p:nvGrpSpPr>
            <p:cNvPr id="21513" name="Group 1030"/>
            <p:cNvGrpSpPr>
              <a:grpSpLocks/>
            </p:cNvGrpSpPr>
            <p:nvPr/>
          </p:nvGrpSpPr>
          <p:grpSpPr bwMode="auto">
            <a:xfrm>
              <a:off x="263" y="1870"/>
              <a:ext cx="466" cy="299"/>
              <a:chOff x="912" y="2640"/>
              <a:chExt cx="672" cy="432"/>
            </a:xfrm>
          </p:grpSpPr>
          <p:sp>
            <p:nvSpPr>
              <p:cNvPr id="20" name="Rectangle 1031"/>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a:p>
            </p:txBody>
          </p:sp>
          <p:sp>
            <p:nvSpPr>
              <p:cNvPr id="21" name="Rectangle 1032"/>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17" name="Rectangle 1033"/>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a:p>
          </p:txBody>
        </p:sp>
        <p:sp>
          <p:nvSpPr>
            <p:cNvPr id="18" name="Rectangle 1034"/>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a:p>
          </p:txBody>
        </p:sp>
        <p:sp>
          <p:nvSpPr>
            <p:cNvPr id="19" name="Rectangle 1035"/>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a:p>
          </p:txBody>
        </p:sp>
      </p:grpSp>
      <p:sp>
        <p:nvSpPr>
          <p:cNvPr id="21507"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1508"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4" name="Rectangle 1038"/>
          <p:cNvSpPr>
            <a:spLocks noGrp="1" noChangeArrowheads="1"/>
          </p:cNvSpPr>
          <p:nvPr>
            <p:ph type="dt" sz="half" idx="2"/>
          </p:nvPr>
        </p:nvSpPr>
        <p:spPr bwMode="auto">
          <a:xfrm>
            <a:off x="9906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l">
              <a:defRPr sz="1400">
                <a:solidFill>
                  <a:schemeClr val="bg2"/>
                </a:solidFill>
                <a:latin typeface="+mn-lt"/>
              </a:defRPr>
            </a:lvl1pPr>
          </a:lstStyle>
          <a:p>
            <a:pPr>
              <a:defRPr/>
            </a:pPr>
            <a:fld id="{4D21BE86-25B9-4CED-B192-1C572FDC4D8B}" type="datetime1">
              <a:rPr lang="en-US"/>
              <a:pPr>
                <a:defRPr/>
              </a:pPr>
              <a:t>10/15/2018</a:t>
            </a:fld>
            <a:endParaRPr lang="en-US"/>
          </a:p>
        </p:txBody>
      </p:sp>
      <p:sp>
        <p:nvSpPr>
          <p:cNvPr id="25" name="Rectangle 1039"/>
          <p:cNvSpPr>
            <a:spLocks noGrp="1" noChangeArrowheads="1"/>
          </p:cNvSpPr>
          <p:nvPr>
            <p:ph type="ftr" sz="quarter" idx="3"/>
          </p:nvPr>
        </p:nvSpPr>
        <p:spPr bwMode="auto">
          <a:xfrm>
            <a:off x="3429000" y="6248400"/>
            <a:ext cx="28956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defRPr sz="1200">
                <a:solidFill>
                  <a:schemeClr val="bg2"/>
                </a:solidFill>
                <a:latin typeface="+mn-lt"/>
              </a:defRPr>
            </a:lvl1pPr>
          </a:lstStyle>
          <a:p>
            <a:pPr>
              <a:defRPr/>
            </a:pPr>
            <a:r>
              <a:rPr lang="en-US"/>
              <a:t>http://numericalmethods.eng.usf.edu</a:t>
            </a:r>
          </a:p>
        </p:txBody>
      </p:sp>
      <p:sp>
        <p:nvSpPr>
          <p:cNvPr id="26" name="Rectangle 1040"/>
          <p:cNvSpPr>
            <a:spLocks noGrp="1" noChangeArrowheads="1"/>
          </p:cNvSpPr>
          <p:nvPr>
            <p:ph type="sldNum" sz="quarter" idx="4"/>
          </p:nvPr>
        </p:nvSpPr>
        <p:spPr bwMode="auto">
          <a:xfrm>
            <a:off x="6858000" y="6248400"/>
            <a:ext cx="1905000" cy="457200"/>
          </a:xfrm>
          <a:prstGeom prst="rect">
            <a:avLst/>
          </a:prstGeom>
          <a:ln>
            <a:miter lim="800000"/>
            <a:headEnd/>
            <a:tailEnd/>
          </a:ln>
        </p:spPr>
        <p:txBody>
          <a:bodyPr vert="horz" wrap="square" lIns="91440" tIns="45720" rIns="91440" bIns="45720" numCol="1" anchor="b" anchorCtr="0" compatLnSpc="1">
            <a:prstTxWarp prst="textNoShape">
              <a:avLst/>
            </a:prstTxWarp>
          </a:bodyPr>
          <a:lstStyle>
            <a:lvl1pPr algn="r">
              <a:defRPr sz="1400">
                <a:solidFill>
                  <a:schemeClr val="bg2"/>
                </a:solidFill>
                <a:latin typeface="+mn-lt"/>
              </a:defRPr>
            </a:lvl1pPr>
          </a:lstStyle>
          <a:p>
            <a:pPr>
              <a:defRPr/>
            </a:pPr>
            <a:fld id="{1E6AE47A-6A59-4C96-B7AC-F034A717B2D8}"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rgbClr val="C9FEFF"/>
            </a:gs>
            <a:gs pos="100000">
              <a:srgbClr val="E9FEFF"/>
            </a:gs>
          </a:gsLst>
          <a:lin ang="5400000" scaled="1"/>
        </a:gradFill>
        <a:effectLst/>
      </p:bgPr>
    </p:bg>
    <p:spTree>
      <p:nvGrpSpPr>
        <p:cNvPr id="1" name=""/>
        <p:cNvGrpSpPr/>
        <p:nvPr/>
      </p:nvGrpSpPr>
      <p:grpSpPr>
        <a:xfrm>
          <a:off x="0" y="0"/>
          <a:ext cx="0" cy="0"/>
          <a:chOff x="0" y="0"/>
          <a:chExt cx="0" cy="0"/>
        </a:xfrm>
      </p:grpSpPr>
      <p:sp>
        <p:nvSpPr>
          <p:cNvPr id="171010" name="Rectangle 2"/>
          <p:cNvSpPr>
            <a:spLocks noChangeArrowheads="1"/>
          </p:cNvSpPr>
          <p:nvPr/>
        </p:nvSpPr>
        <p:spPr bwMode="ltGray">
          <a:xfrm>
            <a:off x="417513" y="1098550"/>
            <a:ext cx="438150" cy="474663"/>
          </a:xfrm>
          <a:prstGeom prst="rect">
            <a:avLst/>
          </a:prstGeom>
          <a:solidFill>
            <a:schemeClr val="accent2"/>
          </a:solidFill>
          <a:ln w="9525">
            <a:noFill/>
            <a:miter lim="800000"/>
            <a:headEnd/>
            <a:tailEnd/>
          </a:ln>
          <a:effectLst/>
        </p:spPr>
        <p:txBody>
          <a:bodyPr wrap="none" anchor="ctr"/>
          <a:lstStyle/>
          <a:p>
            <a:pPr>
              <a:defRPr/>
            </a:pPr>
            <a:endParaRPr kumimoji="1" lang="en-US"/>
          </a:p>
        </p:txBody>
      </p:sp>
      <p:sp>
        <p:nvSpPr>
          <p:cNvPr id="171011"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71012" name="Rectangle 4"/>
          <p:cNvSpPr>
            <a:spLocks noChangeArrowheads="1"/>
          </p:cNvSpPr>
          <p:nvPr/>
        </p:nvSpPr>
        <p:spPr bwMode="ltGray">
          <a:xfrm>
            <a:off x="541338" y="1520825"/>
            <a:ext cx="422275" cy="474663"/>
          </a:xfrm>
          <a:prstGeom prst="rect">
            <a:avLst/>
          </a:prstGeom>
          <a:solidFill>
            <a:schemeClr val="folHlink"/>
          </a:solidFill>
          <a:ln w="9525">
            <a:noFill/>
            <a:miter lim="800000"/>
            <a:headEnd/>
            <a:tailEnd/>
          </a:ln>
          <a:effectLst/>
        </p:spPr>
        <p:txBody>
          <a:bodyPr wrap="none" anchor="ctr"/>
          <a:lstStyle/>
          <a:p>
            <a:pPr>
              <a:defRPr/>
            </a:pPr>
            <a:endParaRPr kumimoji="1" lang="en-US"/>
          </a:p>
        </p:txBody>
      </p:sp>
      <p:sp>
        <p:nvSpPr>
          <p:cNvPr id="171013"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171014"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kumimoji="1" lang="en-US"/>
          </a:p>
        </p:txBody>
      </p:sp>
      <p:sp>
        <p:nvSpPr>
          <p:cNvPr id="171015" name="Rectangle 7"/>
          <p:cNvSpPr>
            <a:spLocks noChangeArrowheads="1"/>
          </p:cNvSpPr>
          <p:nvPr/>
        </p:nvSpPr>
        <p:spPr bwMode="gray">
          <a:xfrm>
            <a:off x="762000" y="990600"/>
            <a:ext cx="31750" cy="1052513"/>
          </a:xfrm>
          <a:prstGeom prst="rect">
            <a:avLst/>
          </a:prstGeom>
          <a:solidFill>
            <a:schemeClr val="bg2"/>
          </a:solidFill>
          <a:ln w="9525">
            <a:noFill/>
            <a:miter lim="800000"/>
            <a:headEnd/>
            <a:tailEnd/>
          </a:ln>
          <a:effectLst/>
        </p:spPr>
        <p:txBody>
          <a:bodyPr wrap="none" anchor="ctr"/>
          <a:lstStyle/>
          <a:p>
            <a:pPr>
              <a:defRPr/>
            </a:pPr>
            <a:endParaRPr kumimoji="1" lang="en-US"/>
          </a:p>
        </p:txBody>
      </p:sp>
      <p:sp>
        <p:nvSpPr>
          <p:cNvPr id="171016"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kumimoji="1" lang="en-US"/>
          </a:p>
        </p:txBody>
      </p:sp>
      <p:sp>
        <p:nvSpPr>
          <p:cNvPr id="22537" name="Rectangle 9"/>
          <p:cNvSpPr>
            <a:spLocks noGrp="1" noChangeArrowheads="1"/>
          </p:cNvSpPr>
          <p:nvPr>
            <p:ph type="title"/>
          </p:nvPr>
        </p:nvSpPr>
        <p:spPr bwMode="auto">
          <a:xfrm>
            <a:off x="1150938" y="617538"/>
            <a:ext cx="7793037"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p>
        </p:txBody>
      </p:sp>
      <p:sp>
        <p:nvSpPr>
          <p:cNvPr id="22538" name="Rectangle 10"/>
          <p:cNvSpPr>
            <a:spLocks noGrp="1" noChangeArrowheads="1"/>
          </p:cNvSpPr>
          <p:nvPr>
            <p:ph type="body" idx="1"/>
          </p:nvPr>
        </p:nvSpPr>
        <p:spPr bwMode="auto">
          <a:xfrm>
            <a:off x="1066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71019" name="Rectangle 11"/>
          <p:cNvSpPr>
            <a:spLocks noGrp="1" noChangeArrowheads="1"/>
          </p:cNvSpPr>
          <p:nvPr>
            <p:ph type="dt" sz="half" idx="2"/>
          </p:nvPr>
        </p:nvSpPr>
        <p:spPr bwMode="auto">
          <a:xfrm>
            <a:off x="4648200" y="64008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atin typeface="+mn-lt"/>
              </a:defRPr>
            </a:lvl1pPr>
          </a:lstStyle>
          <a:p>
            <a:pPr>
              <a:defRPr/>
            </a:pPr>
            <a:fld id="{39220C73-1626-4D07-9469-529A55DC6053}" type="datetime1">
              <a:rPr lang="en-US"/>
              <a:pPr>
                <a:defRPr/>
              </a:pPr>
              <a:t>10/15/2018</a:t>
            </a:fld>
            <a:endParaRPr lang="en-US"/>
          </a:p>
        </p:txBody>
      </p:sp>
      <p:sp>
        <p:nvSpPr>
          <p:cNvPr id="171020" name="Rectangle 12"/>
          <p:cNvSpPr>
            <a:spLocks noGrp="1" noChangeArrowheads="1"/>
          </p:cNvSpPr>
          <p:nvPr>
            <p:ph type="ftr" sz="quarter" idx="3"/>
          </p:nvPr>
        </p:nvSpPr>
        <p:spPr bwMode="auto">
          <a:xfrm>
            <a:off x="5334000" y="6629400"/>
            <a:ext cx="3810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solidFill>
                  <a:srgbClr val="C0C0C0"/>
                </a:solidFill>
                <a:latin typeface="+mn-lt"/>
              </a:defRPr>
            </a:lvl1pPr>
          </a:lstStyle>
          <a:p>
            <a:pPr>
              <a:defRPr/>
            </a:pPr>
            <a:r>
              <a:rPr lang="en-US"/>
              <a:t>                                           http://numericalmethods.eng.usf.edu</a:t>
            </a:r>
          </a:p>
        </p:txBody>
      </p:sp>
      <p:sp>
        <p:nvSpPr>
          <p:cNvPr id="171021" name="Rectangle 13"/>
          <p:cNvSpPr>
            <a:spLocks noGrp="1" noChangeArrowheads="1"/>
          </p:cNvSpPr>
          <p:nvPr>
            <p:ph type="sldNum" sz="quarter" idx="4"/>
          </p:nvPr>
        </p:nvSpPr>
        <p:spPr bwMode="auto">
          <a:xfrm>
            <a:off x="0" y="6629400"/>
            <a:ext cx="1905000" cy="2286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atin typeface="+mn-lt"/>
              </a:defRPr>
            </a:lvl1pPr>
          </a:lstStyle>
          <a:p>
            <a:pPr>
              <a:defRPr/>
            </a:pPr>
            <a:fld id="{2288D0D8-06EB-4FDC-963C-A7E3CECC8B1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815" r:id="rId1"/>
    <p:sldLayoutId id="2147483816" r:id="rId2"/>
    <p:sldLayoutId id="2147483817" r:id="rId3"/>
    <p:sldLayoutId id="2147483818"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ahoma" charset="0"/>
        </a:defRPr>
      </a:lvl2pPr>
      <a:lvl3pPr algn="ctr" rtl="0" eaLnBrk="0" fontAlgn="base" hangingPunct="0">
        <a:spcBef>
          <a:spcPct val="0"/>
        </a:spcBef>
        <a:spcAft>
          <a:spcPct val="0"/>
        </a:spcAft>
        <a:defRPr sz="4400">
          <a:solidFill>
            <a:schemeClr val="tx2"/>
          </a:solidFill>
          <a:latin typeface="Tahoma" charset="0"/>
        </a:defRPr>
      </a:lvl3pPr>
      <a:lvl4pPr algn="ctr" rtl="0" eaLnBrk="0" fontAlgn="base" hangingPunct="0">
        <a:spcBef>
          <a:spcPct val="0"/>
        </a:spcBef>
        <a:spcAft>
          <a:spcPct val="0"/>
        </a:spcAft>
        <a:defRPr sz="4400">
          <a:solidFill>
            <a:schemeClr val="tx2"/>
          </a:solidFill>
          <a:latin typeface="Tahoma" charset="0"/>
        </a:defRPr>
      </a:lvl4pPr>
      <a:lvl5pPr algn="ctr" rtl="0" eaLnBrk="0" fontAlgn="base" hangingPunct="0">
        <a:spcBef>
          <a:spcPct val="0"/>
        </a:spcBef>
        <a:spcAft>
          <a:spcPct val="0"/>
        </a:spcAft>
        <a:defRPr sz="4400">
          <a:solidFill>
            <a:schemeClr val="tx2"/>
          </a:solidFill>
          <a:latin typeface="Tahoma" charset="0"/>
        </a:defRPr>
      </a:lvl5pPr>
      <a:lvl6pPr marL="457200" algn="ctr" rtl="0" eaLnBrk="0" fontAlgn="base" hangingPunct="0">
        <a:spcBef>
          <a:spcPct val="0"/>
        </a:spcBef>
        <a:spcAft>
          <a:spcPct val="0"/>
        </a:spcAft>
        <a:defRPr sz="4400">
          <a:solidFill>
            <a:schemeClr val="tx2"/>
          </a:solidFill>
          <a:latin typeface="Tahoma" charset="0"/>
        </a:defRPr>
      </a:lvl6pPr>
      <a:lvl7pPr marL="914400" algn="ctr" rtl="0" eaLnBrk="0" fontAlgn="base" hangingPunct="0">
        <a:spcBef>
          <a:spcPct val="0"/>
        </a:spcBef>
        <a:spcAft>
          <a:spcPct val="0"/>
        </a:spcAft>
        <a:defRPr sz="4400">
          <a:solidFill>
            <a:schemeClr val="tx2"/>
          </a:solidFill>
          <a:latin typeface="Tahoma" charset="0"/>
        </a:defRPr>
      </a:lvl7pPr>
      <a:lvl8pPr marL="1371600" algn="ctr" rtl="0" eaLnBrk="0" fontAlgn="base" hangingPunct="0">
        <a:spcBef>
          <a:spcPct val="0"/>
        </a:spcBef>
        <a:spcAft>
          <a:spcPct val="0"/>
        </a:spcAft>
        <a:defRPr sz="4400">
          <a:solidFill>
            <a:schemeClr val="tx2"/>
          </a:solidFill>
          <a:latin typeface="Tahoma" charset="0"/>
        </a:defRPr>
      </a:lvl8pPr>
      <a:lvl9pPr marL="1828800" algn="ctr" rtl="0" eaLnBrk="0" fontAlgn="base" hangingPunct="0">
        <a:spcBef>
          <a:spcPct val="0"/>
        </a:spcBef>
        <a:spcAft>
          <a:spcPct val="0"/>
        </a:spcAft>
        <a:defRPr sz="4400">
          <a:solidFill>
            <a:schemeClr val="tx2"/>
          </a:solidFill>
          <a:latin typeface="Tahoma"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SzPct val="55000"/>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SzPct val="50000"/>
        <a:buChar char="•"/>
        <a:defRPr sz="2400">
          <a:solidFill>
            <a:schemeClr val="tx1"/>
          </a:solidFill>
          <a:latin typeface="+mn-lt"/>
        </a:defRPr>
      </a:lvl3pPr>
      <a:lvl4pPr marL="1600200" indent="-228600" algn="l" rtl="0" eaLnBrk="0" fontAlgn="base" hangingPunct="0">
        <a:spcBef>
          <a:spcPct val="20000"/>
        </a:spcBef>
        <a:spcAft>
          <a:spcPct val="0"/>
        </a:spcAft>
        <a:buClr>
          <a:schemeClr val="tx1"/>
        </a:buClr>
        <a:buSzPct val="55000"/>
        <a:buChar char="•"/>
        <a:defRPr sz="2000">
          <a:solidFill>
            <a:schemeClr val="tx1"/>
          </a:solidFill>
          <a:latin typeface="+mn-lt"/>
        </a:defRPr>
      </a:lvl4pPr>
      <a:lvl5pPr marL="2057400" indent="-228600" algn="l" rtl="0" eaLnBrk="0" fontAlgn="base" hangingPunct="0">
        <a:spcBef>
          <a:spcPct val="20000"/>
        </a:spcBef>
        <a:spcAft>
          <a:spcPct val="0"/>
        </a:spcAft>
        <a:buClr>
          <a:schemeClr val="tx1"/>
        </a:buClr>
        <a:buSzPct val="50000"/>
        <a:buChar char="•"/>
        <a:defRPr sz="2000">
          <a:solidFill>
            <a:schemeClr val="tx1"/>
          </a:solidFill>
          <a:latin typeface="+mn-lt"/>
        </a:defRPr>
      </a:lvl5pPr>
      <a:lvl6pPr marL="2514600" indent="-228600" algn="l" rtl="0" eaLnBrk="0" fontAlgn="base" hangingPunct="0">
        <a:spcBef>
          <a:spcPct val="20000"/>
        </a:spcBef>
        <a:spcAft>
          <a:spcPct val="0"/>
        </a:spcAft>
        <a:buClr>
          <a:schemeClr val="tx1"/>
        </a:buClr>
        <a:buSzPct val="50000"/>
        <a:buChar char="•"/>
        <a:defRPr sz="2000">
          <a:solidFill>
            <a:schemeClr val="tx1"/>
          </a:solidFill>
          <a:latin typeface="+mn-lt"/>
        </a:defRPr>
      </a:lvl6pPr>
      <a:lvl7pPr marL="2971800" indent="-228600" algn="l" rtl="0" eaLnBrk="0" fontAlgn="base" hangingPunct="0">
        <a:spcBef>
          <a:spcPct val="20000"/>
        </a:spcBef>
        <a:spcAft>
          <a:spcPct val="0"/>
        </a:spcAft>
        <a:buClr>
          <a:schemeClr val="tx1"/>
        </a:buClr>
        <a:buSzPct val="50000"/>
        <a:buChar char="•"/>
        <a:defRPr sz="2000">
          <a:solidFill>
            <a:schemeClr val="tx1"/>
          </a:solidFill>
          <a:latin typeface="+mn-lt"/>
        </a:defRPr>
      </a:lvl7pPr>
      <a:lvl8pPr marL="3429000" indent="-228600" algn="l" rtl="0" eaLnBrk="0" fontAlgn="base" hangingPunct="0">
        <a:spcBef>
          <a:spcPct val="20000"/>
        </a:spcBef>
        <a:spcAft>
          <a:spcPct val="0"/>
        </a:spcAft>
        <a:buClr>
          <a:schemeClr val="tx1"/>
        </a:buClr>
        <a:buSzPct val="50000"/>
        <a:buChar char="•"/>
        <a:defRPr sz="2000">
          <a:solidFill>
            <a:schemeClr val="tx1"/>
          </a:solidFill>
          <a:latin typeface="+mn-lt"/>
        </a:defRPr>
      </a:lvl8pPr>
      <a:lvl9pPr marL="3886200" indent="-228600" algn="l" rtl="0" eaLnBrk="0" fontAlgn="base" hangingPunct="0">
        <a:spcBef>
          <a:spcPct val="20000"/>
        </a:spcBef>
        <a:spcAft>
          <a:spcPct val="0"/>
        </a:spcAft>
        <a:buClr>
          <a:schemeClr val="tx1"/>
        </a:buClr>
        <a:buSzPct val="5000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notesSlide" Target="../notesSlides/notesSlide10.xml"/><Relationship Id="rId7" Type="http://schemas.openxmlformats.org/officeDocument/2006/relationships/oleObject" Target="../embeddings/oleObject35.bin"/><Relationship Id="rId2" Type="http://schemas.openxmlformats.org/officeDocument/2006/relationships/slideLayout" Target="../slideLayouts/slideLayout24.xml"/><Relationship Id="rId1" Type="http://schemas.openxmlformats.org/officeDocument/2006/relationships/vmlDrawing" Target="../drawings/vmlDrawing8.vml"/><Relationship Id="rId6" Type="http://schemas.openxmlformats.org/officeDocument/2006/relationships/image" Target="../media/image23.emf"/><Relationship Id="rId5" Type="http://schemas.openxmlformats.org/officeDocument/2006/relationships/oleObject" Target="../embeddings/Microsoft_Excel_97-2003_Worksheet4.xls"/><Relationship Id="rId4" Type="http://schemas.openxmlformats.org/officeDocument/2006/relationships/oleObject" Target="../embeddings/oleObject34.bin"/></Relationships>
</file>

<file path=ppt/slides/_rels/slide11.xml.rels><?xml version="1.0" encoding="UTF-8" standalone="yes"?>
<Relationships xmlns="http://schemas.openxmlformats.org/package/2006/relationships"><Relationship Id="rId8" Type="http://schemas.openxmlformats.org/officeDocument/2006/relationships/image" Target="../media/image29.emf"/><Relationship Id="rId3" Type="http://schemas.openxmlformats.org/officeDocument/2006/relationships/notesSlide" Target="../notesSlides/notesSlide11.xml"/><Relationship Id="rId7" Type="http://schemas.openxmlformats.org/officeDocument/2006/relationships/oleObject" Target="../embeddings/Microsoft_Excel_97-2003_Worksheet5.xls"/><Relationship Id="rId2" Type="http://schemas.openxmlformats.org/officeDocument/2006/relationships/slideLayout" Target="../slideLayouts/slideLayout24.xml"/><Relationship Id="rId1" Type="http://schemas.openxmlformats.org/officeDocument/2006/relationships/vmlDrawing" Target="../drawings/vmlDrawing9.vml"/><Relationship Id="rId6" Type="http://schemas.openxmlformats.org/officeDocument/2006/relationships/oleObject" Target="../embeddings/oleObject37.bin"/><Relationship Id="rId5" Type="http://schemas.openxmlformats.org/officeDocument/2006/relationships/image" Target="../media/image28.wmf"/><Relationship Id="rId4" Type="http://schemas.openxmlformats.org/officeDocument/2006/relationships/oleObject" Target="../embeddings/oleObject36.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8.wmf"/><Relationship Id="rId2" Type="http://schemas.openxmlformats.org/officeDocument/2006/relationships/slideLayout" Target="../slideLayouts/slideLayout13.xml"/><Relationship Id="rId1" Type="http://schemas.openxmlformats.org/officeDocument/2006/relationships/vmlDrawing" Target="../drawings/vmlDrawing10.vml"/><Relationship Id="rId6" Type="http://schemas.openxmlformats.org/officeDocument/2006/relationships/oleObject" Target="../embeddings/oleObject39.bin"/><Relationship Id="rId5" Type="http://schemas.openxmlformats.org/officeDocument/2006/relationships/image" Target="../media/image30.wmf"/><Relationship Id="rId4" Type="http://schemas.openxmlformats.org/officeDocument/2006/relationships/oleObject" Target="../embeddings/oleObject38.bin"/></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2.bin"/><Relationship Id="rId13" Type="http://schemas.openxmlformats.org/officeDocument/2006/relationships/image" Target="../media/image17.wmf"/><Relationship Id="rId18" Type="http://schemas.openxmlformats.org/officeDocument/2006/relationships/oleObject" Target="../embeddings/oleObject47.bin"/><Relationship Id="rId3" Type="http://schemas.openxmlformats.org/officeDocument/2006/relationships/notesSlide" Target="../notesSlides/notesSlide13.xml"/><Relationship Id="rId7" Type="http://schemas.openxmlformats.org/officeDocument/2006/relationships/image" Target="../media/image14.wmf"/><Relationship Id="rId12" Type="http://schemas.openxmlformats.org/officeDocument/2006/relationships/oleObject" Target="../embeddings/oleObject44.bin"/><Relationship Id="rId17" Type="http://schemas.openxmlformats.org/officeDocument/2006/relationships/image" Target="../media/image19.wmf"/><Relationship Id="rId2" Type="http://schemas.openxmlformats.org/officeDocument/2006/relationships/slideLayout" Target="../slideLayouts/slideLayout13.xml"/><Relationship Id="rId16" Type="http://schemas.openxmlformats.org/officeDocument/2006/relationships/oleObject" Target="../embeddings/oleObject46.bin"/><Relationship Id="rId1" Type="http://schemas.openxmlformats.org/officeDocument/2006/relationships/vmlDrawing" Target="../drawings/vmlDrawing11.vml"/><Relationship Id="rId6" Type="http://schemas.openxmlformats.org/officeDocument/2006/relationships/oleObject" Target="../embeddings/oleObject41.bin"/><Relationship Id="rId11" Type="http://schemas.openxmlformats.org/officeDocument/2006/relationships/image" Target="../media/image16.wmf"/><Relationship Id="rId5" Type="http://schemas.openxmlformats.org/officeDocument/2006/relationships/image" Target="../media/image31.wmf"/><Relationship Id="rId15" Type="http://schemas.openxmlformats.org/officeDocument/2006/relationships/image" Target="../media/image18.wmf"/><Relationship Id="rId10" Type="http://schemas.openxmlformats.org/officeDocument/2006/relationships/oleObject" Target="../embeddings/oleObject43.bin"/><Relationship Id="rId19" Type="http://schemas.openxmlformats.org/officeDocument/2006/relationships/image" Target="../media/image20.wmf"/><Relationship Id="rId4" Type="http://schemas.openxmlformats.org/officeDocument/2006/relationships/oleObject" Target="../embeddings/oleObject40.bin"/><Relationship Id="rId9" Type="http://schemas.openxmlformats.org/officeDocument/2006/relationships/image" Target="../media/image15.wmf"/><Relationship Id="rId14" Type="http://schemas.openxmlformats.org/officeDocument/2006/relationships/oleObject" Target="../embeddings/oleObject45.bin"/></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50.bin"/><Relationship Id="rId13" Type="http://schemas.openxmlformats.org/officeDocument/2006/relationships/image" Target="../media/image35.wmf"/><Relationship Id="rId18" Type="http://schemas.openxmlformats.org/officeDocument/2006/relationships/oleObject" Target="../embeddings/oleObject55.bin"/><Relationship Id="rId3" Type="http://schemas.openxmlformats.org/officeDocument/2006/relationships/notesSlide" Target="../notesSlides/notesSlide14.xml"/><Relationship Id="rId21" Type="http://schemas.openxmlformats.org/officeDocument/2006/relationships/image" Target="../media/image39.wmf"/><Relationship Id="rId7" Type="http://schemas.openxmlformats.org/officeDocument/2006/relationships/image" Target="../media/image32.wmf"/><Relationship Id="rId12" Type="http://schemas.openxmlformats.org/officeDocument/2006/relationships/oleObject" Target="../embeddings/oleObject52.bin"/><Relationship Id="rId17" Type="http://schemas.openxmlformats.org/officeDocument/2006/relationships/image" Target="../media/image37.wmf"/><Relationship Id="rId25" Type="http://schemas.openxmlformats.org/officeDocument/2006/relationships/image" Target="../media/image41.wmf"/><Relationship Id="rId2" Type="http://schemas.openxmlformats.org/officeDocument/2006/relationships/slideLayout" Target="../slideLayouts/slideLayout15.xml"/><Relationship Id="rId16" Type="http://schemas.openxmlformats.org/officeDocument/2006/relationships/oleObject" Target="../embeddings/oleObject54.bin"/><Relationship Id="rId20" Type="http://schemas.openxmlformats.org/officeDocument/2006/relationships/oleObject" Target="../embeddings/oleObject56.bin"/><Relationship Id="rId1" Type="http://schemas.openxmlformats.org/officeDocument/2006/relationships/vmlDrawing" Target="../drawings/vmlDrawing12.vml"/><Relationship Id="rId6" Type="http://schemas.openxmlformats.org/officeDocument/2006/relationships/oleObject" Target="../embeddings/oleObject49.bin"/><Relationship Id="rId11" Type="http://schemas.openxmlformats.org/officeDocument/2006/relationships/image" Target="../media/image34.wmf"/><Relationship Id="rId24" Type="http://schemas.openxmlformats.org/officeDocument/2006/relationships/oleObject" Target="../embeddings/oleObject58.bin"/><Relationship Id="rId5" Type="http://schemas.openxmlformats.org/officeDocument/2006/relationships/image" Target="../media/image31.wmf"/><Relationship Id="rId15" Type="http://schemas.openxmlformats.org/officeDocument/2006/relationships/image" Target="../media/image36.wmf"/><Relationship Id="rId23" Type="http://schemas.openxmlformats.org/officeDocument/2006/relationships/image" Target="../media/image40.wmf"/><Relationship Id="rId10" Type="http://schemas.openxmlformats.org/officeDocument/2006/relationships/oleObject" Target="../embeddings/oleObject51.bin"/><Relationship Id="rId19" Type="http://schemas.openxmlformats.org/officeDocument/2006/relationships/image" Target="../media/image38.wmf"/><Relationship Id="rId4" Type="http://schemas.openxmlformats.org/officeDocument/2006/relationships/oleObject" Target="../embeddings/oleObject48.bin"/><Relationship Id="rId9" Type="http://schemas.openxmlformats.org/officeDocument/2006/relationships/image" Target="../media/image33.wmf"/><Relationship Id="rId14" Type="http://schemas.openxmlformats.org/officeDocument/2006/relationships/oleObject" Target="../embeddings/oleObject53.bin"/><Relationship Id="rId22" Type="http://schemas.openxmlformats.org/officeDocument/2006/relationships/oleObject" Target="../embeddings/oleObject57.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61.bin"/><Relationship Id="rId13" Type="http://schemas.openxmlformats.org/officeDocument/2006/relationships/image" Target="../media/image45.wmf"/><Relationship Id="rId3" Type="http://schemas.openxmlformats.org/officeDocument/2006/relationships/notesSlide" Target="../notesSlides/notesSlide15.xml"/><Relationship Id="rId7" Type="http://schemas.openxmlformats.org/officeDocument/2006/relationships/image" Target="../media/image42.wmf"/><Relationship Id="rId12" Type="http://schemas.openxmlformats.org/officeDocument/2006/relationships/oleObject" Target="../embeddings/oleObject63.bin"/><Relationship Id="rId2" Type="http://schemas.openxmlformats.org/officeDocument/2006/relationships/slideLayout" Target="../slideLayouts/slideLayout15.xml"/><Relationship Id="rId1" Type="http://schemas.openxmlformats.org/officeDocument/2006/relationships/vmlDrawing" Target="../drawings/vmlDrawing13.vml"/><Relationship Id="rId6" Type="http://schemas.openxmlformats.org/officeDocument/2006/relationships/oleObject" Target="../embeddings/oleObject60.bin"/><Relationship Id="rId11" Type="http://schemas.openxmlformats.org/officeDocument/2006/relationships/image" Target="../media/image44.wmf"/><Relationship Id="rId5" Type="http://schemas.openxmlformats.org/officeDocument/2006/relationships/image" Target="../media/image38.wmf"/><Relationship Id="rId15" Type="http://schemas.openxmlformats.org/officeDocument/2006/relationships/image" Target="../media/image46.wmf"/><Relationship Id="rId10" Type="http://schemas.openxmlformats.org/officeDocument/2006/relationships/oleObject" Target="../embeddings/oleObject62.bin"/><Relationship Id="rId4" Type="http://schemas.openxmlformats.org/officeDocument/2006/relationships/oleObject" Target="../embeddings/oleObject59.bin"/><Relationship Id="rId9" Type="http://schemas.openxmlformats.org/officeDocument/2006/relationships/image" Target="../media/image43.wmf"/><Relationship Id="rId14" Type="http://schemas.openxmlformats.org/officeDocument/2006/relationships/oleObject" Target="../embeddings/oleObject64.bin"/></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67.bin"/><Relationship Id="rId3" Type="http://schemas.openxmlformats.org/officeDocument/2006/relationships/notesSlide" Target="../notesSlides/notesSlide16.xml"/><Relationship Id="rId7" Type="http://schemas.openxmlformats.org/officeDocument/2006/relationships/image" Target="../media/image47.wmf"/><Relationship Id="rId2" Type="http://schemas.openxmlformats.org/officeDocument/2006/relationships/slideLayout" Target="../slideLayouts/slideLayout13.xml"/><Relationship Id="rId1" Type="http://schemas.openxmlformats.org/officeDocument/2006/relationships/vmlDrawing" Target="../drawings/vmlDrawing14.vml"/><Relationship Id="rId6" Type="http://schemas.openxmlformats.org/officeDocument/2006/relationships/oleObject" Target="../embeddings/oleObject66.bin"/><Relationship Id="rId5" Type="http://schemas.openxmlformats.org/officeDocument/2006/relationships/image" Target="../media/image42.wmf"/><Relationship Id="rId10" Type="http://schemas.openxmlformats.org/officeDocument/2006/relationships/image" Target="../media/image48.emf"/><Relationship Id="rId4" Type="http://schemas.openxmlformats.org/officeDocument/2006/relationships/oleObject" Target="../embeddings/oleObject65.bin"/><Relationship Id="rId9" Type="http://schemas.openxmlformats.org/officeDocument/2006/relationships/oleObject" Target="../embeddings/Microsoft_Excel_97-2003_Worksheet6.xls"/></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70.bin"/><Relationship Id="rId13" Type="http://schemas.openxmlformats.org/officeDocument/2006/relationships/image" Target="../media/image53.wmf"/><Relationship Id="rId18" Type="http://schemas.openxmlformats.org/officeDocument/2006/relationships/oleObject" Target="../embeddings/oleObject75.bin"/><Relationship Id="rId3" Type="http://schemas.openxmlformats.org/officeDocument/2006/relationships/notesSlide" Target="../notesSlides/notesSlide17.xml"/><Relationship Id="rId21" Type="http://schemas.openxmlformats.org/officeDocument/2006/relationships/image" Target="../media/image57.wmf"/><Relationship Id="rId7" Type="http://schemas.openxmlformats.org/officeDocument/2006/relationships/image" Target="../media/image50.wmf"/><Relationship Id="rId12" Type="http://schemas.openxmlformats.org/officeDocument/2006/relationships/oleObject" Target="../embeddings/oleObject72.bin"/><Relationship Id="rId17" Type="http://schemas.openxmlformats.org/officeDocument/2006/relationships/image" Target="../media/image55.wmf"/><Relationship Id="rId25" Type="http://schemas.openxmlformats.org/officeDocument/2006/relationships/image" Target="../media/image58.wmf"/><Relationship Id="rId2" Type="http://schemas.openxmlformats.org/officeDocument/2006/relationships/slideLayout" Target="../slideLayouts/slideLayout15.xml"/><Relationship Id="rId16" Type="http://schemas.openxmlformats.org/officeDocument/2006/relationships/oleObject" Target="../embeddings/oleObject74.bin"/><Relationship Id="rId20" Type="http://schemas.openxmlformats.org/officeDocument/2006/relationships/oleObject" Target="../embeddings/oleObject76.bin"/><Relationship Id="rId1" Type="http://schemas.openxmlformats.org/officeDocument/2006/relationships/vmlDrawing" Target="../drawings/vmlDrawing15.vml"/><Relationship Id="rId6" Type="http://schemas.openxmlformats.org/officeDocument/2006/relationships/oleObject" Target="../embeddings/oleObject69.bin"/><Relationship Id="rId11" Type="http://schemas.openxmlformats.org/officeDocument/2006/relationships/image" Target="../media/image52.wmf"/><Relationship Id="rId24" Type="http://schemas.openxmlformats.org/officeDocument/2006/relationships/oleObject" Target="../embeddings/oleObject78.bin"/><Relationship Id="rId5" Type="http://schemas.openxmlformats.org/officeDocument/2006/relationships/image" Target="../media/image49.wmf"/><Relationship Id="rId15" Type="http://schemas.openxmlformats.org/officeDocument/2006/relationships/image" Target="../media/image54.wmf"/><Relationship Id="rId23" Type="http://schemas.openxmlformats.org/officeDocument/2006/relationships/image" Target="../media/image38.wmf"/><Relationship Id="rId10" Type="http://schemas.openxmlformats.org/officeDocument/2006/relationships/oleObject" Target="../embeddings/oleObject71.bin"/><Relationship Id="rId19" Type="http://schemas.openxmlformats.org/officeDocument/2006/relationships/image" Target="../media/image56.wmf"/><Relationship Id="rId4" Type="http://schemas.openxmlformats.org/officeDocument/2006/relationships/oleObject" Target="../embeddings/oleObject68.bin"/><Relationship Id="rId9" Type="http://schemas.openxmlformats.org/officeDocument/2006/relationships/image" Target="../media/image51.wmf"/><Relationship Id="rId14" Type="http://schemas.openxmlformats.org/officeDocument/2006/relationships/oleObject" Target="../embeddings/oleObject73.bin"/><Relationship Id="rId22" Type="http://schemas.openxmlformats.org/officeDocument/2006/relationships/oleObject" Target="../embeddings/oleObject77.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81.bin"/><Relationship Id="rId13" Type="http://schemas.openxmlformats.org/officeDocument/2006/relationships/image" Target="../media/image63.wmf"/><Relationship Id="rId18" Type="http://schemas.openxmlformats.org/officeDocument/2006/relationships/oleObject" Target="../embeddings/oleObject86.bin"/><Relationship Id="rId3" Type="http://schemas.openxmlformats.org/officeDocument/2006/relationships/notesSlide" Target="../notesSlides/notesSlide18.xml"/><Relationship Id="rId21" Type="http://schemas.openxmlformats.org/officeDocument/2006/relationships/image" Target="../media/image67.wmf"/><Relationship Id="rId7" Type="http://schemas.openxmlformats.org/officeDocument/2006/relationships/image" Target="../media/image60.wmf"/><Relationship Id="rId12" Type="http://schemas.openxmlformats.org/officeDocument/2006/relationships/oleObject" Target="../embeddings/oleObject83.bin"/><Relationship Id="rId17" Type="http://schemas.openxmlformats.org/officeDocument/2006/relationships/image" Target="../media/image65.wmf"/><Relationship Id="rId2" Type="http://schemas.openxmlformats.org/officeDocument/2006/relationships/slideLayout" Target="../slideLayouts/slideLayout13.xml"/><Relationship Id="rId16" Type="http://schemas.openxmlformats.org/officeDocument/2006/relationships/oleObject" Target="../embeddings/oleObject85.bin"/><Relationship Id="rId20" Type="http://schemas.openxmlformats.org/officeDocument/2006/relationships/oleObject" Target="../embeddings/oleObject87.bin"/><Relationship Id="rId1" Type="http://schemas.openxmlformats.org/officeDocument/2006/relationships/vmlDrawing" Target="../drawings/vmlDrawing16.vml"/><Relationship Id="rId6" Type="http://schemas.openxmlformats.org/officeDocument/2006/relationships/oleObject" Target="../embeddings/oleObject80.bin"/><Relationship Id="rId11" Type="http://schemas.openxmlformats.org/officeDocument/2006/relationships/image" Target="../media/image62.wmf"/><Relationship Id="rId5" Type="http://schemas.openxmlformats.org/officeDocument/2006/relationships/image" Target="../media/image59.wmf"/><Relationship Id="rId15" Type="http://schemas.openxmlformats.org/officeDocument/2006/relationships/image" Target="../media/image64.wmf"/><Relationship Id="rId23" Type="http://schemas.openxmlformats.org/officeDocument/2006/relationships/image" Target="../media/image68.wmf"/><Relationship Id="rId10" Type="http://schemas.openxmlformats.org/officeDocument/2006/relationships/oleObject" Target="../embeddings/oleObject82.bin"/><Relationship Id="rId19" Type="http://schemas.openxmlformats.org/officeDocument/2006/relationships/image" Target="../media/image66.wmf"/><Relationship Id="rId4" Type="http://schemas.openxmlformats.org/officeDocument/2006/relationships/oleObject" Target="../embeddings/oleObject79.bin"/><Relationship Id="rId9" Type="http://schemas.openxmlformats.org/officeDocument/2006/relationships/image" Target="../media/image61.wmf"/><Relationship Id="rId14" Type="http://schemas.openxmlformats.org/officeDocument/2006/relationships/oleObject" Target="../embeddings/oleObject84.bin"/><Relationship Id="rId22" Type="http://schemas.openxmlformats.org/officeDocument/2006/relationships/oleObject" Target="../embeddings/oleObject88.bin"/></Relationships>
</file>

<file path=ppt/slides/_rels/slide1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91.bin"/><Relationship Id="rId3" Type="http://schemas.openxmlformats.org/officeDocument/2006/relationships/notesSlide" Target="../notesSlides/notesSlide20.xml"/><Relationship Id="rId7" Type="http://schemas.openxmlformats.org/officeDocument/2006/relationships/image" Target="../media/image71.wmf"/><Relationship Id="rId2" Type="http://schemas.openxmlformats.org/officeDocument/2006/relationships/slideLayout" Target="../slideLayouts/slideLayout15.xml"/><Relationship Id="rId1" Type="http://schemas.openxmlformats.org/officeDocument/2006/relationships/vmlDrawing" Target="../drawings/vmlDrawing17.vml"/><Relationship Id="rId6" Type="http://schemas.openxmlformats.org/officeDocument/2006/relationships/oleObject" Target="../embeddings/oleObject90.bin"/><Relationship Id="rId5" Type="http://schemas.openxmlformats.org/officeDocument/2006/relationships/image" Target="../media/image70.wmf"/><Relationship Id="rId10" Type="http://schemas.openxmlformats.org/officeDocument/2006/relationships/image" Target="../media/image72.emf"/><Relationship Id="rId4" Type="http://schemas.openxmlformats.org/officeDocument/2006/relationships/oleObject" Target="../embeddings/oleObject89.bin"/><Relationship Id="rId9" Type="http://schemas.openxmlformats.org/officeDocument/2006/relationships/oleObject" Target="../embeddings/Microsoft_Excel_97-2003_Worksheet7.xls"/></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77.wmf"/><Relationship Id="rId3" Type="http://schemas.openxmlformats.org/officeDocument/2006/relationships/notesSlide" Target="../notesSlides/notesSlide21.xml"/><Relationship Id="rId7" Type="http://schemas.openxmlformats.org/officeDocument/2006/relationships/image" Target="../media/image74.wmf"/><Relationship Id="rId12" Type="http://schemas.openxmlformats.org/officeDocument/2006/relationships/oleObject" Target="../embeddings/oleObject96.bin"/><Relationship Id="rId2" Type="http://schemas.openxmlformats.org/officeDocument/2006/relationships/slideLayout" Target="../slideLayouts/slideLayout15.xml"/><Relationship Id="rId1" Type="http://schemas.openxmlformats.org/officeDocument/2006/relationships/vmlDrawing" Target="../drawings/vmlDrawing18.vml"/><Relationship Id="rId6" Type="http://schemas.openxmlformats.org/officeDocument/2006/relationships/oleObject" Target="../embeddings/oleObject93.bin"/><Relationship Id="rId11" Type="http://schemas.openxmlformats.org/officeDocument/2006/relationships/image" Target="../media/image76.wmf"/><Relationship Id="rId5" Type="http://schemas.openxmlformats.org/officeDocument/2006/relationships/image" Target="../media/image73.wmf"/><Relationship Id="rId15" Type="http://schemas.openxmlformats.org/officeDocument/2006/relationships/image" Target="../media/image78.w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75.wmf"/><Relationship Id="rId14" Type="http://schemas.openxmlformats.org/officeDocument/2006/relationships/oleObject" Target="../embeddings/oleObject97.bin"/></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83.wmf"/><Relationship Id="rId3" Type="http://schemas.openxmlformats.org/officeDocument/2006/relationships/notesSlide" Target="../notesSlides/notesSlide22.xml"/><Relationship Id="rId7" Type="http://schemas.openxmlformats.org/officeDocument/2006/relationships/image" Target="../media/image80.wmf"/><Relationship Id="rId12" Type="http://schemas.openxmlformats.org/officeDocument/2006/relationships/oleObject" Target="../embeddings/oleObject102.bin"/><Relationship Id="rId2" Type="http://schemas.openxmlformats.org/officeDocument/2006/relationships/slideLayout" Target="../slideLayouts/slideLayout25.xml"/><Relationship Id="rId1" Type="http://schemas.openxmlformats.org/officeDocument/2006/relationships/vmlDrawing" Target="../drawings/vmlDrawing19.vml"/><Relationship Id="rId6" Type="http://schemas.openxmlformats.org/officeDocument/2006/relationships/oleObject" Target="../embeddings/oleObject99.bin"/><Relationship Id="rId11" Type="http://schemas.openxmlformats.org/officeDocument/2006/relationships/image" Target="../media/image82.wmf"/><Relationship Id="rId5" Type="http://schemas.openxmlformats.org/officeDocument/2006/relationships/image" Target="../media/image79.wmf"/><Relationship Id="rId15" Type="http://schemas.openxmlformats.org/officeDocument/2006/relationships/image" Target="../media/image84.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81.wmf"/><Relationship Id="rId14" Type="http://schemas.openxmlformats.org/officeDocument/2006/relationships/oleObject" Target="../embeddings/oleObject103.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5.xml"/><Relationship Id="rId1" Type="http://schemas.openxmlformats.org/officeDocument/2006/relationships/vmlDrawing" Target="../drawings/vmlDrawing20.vml"/><Relationship Id="rId6" Type="http://schemas.openxmlformats.org/officeDocument/2006/relationships/image" Target="../media/image85.wmf"/><Relationship Id="rId5" Type="http://schemas.openxmlformats.org/officeDocument/2006/relationships/oleObject" Target="../embeddings/oleObject104.bin"/><Relationship Id="rId4" Type="http://schemas.openxmlformats.org/officeDocument/2006/relationships/image" Target="../media/image86.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25.xml.rels><?xml version="1.0" encoding="UTF-8" standalone="yes"?>
<Relationships xmlns="http://schemas.openxmlformats.org/package/2006/relationships"><Relationship Id="rId8" Type="http://schemas.openxmlformats.org/officeDocument/2006/relationships/image" Target="../media/image88.wmf"/><Relationship Id="rId3" Type="http://schemas.openxmlformats.org/officeDocument/2006/relationships/slideLayout" Target="../slideLayouts/slideLayout26.xml"/><Relationship Id="rId7" Type="http://schemas.openxmlformats.org/officeDocument/2006/relationships/oleObject" Target="../embeddings/oleObject106.bin"/><Relationship Id="rId12" Type="http://schemas.openxmlformats.org/officeDocument/2006/relationships/image" Target="../media/image90.wmf"/><Relationship Id="rId2" Type="http://schemas.openxmlformats.org/officeDocument/2006/relationships/tags" Target="../tags/tag3.xml"/><Relationship Id="rId1" Type="http://schemas.openxmlformats.org/officeDocument/2006/relationships/vmlDrawing" Target="../drawings/vmlDrawing21.vml"/><Relationship Id="rId6" Type="http://schemas.openxmlformats.org/officeDocument/2006/relationships/image" Target="../media/image87.wmf"/><Relationship Id="rId11" Type="http://schemas.openxmlformats.org/officeDocument/2006/relationships/oleObject" Target="../embeddings/oleObject108.bin"/><Relationship Id="rId5" Type="http://schemas.openxmlformats.org/officeDocument/2006/relationships/oleObject" Target="../embeddings/oleObject105.bin"/><Relationship Id="rId10" Type="http://schemas.openxmlformats.org/officeDocument/2006/relationships/image" Target="../media/image89.wmf"/><Relationship Id="rId4" Type="http://schemas.openxmlformats.org/officeDocument/2006/relationships/notesSlide" Target="../notesSlides/notesSlide25.xml"/><Relationship Id="rId9" Type="http://schemas.openxmlformats.org/officeDocument/2006/relationships/oleObject" Target="../embeddings/oleObject107.bin"/></Relationships>
</file>

<file path=ppt/slides/_rels/slide26.xml.rels><?xml version="1.0" encoding="UTF-8" standalone="yes"?>
<Relationships xmlns="http://schemas.openxmlformats.org/package/2006/relationships"><Relationship Id="rId8" Type="http://schemas.openxmlformats.org/officeDocument/2006/relationships/image" Target="../media/image2.wmf"/><Relationship Id="rId13" Type="http://schemas.openxmlformats.org/officeDocument/2006/relationships/oleObject" Target="../embeddings/oleObject113.bin"/><Relationship Id="rId18" Type="http://schemas.openxmlformats.org/officeDocument/2006/relationships/image" Target="../media/image95.wmf"/><Relationship Id="rId3" Type="http://schemas.openxmlformats.org/officeDocument/2006/relationships/slideLayout" Target="../slideLayouts/slideLayout13.xml"/><Relationship Id="rId21" Type="http://schemas.openxmlformats.org/officeDocument/2006/relationships/oleObject" Target="../embeddings/oleObject117.bin"/><Relationship Id="rId7" Type="http://schemas.openxmlformats.org/officeDocument/2006/relationships/oleObject" Target="../embeddings/oleObject110.bin"/><Relationship Id="rId12" Type="http://schemas.openxmlformats.org/officeDocument/2006/relationships/image" Target="../media/image92.wmf"/><Relationship Id="rId17" Type="http://schemas.openxmlformats.org/officeDocument/2006/relationships/oleObject" Target="../embeddings/oleObject115.bin"/><Relationship Id="rId2" Type="http://schemas.openxmlformats.org/officeDocument/2006/relationships/tags" Target="../tags/tag4.xml"/><Relationship Id="rId16" Type="http://schemas.openxmlformats.org/officeDocument/2006/relationships/image" Target="../media/image94.wmf"/><Relationship Id="rId20" Type="http://schemas.openxmlformats.org/officeDocument/2006/relationships/image" Target="../media/image96.wmf"/><Relationship Id="rId1" Type="http://schemas.openxmlformats.org/officeDocument/2006/relationships/vmlDrawing" Target="../drawings/vmlDrawing22.vml"/><Relationship Id="rId6" Type="http://schemas.openxmlformats.org/officeDocument/2006/relationships/image" Target="../media/image1.wmf"/><Relationship Id="rId11" Type="http://schemas.openxmlformats.org/officeDocument/2006/relationships/oleObject" Target="../embeddings/oleObject112.bin"/><Relationship Id="rId24" Type="http://schemas.openxmlformats.org/officeDocument/2006/relationships/image" Target="../media/image98.wmf"/><Relationship Id="rId5" Type="http://schemas.openxmlformats.org/officeDocument/2006/relationships/oleObject" Target="../embeddings/oleObject109.bin"/><Relationship Id="rId15" Type="http://schemas.openxmlformats.org/officeDocument/2006/relationships/oleObject" Target="../embeddings/oleObject114.bin"/><Relationship Id="rId23" Type="http://schemas.openxmlformats.org/officeDocument/2006/relationships/oleObject" Target="../embeddings/oleObject118.bin"/><Relationship Id="rId10" Type="http://schemas.openxmlformats.org/officeDocument/2006/relationships/image" Target="../media/image91.wmf"/><Relationship Id="rId19" Type="http://schemas.openxmlformats.org/officeDocument/2006/relationships/oleObject" Target="../embeddings/oleObject116.bin"/><Relationship Id="rId4" Type="http://schemas.openxmlformats.org/officeDocument/2006/relationships/notesSlide" Target="../notesSlides/notesSlide26.xml"/><Relationship Id="rId9" Type="http://schemas.openxmlformats.org/officeDocument/2006/relationships/oleObject" Target="../embeddings/oleObject111.bin"/><Relationship Id="rId14" Type="http://schemas.openxmlformats.org/officeDocument/2006/relationships/image" Target="../media/image93.wmf"/><Relationship Id="rId22" Type="http://schemas.openxmlformats.org/officeDocument/2006/relationships/image" Target="../media/image97.wmf"/></Relationships>
</file>

<file path=ppt/slides/_rels/slide27.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123.bin"/><Relationship Id="rId18" Type="http://schemas.openxmlformats.org/officeDocument/2006/relationships/image" Target="../media/image96.wmf"/><Relationship Id="rId3" Type="http://schemas.openxmlformats.org/officeDocument/2006/relationships/slideLayout" Target="../slideLayouts/slideLayout15.xml"/><Relationship Id="rId21" Type="http://schemas.openxmlformats.org/officeDocument/2006/relationships/oleObject" Target="../embeddings/oleObject127.bin"/><Relationship Id="rId7" Type="http://schemas.openxmlformats.org/officeDocument/2006/relationships/oleObject" Target="../embeddings/oleObject120.bin"/><Relationship Id="rId12" Type="http://schemas.openxmlformats.org/officeDocument/2006/relationships/image" Target="../media/image101.wmf"/><Relationship Id="rId17" Type="http://schemas.openxmlformats.org/officeDocument/2006/relationships/oleObject" Target="../embeddings/oleObject125.bin"/><Relationship Id="rId2" Type="http://schemas.openxmlformats.org/officeDocument/2006/relationships/tags" Target="../tags/tag5.xml"/><Relationship Id="rId16" Type="http://schemas.openxmlformats.org/officeDocument/2006/relationships/image" Target="../media/image95.wmf"/><Relationship Id="rId20" Type="http://schemas.openxmlformats.org/officeDocument/2006/relationships/image" Target="../media/image97.wmf"/><Relationship Id="rId1" Type="http://schemas.openxmlformats.org/officeDocument/2006/relationships/vmlDrawing" Target="../drawings/vmlDrawing23.vml"/><Relationship Id="rId6" Type="http://schemas.openxmlformats.org/officeDocument/2006/relationships/image" Target="../media/image1.wmf"/><Relationship Id="rId11" Type="http://schemas.openxmlformats.org/officeDocument/2006/relationships/oleObject" Target="../embeddings/oleObject122.bin"/><Relationship Id="rId5" Type="http://schemas.openxmlformats.org/officeDocument/2006/relationships/oleObject" Target="../embeddings/oleObject119.bin"/><Relationship Id="rId15" Type="http://schemas.openxmlformats.org/officeDocument/2006/relationships/oleObject" Target="../embeddings/oleObject124.bin"/><Relationship Id="rId10" Type="http://schemas.openxmlformats.org/officeDocument/2006/relationships/image" Target="../media/image100.wmf"/><Relationship Id="rId19" Type="http://schemas.openxmlformats.org/officeDocument/2006/relationships/oleObject" Target="../embeddings/oleObject126.bin"/><Relationship Id="rId4" Type="http://schemas.openxmlformats.org/officeDocument/2006/relationships/notesSlide" Target="../notesSlides/notesSlide27.xml"/><Relationship Id="rId9" Type="http://schemas.openxmlformats.org/officeDocument/2006/relationships/oleObject" Target="../embeddings/oleObject121.bin"/><Relationship Id="rId14" Type="http://schemas.openxmlformats.org/officeDocument/2006/relationships/image" Target="../media/image94.wmf"/><Relationship Id="rId22" Type="http://schemas.openxmlformats.org/officeDocument/2006/relationships/image" Target="../media/image98.wmf"/></Relationships>
</file>

<file path=ppt/slides/_rels/slide28.xml.rels><?xml version="1.0" encoding="UTF-8" standalone="yes"?>
<Relationships xmlns="http://schemas.openxmlformats.org/package/2006/relationships"><Relationship Id="rId8" Type="http://schemas.openxmlformats.org/officeDocument/2006/relationships/image" Target="../media/image103.wmf"/><Relationship Id="rId3" Type="http://schemas.openxmlformats.org/officeDocument/2006/relationships/slideLayout" Target="../slideLayouts/slideLayout17.xml"/><Relationship Id="rId7" Type="http://schemas.openxmlformats.org/officeDocument/2006/relationships/oleObject" Target="../embeddings/oleObject129.bin"/><Relationship Id="rId2" Type="http://schemas.openxmlformats.org/officeDocument/2006/relationships/tags" Target="../tags/tag6.xml"/><Relationship Id="rId1" Type="http://schemas.openxmlformats.org/officeDocument/2006/relationships/vmlDrawing" Target="../drawings/vmlDrawing24.vml"/><Relationship Id="rId6" Type="http://schemas.openxmlformats.org/officeDocument/2006/relationships/image" Target="../media/image102.wmf"/><Relationship Id="rId5" Type="http://schemas.openxmlformats.org/officeDocument/2006/relationships/oleObject" Target="../embeddings/oleObject128.bin"/><Relationship Id="rId4"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8" Type="http://schemas.openxmlformats.org/officeDocument/2006/relationships/image" Target="../media/image105.wmf"/><Relationship Id="rId3" Type="http://schemas.openxmlformats.org/officeDocument/2006/relationships/slideLayout" Target="../slideLayouts/slideLayout17.xml"/><Relationship Id="rId7" Type="http://schemas.openxmlformats.org/officeDocument/2006/relationships/oleObject" Target="../embeddings/oleObject131.bin"/><Relationship Id="rId2" Type="http://schemas.openxmlformats.org/officeDocument/2006/relationships/tags" Target="../tags/tag7.xml"/><Relationship Id="rId1" Type="http://schemas.openxmlformats.org/officeDocument/2006/relationships/vmlDrawing" Target="../drawings/vmlDrawing25.vml"/><Relationship Id="rId6" Type="http://schemas.openxmlformats.org/officeDocument/2006/relationships/image" Target="../media/image104.wmf"/><Relationship Id="rId5" Type="http://schemas.openxmlformats.org/officeDocument/2006/relationships/oleObject" Target="../embeddings/oleObject130.bin"/><Relationship Id="rId10" Type="http://schemas.openxmlformats.org/officeDocument/2006/relationships/image" Target="../media/image106.wmf"/><Relationship Id="rId4" Type="http://schemas.openxmlformats.org/officeDocument/2006/relationships/notesSlide" Target="../notesSlides/notesSlide29.xml"/><Relationship Id="rId9" Type="http://schemas.openxmlformats.org/officeDocument/2006/relationships/oleObject" Target="../embeddings/oleObject132.bin"/></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18" Type="http://schemas.openxmlformats.org/officeDocument/2006/relationships/oleObject" Target="../embeddings/oleObject8.bin"/><Relationship Id="rId3" Type="http://schemas.openxmlformats.org/officeDocument/2006/relationships/notesSlide" Target="../notesSlides/notesSlide3.xml"/><Relationship Id="rId7" Type="http://schemas.openxmlformats.org/officeDocument/2006/relationships/image" Target="../media/image2.wmf"/><Relationship Id="rId12" Type="http://schemas.openxmlformats.org/officeDocument/2006/relationships/oleObject" Target="../embeddings/oleObject5.bin"/><Relationship Id="rId17" Type="http://schemas.openxmlformats.org/officeDocument/2006/relationships/image" Target="../media/image7.wmf"/><Relationship Id="rId2" Type="http://schemas.openxmlformats.org/officeDocument/2006/relationships/slideLayout" Target="../slideLayouts/slideLayout23.xml"/><Relationship Id="rId16" Type="http://schemas.openxmlformats.org/officeDocument/2006/relationships/oleObject" Target="../embeddings/oleObject7.bin"/><Relationship Id="rId20" Type="http://schemas.openxmlformats.org/officeDocument/2006/relationships/image" Target="../media/image9.png"/><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5" Type="http://schemas.openxmlformats.org/officeDocument/2006/relationships/image" Target="../media/image6.wmf"/><Relationship Id="rId10" Type="http://schemas.openxmlformats.org/officeDocument/2006/relationships/oleObject" Target="../embeddings/oleObject4.bin"/><Relationship Id="rId19" Type="http://schemas.openxmlformats.org/officeDocument/2006/relationships/image" Target="../media/image8.wmf"/><Relationship Id="rId4" Type="http://schemas.openxmlformats.org/officeDocument/2006/relationships/oleObject" Target="../embeddings/oleObject1.bin"/><Relationship Id="rId9" Type="http://schemas.openxmlformats.org/officeDocument/2006/relationships/image" Target="../media/image3.wmf"/><Relationship Id="rId14" Type="http://schemas.openxmlformats.org/officeDocument/2006/relationships/oleObject" Target="../embeddings/oleObject6.bin"/></Relationships>
</file>

<file path=ppt/slides/_rels/slide30.xml.rels><?xml version="1.0" encoding="UTF-8" standalone="yes"?>
<Relationships xmlns="http://schemas.openxmlformats.org/package/2006/relationships"><Relationship Id="rId8" Type="http://schemas.openxmlformats.org/officeDocument/2006/relationships/image" Target="../media/image108.wmf"/><Relationship Id="rId3" Type="http://schemas.openxmlformats.org/officeDocument/2006/relationships/slideLayout" Target="../slideLayouts/slideLayout17.xml"/><Relationship Id="rId7" Type="http://schemas.openxmlformats.org/officeDocument/2006/relationships/oleObject" Target="../embeddings/oleObject134.bin"/><Relationship Id="rId2" Type="http://schemas.openxmlformats.org/officeDocument/2006/relationships/tags" Target="../tags/tag8.xml"/><Relationship Id="rId1" Type="http://schemas.openxmlformats.org/officeDocument/2006/relationships/vmlDrawing" Target="../drawings/vmlDrawing26.vml"/><Relationship Id="rId6" Type="http://schemas.openxmlformats.org/officeDocument/2006/relationships/image" Target="../media/image107.wmf"/><Relationship Id="rId5" Type="http://schemas.openxmlformats.org/officeDocument/2006/relationships/oleObject" Target="../embeddings/oleObject133.bin"/><Relationship Id="rId4"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8" Type="http://schemas.openxmlformats.org/officeDocument/2006/relationships/image" Target="../media/image110.wmf"/><Relationship Id="rId3" Type="http://schemas.openxmlformats.org/officeDocument/2006/relationships/slideLayout" Target="../slideLayouts/slideLayout15.xml"/><Relationship Id="rId7" Type="http://schemas.openxmlformats.org/officeDocument/2006/relationships/oleObject" Target="../embeddings/oleObject136.bin"/><Relationship Id="rId2" Type="http://schemas.openxmlformats.org/officeDocument/2006/relationships/tags" Target="../tags/tag9.xml"/><Relationship Id="rId1" Type="http://schemas.openxmlformats.org/officeDocument/2006/relationships/vmlDrawing" Target="../drawings/vmlDrawing27.vml"/><Relationship Id="rId6" Type="http://schemas.openxmlformats.org/officeDocument/2006/relationships/image" Target="../media/image109.emf"/><Relationship Id="rId5" Type="http://schemas.openxmlformats.org/officeDocument/2006/relationships/oleObject" Target="../embeddings/oleObject135.bin"/><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8" Type="http://schemas.openxmlformats.org/officeDocument/2006/relationships/image" Target="../media/image112.wmf"/><Relationship Id="rId3" Type="http://schemas.openxmlformats.org/officeDocument/2006/relationships/slideLayout" Target="../slideLayouts/slideLayout17.xml"/><Relationship Id="rId7" Type="http://schemas.openxmlformats.org/officeDocument/2006/relationships/oleObject" Target="../embeddings/oleObject138.bin"/><Relationship Id="rId2" Type="http://schemas.openxmlformats.org/officeDocument/2006/relationships/tags" Target="../tags/tag10.xml"/><Relationship Id="rId1" Type="http://schemas.openxmlformats.org/officeDocument/2006/relationships/vmlDrawing" Target="../drawings/vmlDrawing28.vml"/><Relationship Id="rId6" Type="http://schemas.openxmlformats.org/officeDocument/2006/relationships/image" Target="../media/image111.wmf"/><Relationship Id="rId5" Type="http://schemas.openxmlformats.org/officeDocument/2006/relationships/oleObject" Target="../embeddings/oleObject137.bin"/><Relationship Id="rId10" Type="http://schemas.openxmlformats.org/officeDocument/2006/relationships/image" Target="../media/image113.wmf"/><Relationship Id="rId4" Type="http://schemas.openxmlformats.org/officeDocument/2006/relationships/notesSlide" Target="../notesSlides/notesSlide32.xml"/><Relationship Id="rId9" Type="http://schemas.openxmlformats.org/officeDocument/2006/relationships/oleObject" Target="../embeddings/oleObject139.bin"/></Relationships>
</file>

<file path=ppt/slides/_rels/slide33.xml.rels><?xml version="1.0" encoding="UTF-8" standalone="yes"?>
<Relationships xmlns="http://schemas.openxmlformats.org/package/2006/relationships"><Relationship Id="rId8" Type="http://schemas.openxmlformats.org/officeDocument/2006/relationships/image" Target="../media/image114.wmf"/><Relationship Id="rId13" Type="http://schemas.openxmlformats.org/officeDocument/2006/relationships/oleObject" Target="../embeddings/oleObject144.bin"/><Relationship Id="rId18" Type="http://schemas.openxmlformats.org/officeDocument/2006/relationships/image" Target="../media/image119.wmf"/><Relationship Id="rId3" Type="http://schemas.openxmlformats.org/officeDocument/2006/relationships/slideLayout" Target="../slideLayouts/slideLayout17.xml"/><Relationship Id="rId7" Type="http://schemas.openxmlformats.org/officeDocument/2006/relationships/oleObject" Target="../embeddings/oleObject141.bin"/><Relationship Id="rId12" Type="http://schemas.openxmlformats.org/officeDocument/2006/relationships/image" Target="../media/image116.wmf"/><Relationship Id="rId17" Type="http://schemas.openxmlformats.org/officeDocument/2006/relationships/oleObject" Target="../embeddings/oleObject146.bin"/><Relationship Id="rId2" Type="http://schemas.openxmlformats.org/officeDocument/2006/relationships/tags" Target="../tags/tag11.xml"/><Relationship Id="rId16" Type="http://schemas.openxmlformats.org/officeDocument/2006/relationships/image" Target="../media/image118.wmf"/><Relationship Id="rId1" Type="http://schemas.openxmlformats.org/officeDocument/2006/relationships/vmlDrawing" Target="../drawings/vmlDrawing29.vml"/><Relationship Id="rId6" Type="http://schemas.openxmlformats.org/officeDocument/2006/relationships/image" Target="../media/image110.wmf"/><Relationship Id="rId11" Type="http://schemas.openxmlformats.org/officeDocument/2006/relationships/oleObject" Target="../embeddings/oleObject143.bin"/><Relationship Id="rId5" Type="http://schemas.openxmlformats.org/officeDocument/2006/relationships/oleObject" Target="../embeddings/oleObject140.bin"/><Relationship Id="rId15" Type="http://schemas.openxmlformats.org/officeDocument/2006/relationships/oleObject" Target="../embeddings/oleObject145.bin"/><Relationship Id="rId10" Type="http://schemas.openxmlformats.org/officeDocument/2006/relationships/image" Target="../media/image115.wmf"/><Relationship Id="rId4" Type="http://schemas.openxmlformats.org/officeDocument/2006/relationships/notesSlide" Target="../notesSlides/notesSlide33.xml"/><Relationship Id="rId9" Type="http://schemas.openxmlformats.org/officeDocument/2006/relationships/oleObject" Target="../embeddings/oleObject142.bin"/><Relationship Id="rId14" Type="http://schemas.openxmlformats.org/officeDocument/2006/relationships/image" Target="../media/image117.wmf"/></Relationships>
</file>

<file path=ppt/slides/_rels/slide34.xml.rels><?xml version="1.0" encoding="UTF-8" standalone="yes"?>
<Relationships xmlns="http://schemas.openxmlformats.org/package/2006/relationships"><Relationship Id="rId8" Type="http://schemas.openxmlformats.org/officeDocument/2006/relationships/image" Target="../media/image113.wmf"/><Relationship Id="rId3" Type="http://schemas.openxmlformats.org/officeDocument/2006/relationships/slideLayout" Target="../slideLayouts/slideLayout17.xml"/><Relationship Id="rId7" Type="http://schemas.openxmlformats.org/officeDocument/2006/relationships/oleObject" Target="../embeddings/oleObject148.bin"/><Relationship Id="rId12" Type="http://schemas.openxmlformats.org/officeDocument/2006/relationships/image" Target="../media/image122.wmf"/><Relationship Id="rId2" Type="http://schemas.openxmlformats.org/officeDocument/2006/relationships/tags" Target="../tags/tag12.xml"/><Relationship Id="rId1" Type="http://schemas.openxmlformats.org/officeDocument/2006/relationships/vmlDrawing" Target="../drawings/vmlDrawing30.vml"/><Relationship Id="rId6" Type="http://schemas.openxmlformats.org/officeDocument/2006/relationships/image" Target="../media/image120.wmf"/><Relationship Id="rId11" Type="http://schemas.openxmlformats.org/officeDocument/2006/relationships/oleObject" Target="../embeddings/oleObject150.bin"/><Relationship Id="rId5" Type="http://schemas.openxmlformats.org/officeDocument/2006/relationships/oleObject" Target="../embeddings/oleObject147.bin"/><Relationship Id="rId10" Type="http://schemas.openxmlformats.org/officeDocument/2006/relationships/image" Target="../media/image121.wmf"/><Relationship Id="rId4" Type="http://schemas.openxmlformats.org/officeDocument/2006/relationships/notesSlide" Target="../notesSlides/notesSlide34.xml"/><Relationship Id="rId9" Type="http://schemas.openxmlformats.org/officeDocument/2006/relationships/oleObject" Target="../embeddings/oleObject149.bin"/></Relationships>
</file>

<file path=ppt/slides/_rels/slide35.xml.rels><?xml version="1.0" encoding="UTF-8" standalone="yes"?>
<Relationships xmlns="http://schemas.openxmlformats.org/package/2006/relationships"><Relationship Id="rId8" Type="http://schemas.openxmlformats.org/officeDocument/2006/relationships/image" Target="../media/image124.wmf"/><Relationship Id="rId13" Type="http://schemas.openxmlformats.org/officeDocument/2006/relationships/oleObject" Target="../embeddings/oleObject155.bin"/><Relationship Id="rId18" Type="http://schemas.openxmlformats.org/officeDocument/2006/relationships/image" Target="../media/image129.wmf"/><Relationship Id="rId3" Type="http://schemas.openxmlformats.org/officeDocument/2006/relationships/slideLayout" Target="../slideLayouts/slideLayout17.xml"/><Relationship Id="rId7" Type="http://schemas.openxmlformats.org/officeDocument/2006/relationships/oleObject" Target="../embeddings/oleObject152.bin"/><Relationship Id="rId12" Type="http://schemas.openxmlformats.org/officeDocument/2006/relationships/image" Target="../media/image126.wmf"/><Relationship Id="rId17" Type="http://schemas.openxmlformats.org/officeDocument/2006/relationships/oleObject" Target="../embeddings/oleObject157.bin"/><Relationship Id="rId2" Type="http://schemas.openxmlformats.org/officeDocument/2006/relationships/tags" Target="../tags/tag13.xml"/><Relationship Id="rId16" Type="http://schemas.openxmlformats.org/officeDocument/2006/relationships/image" Target="../media/image128.wmf"/><Relationship Id="rId1" Type="http://schemas.openxmlformats.org/officeDocument/2006/relationships/vmlDrawing" Target="../drawings/vmlDrawing31.vml"/><Relationship Id="rId6" Type="http://schemas.openxmlformats.org/officeDocument/2006/relationships/image" Target="../media/image123.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25.wmf"/><Relationship Id="rId4" Type="http://schemas.openxmlformats.org/officeDocument/2006/relationships/notesSlide" Target="../notesSlides/notesSlide35.xml"/><Relationship Id="rId9" Type="http://schemas.openxmlformats.org/officeDocument/2006/relationships/oleObject" Target="../embeddings/oleObject153.bin"/><Relationship Id="rId14" Type="http://schemas.openxmlformats.org/officeDocument/2006/relationships/image" Target="../media/image127.wmf"/></Relationships>
</file>

<file path=ppt/slides/_rels/slide36.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slideLayout" Target="../slideLayouts/slideLayout17.xml"/><Relationship Id="rId7" Type="http://schemas.openxmlformats.org/officeDocument/2006/relationships/oleObject" Target="../embeddings/oleObject159.bin"/><Relationship Id="rId2" Type="http://schemas.openxmlformats.org/officeDocument/2006/relationships/tags" Target="../tags/tag14.xml"/><Relationship Id="rId1" Type="http://schemas.openxmlformats.org/officeDocument/2006/relationships/vmlDrawing" Target="../drawings/vmlDrawing32.vml"/><Relationship Id="rId6" Type="http://schemas.openxmlformats.org/officeDocument/2006/relationships/image" Target="../media/image130.wmf"/><Relationship Id="rId5" Type="http://schemas.openxmlformats.org/officeDocument/2006/relationships/oleObject" Target="../embeddings/oleObject158.bin"/><Relationship Id="rId10" Type="http://schemas.openxmlformats.org/officeDocument/2006/relationships/image" Target="../media/image132.wmf"/><Relationship Id="rId4" Type="http://schemas.openxmlformats.org/officeDocument/2006/relationships/notesSlide" Target="../notesSlides/notesSlide36.xml"/><Relationship Id="rId9" Type="http://schemas.openxmlformats.org/officeDocument/2006/relationships/oleObject" Target="../embeddings/oleObject160.bin"/></Relationships>
</file>

<file path=ppt/slides/_rels/slide37.xml.rels><?xml version="1.0" encoding="UTF-8" standalone="yes"?>
<Relationships xmlns="http://schemas.openxmlformats.org/package/2006/relationships"><Relationship Id="rId8" Type="http://schemas.openxmlformats.org/officeDocument/2006/relationships/image" Target="../media/image134.emf"/><Relationship Id="rId3" Type="http://schemas.openxmlformats.org/officeDocument/2006/relationships/slideLayout" Target="../slideLayouts/slideLayout15.xml"/><Relationship Id="rId7" Type="http://schemas.openxmlformats.org/officeDocument/2006/relationships/oleObject" Target="../embeddings/oleObject162.bin"/><Relationship Id="rId2" Type="http://schemas.openxmlformats.org/officeDocument/2006/relationships/tags" Target="../tags/tag15.xml"/><Relationship Id="rId1" Type="http://schemas.openxmlformats.org/officeDocument/2006/relationships/vmlDrawing" Target="../drawings/vmlDrawing33.vml"/><Relationship Id="rId6" Type="http://schemas.openxmlformats.org/officeDocument/2006/relationships/image" Target="../media/image133.wmf"/><Relationship Id="rId5" Type="http://schemas.openxmlformats.org/officeDocument/2006/relationships/oleObject" Target="../embeddings/oleObject161.bin"/><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8" Type="http://schemas.openxmlformats.org/officeDocument/2006/relationships/image" Target="../media/image136.wmf"/><Relationship Id="rId3" Type="http://schemas.openxmlformats.org/officeDocument/2006/relationships/slideLayout" Target="../slideLayouts/slideLayout17.xml"/><Relationship Id="rId7" Type="http://schemas.openxmlformats.org/officeDocument/2006/relationships/oleObject" Target="../embeddings/oleObject164.bin"/><Relationship Id="rId2" Type="http://schemas.openxmlformats.org/officeDocument/2006/relationships/tags" Target="../tags/tag16.xml"/><Relationship Id="rId1" Type="http://schemas.openxmlformats.org/officeDocument/2006/relationships/vmlDrawing" Target="../drawings/vmlDrawing34.vml"/><Relationship Id="rId6" Type="http://schemas.openxmlformats.org/officeDocument/2006/relationships/image" Target="../media/image135.wmf"/><Relationship Id="rId5" Type="http://schemas.openxmlformats.org/officeDocument/2006/relationships/oleObject" Target="../embeddings/oleObject163.bin"/><Relationship Id="rId10" Type="http://schemas.openxmlformats.org/officeDocument/2006/relationships/image" Target="../media/image137.wmf"/><Relationship Id="rId4" Type="http://schemas.openxmlformats.org/officeDocument/2006/relationships/notesSlide" Target="../notesSlides/notesSlide38.xml"/><Relationship Id="rId9" Type="http://schemas.openxmlformats.org/officeDocument/2006/relationships/oleObject" Target="../embeddings/oleObject165.bin"/></Relationships>
</file>

<file path=ppt/slides/_rels/slide39.xml.rels><?xml version="1.0" encoding="UTF-8" standalone="yes"?>
<Relationships xmlns="http://schemas.openxmlformats.org/package/2006/relationships"><Relationship Id="rId8" Type="http://schemas.openxmlformats.org/officeDocument/2006/relationships/image" Target="../media/image139.wmf"/><Relationship Id="rId13" Type="http://schemas.openxmlformats.org/officeDocument/2006/relationships/oleObject" Target="../embeddings/oleObject170.bin"/><Relationship Id="rId18" Type="http://schemas.openxmlformats.org/officeDocument/2006/relationships/image" Target="../media/image144.wmf"/><Relationship Id="rId3" Type="http://schemas.openxmlformats.org/officeDocument/2006/relationships/slideLayout" Target="../slideLayouts/slideLayout17.xml"/><Relationship Id="rId7" Type="http://schemas.openxmlformats.org/officeDocument/2006/relationships/oleObject" Target="../embeddings/oleObject167.bin"/><Relationship Id="rId12" Type="http://schemas.openxmlformats.org/officeDocument/2006/relationships/image" Target="../media/image141.wmf"/><Relationship Id="rId17" Type="http://schemas.openxmlformats.org/officeDocument/2006/relationships/oleObject" Target="../embeddings/oleObject172.bin"/><Relationship Id="rId2" Type="http://schemas.openxmlformats.org/officeDocument/2006/relationships/tags" Target="../tags/tag17.xml"/><Relationship Id="rId16" Type="http://schemas.openxmlformats.org/officeDocument/2006/relationships/image" Target="../media/image143.wmf"/><Relationship Id="rId20" Type="http://schemas.openxmlformats.org/officeDocument/2006/relationships/image" Target="../media/image145.wmf"/><Relationship Id="rId1" Type="http://schemas.openxmlformats.org/officeDocument/2006/relationships/vmlDrawing" Target="../drawings/vmlDrawing35.vml"/><Relationship Id="rId6" Type="http://schemas.openxmlformats.org/officeDocument/2006/relationships/image" Target="../media/image138.wmf"/><Relationship Id="rId11" Type="http://schemas.openxmlformats.org/officeDocument/2006/relationships/oleObject" Target="../embeddings/oleObject169.bin"/><Relationship Id="rId5" Type="http://schemas.openxmlformats.org/officeDocument/2006/relationships/oleObject" Target="../embeddings/oleObject166.bin"/><Relationship Id="rId15" Type="http://schemas.openxmlformats.org/officeDocument/2006/relationships/oleObject" Target="../embeddings/oleObject171.bin"/><Relationship Id="rId10" Type="http://schemas.openxmlformats.org/officeDocument/2006/relationships/image" Target="../media/image140.wmf"/><Relationship Id="rId19" Type="http://schemas.openxmlformats.org/officeDocument/2006/relationships/oleObject" Target="../embeddings/oleObject173.bin"/><Relationship Id="rId4" Type="http://schemas.openxmlformats.org/officeDocument/2006/relationships/notesSlide" Target="../notesSlides/notesSlide39.xml"/><Relationship Id="rId9" Type="http://schemas.openxmlformats.org/officeDocument/2006/relationships/oleObject" Target="../embeddings/oleObject168.bin"/><Relationship Id="rId14" Type="http://schemas.openxmlformats.org/officeDocument/2006/relationships/image" Target="../media/image142.wmf"/></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4.wmf"/><Relationship Id="rId18" Type="http://schemas.openxmlformats.org/officeDocument/2006/relationships/oleObject" Target="../embeddings/oleObject16.bin"/><Relationship Id="rId3" Type="http://schemas.openxmlformats.org/officeDocument/2006/relationships/notesSlide" Target="../notesSlides/notesSlide4.xml"/><Relationship Id="rId21" Type="http://schemas.openxmlformats.org/officeDocument/2006/relationships/image" Target="../media/image18.wmf"/><Relationship Id="rId7" Type="http://schemas.openxmlformats.org/officeDocument/2006/relationships/image" Target="../media/image11.wmf"/><Relationship Id="rId12" Type="http://schemas.openxmlformats.org/officeDocument/2006/relationships/oleObject" Target="../embeddings/oleObject13.bin"/><Relationship Id="rId17" Type="http://schemas.openxmlformats.org/officeDocument/2006/relationships/image" Target="../media/image16.wmf"/><Relationship Id="rId25" Type="http://schemas.openxmlformats.org/officeDocument/2006/relationships/image" Target="../media/image20.wmf"/><Relationship Id="rId2" Type="http://schemas.openxmlformats.org/officeDocument/2006/relationships/slideLayout" Target="../slideLayouts/slideLayout24.xml"/><Relationship Id="rId16" Type="http://schemas.openxmlformats.org/officeDocument/2006/relationships/oleObject" Target="../embeddings/oleObject15.bin"/><Relationship Id="rId20" Type="http://schemas.openxmlformats.org/officeDocument/2006/relationships/oleObject" Target="../embeddings/oleObject17.bin"/><Relationship Id="rId1" Type="http://schemas.openxmlformats.org/officeDocument/2006/relationships/vmlDrawing" Target="../drawings/vmlDrawing2.vml"/><Relationship Id="rId6" Type="http://schemas.openxmlformats.org/officeDocument/2006/relationships/oleObject" Target="../embeddings/oleObject10.bin"/><Relationship Id="rId11" Type="http://schemas.openxmlformats.org/officeDocument/2006/relationships/image" Target="../media/image13.wmf"/><Relationship Id="rId24" Type="http://schemas.openxmlformats.org/officeDocument/2006/relationships/oleObject" Target="../embeddings/oleObject19.bin"/><Relationship Id="rId5" Type="http://schemas.openxmlformats.org/officeDocument/2006/relationships/image" Target="../media/image10.wmf"/><Relationship Id="rId15" Type="http://schemas.openxmlformats.org/officeDocument/2006/relationships/image" Target="../media/image15.wmf"/><Relationship Id="rId23" Type="http://schemas.openxmlformats.org/officeDocument/2006/relationships/image" Target="../media/image19.wmf"/><Relationship Id="rId10" Type="http://schemas.openxmlformats.org/officeDocument/2006/relationships/oleObject" Target="../embeddings/oleObject12.bin"/><Relationship Id="rId19" Type="http://schemas.openxmlformats.org/officeDocument/2006/relationships/image" Target="../media/image17.wmf"/><Relationship Id="rId4" Type="http://schemas.openxmlformats.org/officeDocument/2006/relationships/oleObject" Target="../embeddings/oleObject9.bin"/><Relationship Id="rId9" Type="http://schemas.openxmlformats.org/officeDocument/2006/relationships/image" Target="../media/image12.wmf"/><Relationship Id="rId14" Type="http://schemas.openxmlformats.org/officeDocument/2006/relationships/oleObject" Target="../embeddings/oleObject14.bin"/><Relationship Id="rId22" Type="http://schemas.openxmlformats.org/officeDocument/2006/relationships/oleObject" Target="../embeddings/oleObject18.bin"/></Relationships>
</file>

<file path=ppt/slides/_rels/slide40.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78.bin"/><Relationship Id="rId3" Type="http://schemas.openxmlformats.org/officeDocument/2006/relationships/slideLayout" Target="../slideLayouts/slideLayout17.xml"/><Relationship Id="rId7" Type="http://schemas.openxmlformats.org/officeDocument/2006/relationships/oleObject" Target="../embeddings/oleObject175.bin"/><Relationship Id="rId12" Type="http://schemas.openxmlformats.org/officeDocument/2006/relationships/image" Target="../media/image149.wmf"/><Relationship Id="rId2" Type="http://schemas.openxmlformats.org/officeDocument/2006/relationships/tags" Target="../tags/tag18.xml"/><Relationship Id="rId1" Type="http://schemas.openxmlformats.org/officeDocument/2006/relationships/vmlDrawing" Target="../drawings/vmlDrawing36.vml"/><Relationship Id="rId6" Type="http://schemas.openxmlformats.org/officeDocument/2006/relationships/image" Target="../media/image146.wmf"/><Relationship Id="rId11" Type="http://schemas.openxmlformats.org/officeDocument/2006/relationships/oleObject" Target="../embeddings/oleObject177.bin"/><Relationship Id="rId5" Type="http://schemas.openxmlformats.org/officeDocument/2006/relationships/oleObject" Target="../embeddings/oleObject174.bin"/><Relationship Id="rId10" Type="http://schemas.openxmlformats.org/officeDocument/2006/relationships/image" Target="../media/image148.wmf"/><Relationship Id="rId4" Type="http://schemas.openxmlformats.org/officeDocument/2006/relationships/notesSlide" Target="../notesSlides/notesSlide40.xml"/><Relationship Id="rId9" Type="http://schemas.openxmlformats.org/officeDocument/2006/relationships/oleObject" Target="../embeddings/oleObject176.bin"/><Relationship Id="rId14" Type="http://schemas.openxmlformats.org/officeDocument/2006/relationships/image" Target="../media/image150.wmf"/></Relationships>
</file>

<file path=ppt/slides/_rels/slide41.xml.rels><?xml version="1.0" encoding="UTF-8" standalone="yes"?>
<Relationships xmlns="http://schemas.openxmlformats.org/package/2006/relationships"><Relationship Id="rId8" Type="http://schemas.openxmlformats.org/officeDocument/2006/relationships/image" Target="../media/image152.wmf"/><Relationship Id="rId13" Type="http://schemas.openxmlformats.org/officeDocument/2006/relationships/oleObject" Target="../embeddings/oleObject183.bin"/><Relationship Id="rId18" Type="http://schemas.openxmlformats.org/officeDocument/2006/relationships/image" Target="../media/image157.wmf"/><Relationship Id="rId26" Type="http://schemas.openxmlformats.org/officeDocument/2006/relationships/image" Target="../media/image161.wmf"/><Relationship Id="rId3" Type="http://schemas.openxmlformats.org/officeDocument/2006/relationships/slideLayout" Target="../slideLayouts/slideLayout17.xml"/><Relationship Id="rId21" Type="http://schemas.openxmlformats.org/officeDocument/2006/relationships/oleObject" Target="../embeddings/oleObject187.bin"/><Relationship Id="rId7" Type="http://schemas.openxmlformats.org/officeDocument/2006/relationships/oleObject" Target="../embeddings/oleObject180.bin"/><Relationship Id="rId12" Type="http://schemas.openxmlformats.org/officeDocument/2006/relationships/image" Target="../media/image154.wmf"/><Relationship Id="rId17" Type="http://schemas.openxmlformats.org/officeDocument/2006/relationships/oleObject" Target="../embeddings/oleObject185.bin"/><Relationship Id="rId25" Type="http://schemas.openxmlformats.org/officeDocument/2006/relationships/oleObject" Target="../embeddings/oleObject189.bin"/><Relationship Id="rId2" Type="http://schemas.openxmlformats.org/officeDocument/2006/relationships/tags" Target="../tags/tag19.xml"/><Relationship Id="rId16" Type="http://schemas.openxmlformats.org/officeDocument/2006/relationships/image" Target="../media/image156.wmf"/><Relationship Id="rId20" Type="http://schemas.openxmlformats.org/officeDocument/2006/relationships/image" Target="../media/image158.wmf"/><Relationship Id="rId1" Type="http://schemas.openxmlformats.org/officeDocument/2006/relationships/vmlDrawing" Target="../drawings/vmlDrawing37.vml"/><Relationship Id="rId6" Type="http://schemas.openxmlformats.org/officeDocument/2006/relationships/image" Target="../media/image151.wmf"/><Relationship Id="rId11" Type="http://schemas.openxmlformats.org/officeDocument/2006/relationships/oleObject" Target="../embeddings/oleObject182.bin"/><Relationship Id="rId24" Type="http://schemas.openxmlformats.org/officeDocument/2006/relationships/image" Target="../media/image160.wmf"/><Relationship Id="rId5" Type="http://schemas.openxmlformats.org/officeDocument/2006/relationships/oleObject" Target="../embeddings/oleObject179.bin"/><Relationship Id="rId15" Type="http://schemas.openxmlformats.org/officeDocument/2006/relationships/oleObject" Target="../embeddings/oleObject184.bin"/><Relationship Id="rId23" Type="http://schemas.openxmlformats.org/officeDocument/2006/relationships/oleObject" Target="../embeddings/oleObject188.bin"/><Relationship Id="rId28" Type="http://schemas.openxmlformats.org/officeDocument/2006/relationships/image" Target="../media/image162.wmf"/><Relationship Id="rId10" Type="http://schemas.openxmlformats.org/officeDocument/2006/relationships/image" Target="../media/image153.wmf"/><Relationship Id="rId19" Type="http://schemas.openxmlformats.org/officeDocument/2006/relationships/oleObject" Target="../embeddings/oleObject186.bin"/><Relationship Id="rId4" Type="http://schemas.openxmlformats.org/officeDocument/2006/relationships/notesSlide" Target="../notesSlides/notesSlide41.xml"/><Relationship Id="rId9" Type="http://schemas.openxmlformats.org/officeDocument/2006/relationships/oleObject" Target="../embeddings/oleObject181.bin"/><Relationship Id="rId14" Type="http://schemas.openxmlformats.org/officeDocument/2006/relationships/image" Target="../media/image155.wmf"/><Relationship Id="rId22" Type="http://schemas.openxmlformats.org/officeDocument/2006/relationships/image" Target="../media/image159.wmf"/><Relationship Id="rId27" Type="http://schemas.openxmlformats.org/officeDocument/2006/relationships/oleObject" Target="../embeddings/oleObject190.bin"/></Relationships>
</file>

<file path=ppt/slides/_rels/slide42.xml.rels><?xml version="1.0" encoding="UTF-8" standalone="yes"?>
<Relationships xmlns="http://schemas.openxmlformats.org/package/2006/relationships"><Relationship Id="rId8" Type="http://schemas.openxmlformats.org/officeDocument/2006/relationships/image" Target="../media/image163.wmf"/><Relationship Id="rId13" Type="http://schemas.openxmlformats.org/officeDocument/2006/relationships/oleObject" Target="../embeddings/oleObject195.bin"/><Relationship Id="rId18" Type="http://schemas.openxmlformats.org/officeDocument/2006/relationships/image" Target="../media/image168.wmf"/><Relationship Id="rId3" Type="http://schemas.openxmlformats.org/officeDocument/2006/relationships/slideLayout" Target="../slideLayouts/slideLayout17.xml"/><Relationship Id="rId21" Type="http://schemas.openxmlformats.org/officeDocument/2006/relationships/oleObject" Target="../embeddings/oleObject199.bin"/><Relationship Id="rId7" Type="http://schemas.openxmlformats.org/officeDocument/2006/relationships/oleObject" Target="../embeddings/oleObject192.bin"/><Relationship Id="rId12" Type="http://schemas.openxmlformats.org/officeDocument/2006/relationships/image" Target="../media/image165.wmf"/><Relationship Id="rId17" Type="http://schemas.openxmlformats.org/officeDocument/2006/relationships/oleObject" Target="../embeddings/oleObject197.bin"/><Relationship Id="rId2" Type="http://schemas.openxmlformats.org/officeDocument/2006/relationships/tags" Target="../tags/tag20.xml"/><Relationship Id="rId16" Type="http://schemas.openxmlformats.org/officeDocument/2006/relationships/image" Target="../media/image167.wmf"/><Relationship Id="rId20" Type="http://schemas.openxmlformats.org/officeDocument/2006/relationships/image" Target="../media/image169.wmf"/><Relationship Id="rId1" Type="http://schemas.openxmlformats.org/officeDocument/2006/relationships/vmlDrawing" Target="../drawings/vmlDrawing38.vml"/><Relationship Id="rId6" Type="http://schemas.openxmlformats.org/officeDocument/2006/relationships/image" Target="../media/image146.wmf"/><Relationship Id="rId11" Type="http://schemas.openxmlformats.org/officeDocument/2006/relationships/oleObject" Target="../embeddings/oleObject194.bin"/><Relationship Id="rId24" Type="http://schemas.openxmlformats.org/officeDocument/2006/relationships/image" Target="../media/image171.wmf"/><Relationship Id="rId5" Type="http://schemas.openxmlformats.org/officeDocument/2006/relationships/oleObject" Target="../embeddings/oleObject191.bin"/><Relationship Id="rId15" Type="http://schemas.openxmlformats.org/officeDocument/2006/relationships/oleObject" Target="../embeddings/oleObject196.bin"/><Relationship Id="rId23" Type="http://schemas.openxmlformats.org/officeDocument/2006/relationships/oleObject" Target="../embeddings/oleObject200.bin"/><Relationship Id="rId10" Type="http://schemas.openxmlformats.org/officeDocument/2006/relationships/image" Target="../media/image164.wmf"/><Relationship Id="rId19" Type="http://schemas.openxmlformats.org/officeDocument/2006/relationships/oleObject" Target="../embeddings/oleObject198.bin"/><Relationship Id="rId4" Type="http://schemas.openxmlformats.org/officeDocument/2006/relationships/notesSlide" Target="../notesSlides/notesSlide42.xml"/><Relationship Id="rId9" Type="http://schemas.openxmlformats.org/officeDocument/2006/relationships/oleObject" Target="../embeddings/oleObject193.bin"/><Relationship Id="rId14" Type="http://schemas.openxmlformats.org/officeDocument/2006/relationships/image" Target="../media/image166.wmf"/><Relationship Id="rId22" Type="http://schemas.openxmlformats.org/officeDocument/2006/relationships/image" Target="../media/image170.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202.bin"/><Relationship Id="rId3" Type="http://schemas.openxmlformats.org/officeDocument/2006/relationships/slideLayout" Target="../slideLayouts/slideLayout17.xml"/><Relationship Id="rId7" Type="http://schemas.openxmlformats.org/officeDocument/2006/relationships/image" Target="../media/image174.emf"/><Relationship Id="rId2" Type="http://schemas.openxmlformats.org/officeDocument/2006/relationships/tags" Target="../tags/tag21.xml"/><Relationship Id="rId1" Type="http://schemas.openxmlformats.org/officeDocument/2006/relationships/vmlDrawing" Target="../drawings/vmlDrawing39.vml"/><Relationship Id="rId6" Type="http://schemas.openxmlformats.org/officeDocument/2006/relationships/image" Target="../media/image172.wmf"/><Relationship Id="rId5" Type="http://schemas.openxmlformats.org/officeDocument/2006/relationships/oleObject" Target="../embeddings/oleObject201.bin"/><Relationship Id="rId4" Type="http://schemas.openxmlformats.org/officeDocument/2006/relationships/notesSlide" Target="../notesSlides/notesSlide43.xml"/><Relationship Id="rId9" Type="http://schemas.openxmlformats.org/officeDocument/2006/relationships/image" Target="../media/image173.wmf"/></Relationships>
</file>

<file path=ppt/slides/_rels/slide44.xml.rels><?xml version="1.0" encoding="UTF-8" standalone="yes"?>
<Relationships xmlns="http://schemas.openxmlformats.org/package/2006/relationships"><Relationship Id="rId8" Type="http://schemas.openxmlformats.org/officeDocument/2006/relationships/image" Target="../media/image175.wmf"/><Relationship Id="rId3" Type="http://schemas.openxmlformats.org/officeDocument/2006/relationships/slideLayout" Target="../slideLayouts/slideLayout17.xml"/><Relationship Id="rId7" Type="http://schemas.openxmlformats.org/officeDocument/2006/relationships/oleObject" Target="../embeddings/oleObject204.bin"/><Relationship Id="rId2" Type="http://schemas.openxmlformats.org/officeDocument/2006/relationships/tags" Target="../tags/tag22.xml"/><Relationship Id="rId1" Type="http://schemas.openxmlformats.org/officeDocument/2006/relationships/vmlDrawing" Target="../drawings/vmlDrawing40.vml"/><Relationship Id="rId6" Type="http://schemas.openxmlformats.org/officeDocument/2006/relationships/image" Target="../media/image173.wmf"/><Relationship Id="rId5" Type="http://schemas.openxmlformats.org/officeDocument/2006/relationships/oleObject" Target="../embeddings/oleObject203.bin"/><Relationship Id="rId10" Type="http://schemas.openxmlformats.org/officeDocument/2006/relationships/image" Target="../media/image176.wmf"/><Relationship Id="rId4" Type="http://schemas.openxmlformats.org/officeDocument/2006/relationships/notesSlide" Target="../notesSlides/notesSlide44.xml"/><Relationship Id="rId9" Type="http://schemas.openxmlformats.org/officeDocument/2006/relationships/oleObject" Target="../embeddings/oleObject205.bin"/></Relationships>
</file>

<file path=ppt/slides/_rels/slide45.xml.rels><?xml version="1.0" encoding="UTF-8" standalone="yes"?>
<Relationships xmlns="http://schemas.openxmlformats.org/package/2006/relationships"><Relationship Id="rId8" Type="http://schemas.openxmlformats.org/officeDocument/2006/relationships/image" Target="../media/image178.wmf"/><Relationship Id="rId3" Type="http://schemas.openxmlformats.org/officeDocument/2006/relationships/slideLayout" Target="../slideLayouts/slideLayout17.xml"/><Relationship Id="rId7" Type="http://schemas.openxmlformats.org/officeDocument/2006/relationships/oleObject" Target="../embeddings/oleObject207.bin"/><Relationship Id="rId2" Type="http://schemas.openxmlformats.org/officeDocument/2006/relationships/tags" Target="../tags/tag23.xml"/><Relationship Id="rId1" Type="http://schemas.openxmlformats.org/officeDocument/2006/relationships/vmlDrawing" Target="../drawings/vmlDrawing41.vml"/><Relationship Id="rId6" Type="http://schemas.openxmlformats.org/officeDocument/2006/relationships/image" Target="../media/image177.wmf"/><Relationship Id="rId5" Type="http://schemas.openxmlformats.org/officeDocument/2006/relationships/oleObject" Target="../embeddings/oleObject206.bin"/><Relationship Id="rId10" Type="http://schemas.openxmlformats.org/officeDocument/2006/relationships/image" Target="../media/image179.wmf"/><Relationship Id="rId4" Type="http://schemas.openxmlformats.org/officeDocument/2006/relationships/notesSlide" Target="../notesSlides/notesSlide45.xml"/><Relationship Id="rId9" Type="http://schemas.openxmlformats.org/officeDocument/2006/relationships/oleObject" Target="../embeddings/oleObject208.bin"/></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21.emf"/><Relationship Id="rId5" Type="http://schemas.openxmlformats.org/officeDocument/2006/relationships/oleObject" Target="../embeddings/Microsoft_Excel_97-2003_Worksheet1.xls"/><Relationship Id="rId4" Type="http://schemas.openxmlformats.org/officeDocument/2006/relationships/oleObject" Target="../embeddings/oleObject20.bin"/></Relationships>
</file>

<file path=ppt/slides/_rels/slide6.xml.rels><?xml version="1.0" encoding="UTF-8" standalone="yes"?>
<Relationships xmlns="http://schemas.openxmlformats.org/package/2006/relationships"><Relationship Id="rId8" Type="http://schemas.openxmlformats.org/officeDocument/2006/relationships/image" Target="../media/image23.emf"/><Relationship Id="rId3" Type="http://schemas.openxmlformats.org/officeDocument/2006/relationships/notesSlide" Target="../notesSlides/notesSlide6.xml"/><Relationship Id="rId7" Type="http://schemas.openxmlformats.org/officeDocument/2006/relationships/oleObject" Target="../embeddings/Microsoft_Excel_97-2003_Worksheet2.xls"/><Relationship Id="rId2" Type="http://schemas.openxmlformats.org/officeDocument/2006/relationships/slideLayout" Target="../slideLayouts/slideLayout15.xml"/><Relationship Id="rId1" Type="http://schemas.openxmlformats.org/officeDocument/2006/relationships/vmlDrawing" Target="../drawings/vmlDrawing4.vml"/><Relationship Id="rId6" Type="http://schemas.openxmlformats.org/officeDocument/2006/relationships/oleObject" Target="../embeddings/oleObject22.bin"/><Relationship Id="rId5" Type="http://schemas.openxmlformats.org/officeDocument/2006/relationships/image" Target="../media/image22.wmf"/><Relationship Id="rId4" Type="http://schemas.openxmlformats.org/officeDocument/2006/relationships/oleObject" Target="../embeddings/oleObject21.bin"/></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notesSlide" Target="../notesSlides/notesSlide7.xml"/><Relationship Id="rId7" Type="http://schemas.openxmlformats.org/officeDocument/2006/relationships/oleObject" Target="../embeddings/Microsoft_Excel_97-2003_Worksheet3.xls"/><Relationship Id="rId2" Type="http://schemas.openxmlformats.org/officeDocument/2006/relationships/slideLayout" Target="../slideLayouts/slideLayout24.xml"/><Relationship Id="rId1" Type="http://schemas.openxmlformats.org/officeDocument/2006/relationships/vmlDrawing" Target="../drawings/vmlDrawing5.vml"/><Relationship Id="rId6" Type="http://schemas.openxmlformats.org/officeDocument/2006/relationships/oleObject" Target="../embeddings/oleObject24.bin"/><Relationship Id="rId5" Type="http://schemas.openxmlformats.org/officeDocument/2006/relationships/image" Target="../media/image24.wmf"/><Relationship Id="rId4"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vmlDrawing" Target="../drawings/vmlDrawing6.vml"/><Relationship Id="rId5" Type="http://schemas.openxmlformats.org/officeDocument/2006/relationships/image" Target="../media/image22.wmf"/><Relationship Id="rId4" Type="http://schemas.openxmlformats.org/officeDocument/2006/relationships/oleObject" Target="../embeddings/oleObject2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28.bin"/><Relationship Id="rId13" Type="http://schemas.openxmlformats.org/officeDocument/2006/relationships/image" Target="../media/image18.wmf"/><Relationship Id="rId18" Type="http://schemas.openxmlformats.org/officeDocument/2006/relationships/oleObject" Target="../embeddings/oleObject33.bin"/><Relationship Id="rId3" Type="http://schemas.openxmlformats.org/officeDocument/2006/relationships/notesSlide" Target="../notesSlides/notesSlide9.xml"/><Relationship Id="rId7" Type="http://schemas.openxmlformats.org/officeDocument/2006/relationships/image" Target="../media/image15.wmf"/><Relationship Id="rId12" Type="http://schemas.openxmlformats.org/officeDocument/2006/relationships/oleObject" Target="../embeddings/oleObject30.bin"/><Relationship Id="rId17" Type="http://schemas.openxmlformats.org/officeDocument/2006/relationships/image" Target="../media/image20.wmf"/><Relationship Id="rId2" Type="http://schemas.openxmlformats.org/officeDocument/2006/relationships/slideLayout" Target="../slideLayouts/slideLayout24.xml"/><Relationship Id="rId16" Type="http://schemas.openxmlformats.org/officeDocument/2006/relationships/oleObject" Target="../embeddings/oleObject32.bin"/><Relationship Id="rId1" Type="http://schemas.openxmlformats.org/officeDocument/2006/relationships/vmlDrawing" Target="../drawings/vmlDrawing7.vml"/><Relationship Id="rId6" Type="http://schemas.openxmlformats.org/officeDocument/2006/relationships/oleObject" Target="../embeddings/oleObject27.bin"/><Relationship Id="rId11" Type="http://schemas.openxmlformats.org/officeDocument/2006/relationships/image" Target="../media/image17.wmf"/><Relationship Id="rId5" Type="http://schemas.openxmlformats.org/officeDocument/2006/relationships/image" Target="../media/image14.wmf"/><Relationship Id="rId15" Type="http://schemas.openxmlformats.org/officeDocument/2006/relationships/image" Target="../media/image19.wmf"/><Relationship Id="rId10" Type="http://schemas.openxmlformats.org/officeDocument/2006/relationships/oleObject" Target="../embeddings/oleObject29.bin"/><Relationship Id="rId19" Type="http://schemas.openxmlformats.org/officeDocument/2006/relationships/image" Target="../media/image26.wmf"/><Relationship Id="rId4" Type="http://schemas.openxmlformats.org/officeDocument/2006/relationships/oleObject" Target="../embeddings/oleObject26.bin"/><Relationship Id="rId9" Type="http://schemas.openxmlformats.org/officeDocument/2006/relationships/image" Target="../media/image16.wmf"/><Relationship Id="rId14" Type="http://schemas.openxmlformats.org/officeDocument/2006/relationships/oleObject" Target="../embeddings/oleObject31.bin"/></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Date Placeholder 3"/>
          <p:cNvSpPr>
            <a:spLocks noGrp="1"/>
          </p:cNvSpPr>
          <p:nvPr>
            <p:ph type="dt" sz="quarter" idx="10"/>
          </p:nvPr>
        </p:nvSpPr>
        <p:spPr/>
        <p:txBody>
          <a:bodyPr/>
          <a:lstStyle/>
          <a:p>
            <a:pPr>
              <a:defRPr/>
            </a:pPr>
            <a:fld id="{E05D8F56-3335-4326-BC0F-1AB14F7E42E0}" type="datetime1">
              <a:rPr lang="en-US"/>
              <a:pPr>
                <a:defRPr/>
              </a:pPr>
              <a:t>10/15/2018</a:t>
            </a:fld>
            <a:endParaRPr lang="en-US"/>
          </a:p>
        </p:txBody>
      </p:sp>
      <p:sp>
        <p:nvSpPr>
          <p:cNvPr id="6" name="Slide Number Placeholder 5"/>
          <p:cNvSpPr>
            <a:spLocks noGrp="1"/>
          </p:cNvSpPr>
          <p:nvPr>
            <p:ph type="sldNum" sz="quarter" idx="12"/>
          </p:nvPr>
        </p:nvSpPr>
        <p:spPr/>
        <p:txBody>
          <a:bodyPr/>
          <a:lstStyle/>
          <a:p>
            <a:pPr>
              <a:defRPr/>
            </a:pPr>
            <a:fld id="{597D6AF3-158D-4899-A660-047F07BFADC7}" type="slidenum">
              <a:rPr lang="en-US"/>
              <a:pPr>
                <a:defRPr/>
              </a:pPr>
              <a:t>1</a:t>
            </a:fld>
            <a:endParaRPr lang="en-US"/>
          </a:p>
        </p:txBody>
      </p:sp>
      <p:sp>
        <p:nvSpPr>
          <p:cNvPr id="49157" name="Rectangle 1026"/>
          <p:cNvSpPr>
            <a:spLocks noGrp="1" noChangeArrowheads="1"/>
          </p:cNvSpPr>
          <p:nvPr>
            <p:ph type="ctrTitle"/>
          </p:nvPr>
        </p:nvSpPr>
        <p:spPr>
          <a:xfrm>
            <a:off x="838200" y="1219200"/>
            <a:ext cx="7315200" cy="1524000"/>
          </a:xfrm>
        </p:spPr>
        <p:txBody>
          <a:bodyPr/>
          <a:lstStyle/>
          <a:p>
            <a:r>
              <a:rPr lang="id-ID" dirty="0" smtClean="0"/>
              <a:t/>
            </a:r>
            <a:br>
              <a:rPr lang="id-ID" dirty="0" smtClean="0"/>
            </a:br>
            <a:r>
              <a:rPr lang="id-ID" dirty="0" smtClean="0"/>
              <a:t>Pencocokan Kurva</a:t>
            </a:r>
            <a:br>
              <a:rPr lang="id-ID" dirty="0" smtClean="0"/>
            </a:br>
            <a:endParaRPr lang="en-US" dirty="0" smtClean="0"/>
          </a:p>
        </p:txBody>
      </p:sp>
      <p:sp>
        <p:nvSpPr>
          <p:cNvPr id="2" name="Subtitle 1"/>
          <p:cNvSpPr>
            <a:spLocks noGrp="1"/>
          </p:cNvSpPr>
          <p:nvPr>
            <p:ph type="subTitle" idx="1"/>
          </p:nvPr>
        </p:nvSpPr>
        <p:spPr/>
        <p:txBody>
          <a:bodyPr/>
          <a:lstStyle/>
          <a:p>
            <a:endParaRPr lang="id-ID"/>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1" name="Slide Number Placeholder 7"/>
          <p:cNvSpPr>
            <a:spLocks noGrp="1"/>
          </p:cNvSpPr>
          <p:nvPr>
            <p:ph type="sldNum" sz="quarter" idx="12"/>
          </p:nvPr>
        </p:nvSpPr>
        <p:spPr/>
        <p:txBody>
          <a:bodyPr/>
          <a:lstStyle/>
          <a:p>
            <a:pPr>
              <a:defRPr/>
            </a:pPr>
            <a:fld id="{042E26B3-A209-42E6-82E0-503FC25A065A}" type="slidenum">
              <a:rPr lang="en-US"/>
              <a:pPr>
                <a:defRPr/>
              </a:pPr>
              <a:t>10</a:t>
            </a:fld>
            <a:endParaRPr lang="en-US"/>
          </a:p>
        </p:txBody>
      </p:sp>
      <p:sp>
        <p:nvSpPr>
          <p:cNvPr id="8198" name="Rectangle 2"/>
          <p:cNvSpPr>
            <a:spLocks noGrp="1" noChangeArrowheads="1"/>
          </p:cNvSpPr>
          <p:nvPr>
            <p:ph type="title"/>
          </p:nvPr>
        </p:nvSpPr>
        <p:spPr/>
        <p:txBody>
          <a:bodyPr/>
          <a:lstStyle/>
          <a:p>
            <a:r>
              <a:rPr lang="en-US" sz="4000" smtClean="0">
                <a:cs typeface="Times New Roman" pitchFamily="18" charset="0"/>
              </a:rPr>
              <a:t>Linear Regression-Criteria 2</a:t>
            </a:r>
          </a:p>
        </p:txBody>
      </p:sp>
      <p:graphicFrame>
        <p:nvGraphicFramePr>
          <p:cNvPr id="257315" name="Group 291"/>
          <p:cNvGraphicFramePr>
            <a:graphicFrameLocks noGrp="1"/>
          </p:cNvGraphicFramePr>
          <p:nvPr>
            <p:ph sz="half" idx="1"/>
          </p:nvPr>
        </p:nvGraphicFramePr>
        <p:xfrm>
          <a:off x="762000" y="3810000"/>
          <a:ext cx="3048000" cy="2209803"/>
        </p:xfrm>
        <a:graphic>
          <a:graphicData uri="http://schemas.openxmlformats.org/drawingml/2006/table">
            <a:tbl>
              <a:tblPr/>
              <a:tblGrid>
                <a:gridCol w="531813"/>
                <a:gridCol w="534987"/>
                <a:gridCol w="704850"/>
                <a:gridCol w="1276350"/>
              </a:tblGrid>
              <a:tr h="306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y</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predicted</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|ε| = |y - y</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predicted</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06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06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06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0638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677863">
                <a:tc gridSpan="3">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ahoma"/>
                          <a:cs typeface="Times New Roman" pitchFamily="18" charset="0"/>
                        </a:rPr>
                        <a:t> </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9525"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8194" name="Object 268"/>
          <p:cNvGraphicFramePr>
            <a:graphicFrameLocks noGrp="1" noChangeAspect="1"/>
          </p:cNvGraphicFramePr>
          <p:nvPr>
            <p:ph sz="quarter" idx="2"/>
          </p:nvPr>
        </p:nvGraphicFramePr>
        <p:xfrm>
          <a:off x="4191000" y="3048000"/>
          <a:ext cx="4572000" cy="2759075"/>
        </p:xfrm>
        <a:graphic>
          <a:graphicData uri="http://schemas.openxmlformats.org/presentationml/2006/ole">
            <mc:AlternateContent xmlns:mc="http://schemas.openxmlformats.org/markup-compatibility/2006">
              <mc:Choice xmlns:v="urn:schemas-microsoft-com:vml" Requires="v">
                <p:oleObj spid="_x0000_s8202" name="Chart" r:id="rId5" imgW="4667354" imgH="2400361" progId="Excel.Chart.8">
                  <p:embed/>
                </p:oleObj>
              </mc:Choice>
              <mc:Fallback>
                <p:oleObj name="Chart" r:id="rId5" imgW="4667354" imgH="2400361" progId="Excel.Chart.8">
                  <p:embed/>
                  <p:pic>
                    <p:nvPicPr>
                      <p:cNvPr id="0" name="Object 268"/>
                      <p:cNvPicPr>
                        <a:picLocks noRot="1"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91000" y="3048000"/>
                        <a:ext cx="4572000" cy="2759075"/>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Lst>
                    </p:spPr>
                  </p:pic>
                </p:oleObj>
              </mc:Fallback>
            </mc:AlternateContent>
          </a:graphicData>
        </a:graphic>
      </p:graphicFrame>
      <p:sp>
        <p:nvSpPr>
          <p:cNvPr id="8236" name="Rectangle 12"/>
          <p:cNvSpPr>
            <a:spLocks noChangeArrowheads="1"/>
          </p:cNvSpPr>
          <p:nvPr/>
        </p:nvSpPr>
        <p:spPr bwMode="auto">
          <a:xfrm>
            <a:off x="0" y="2852738"/>
            <a:ext cx="9144000" cy="0"/>
          </a:xfrm>
          <a:prstGeom prst="rect">
            <a:avLst/>
          </a:prstGeom>
          <a:noFill/>
          <a:ln w="9525">
            <a:noFill/>
            <a:miter lim="800000"/>
            <a:headEnd/>
            <a:tailEnd/>
          </a:ln>
        </p:spPr>
        <p:txBody>
          <a:bodyPr wrap="none" anchor="ctr">
            <a:spAutoFit/>
          </a:bodyPr>
          <a:lstStyle/>
          <a:p>
            <a:endParaRPr lang="en-US"/>
          </a:p>
        </p:txBody>
      </p:sp>
      <p:sp>
        <p:nvSpPr>
          <p:cNvPr id="8237" name="Rectangle 13"/>
          <p:cNvSpPr>
            <a:spLocks noChangeArrowheads="1"/>
          </p:cNvSpPr>
          <p:nvPr/>
        </p:nvSpPr>
        <p:spPr bwMode="auto">
          <a:xfrm>
            <a:off x="0" y="3243263"/>
            <a:ext cx="10985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8238" name="Rectangle 14"/>
          <p:cNvSpPr>
            <a:spLocks noChangeArrowheads="1"/>
          </p:cNvSpPr>
          <p:nvPr/>
        </p:nvSpPr>
        <p:spPr bwMode="auto">
          <a:xfrm>
            <a:off x="0" y="3746500"/>
            <a:ext cx="219075" cy="260350"/>
          </a:xfrm>
          <a:prstGeom prst="rect">
            <a:avLst/>
          </a:prstGeom>
          <a:noFill/>
          <a:ln w="9525">
            <a:noFill/>
            <a:miter lim="800000"/>
            <a:headEnd/>
            <a:tailEnd/>
          </a:ln>
        </p:spPr>
        <p:txBody>
          <a:bodyPr wrap="none" anchor="ctr">
            <a:spAutoFit/>
          </a:bodyPr>
          <a:lstStyle/>
          <a:p>
            <a:pPr algn="l" eaLnBrk="0" hangingPunct="0"/>
            <a:r>
              <a:rPr lang="en-US" sz="1100">
                <a:latin typeface="Times New Roman" pitchFamily="18" charset="0"/>
              </a:rPr>
              <a:t> </a:t>
            </a:r>
            <a:endParaRPr lang="en-US">
              <a:latin typeface="Times New Roman" pitchFamily="18" charset="0"/>
            </a:endParaRPr>
          </a:p>
        </p:txBody>
      </p:sp>
      <p:sp>
        <p:nvSpPr>
          <p:cNvPr id="8239" name="Rectangle 19"/>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8240" name="Rectangle 58"/>
          <p:cNvSpPr>
            <a:spLocks noChangeArrowheads="1"/>
          </p:cNvSpPr>
          <p:nvPr/>
        </p:nvSpPr>
        <p:spPr bwMode="auto">
          <a:xfrm>
            <a:off x="3109913" y="2032000"/>
            <a:ext cx="1106487" cy="0"/>
          </a:xfrm>
          <a:prstGeom prst="rect">
            <a:avLst/>
          </a:prstGeom>
          <a:noFill/>
          <a:ln w="9525">
            <a:noFill/>
            <a:miter lim="800000"/>
            <a:headEnd/>
            <a:tailEnd/>
          </a:ln>
        </p:spPr>
        <p:txBody>
          <a:bodyPr wrap="none">
            <a:spAutoFit/>
          </a:bodyPr>
          <a:lstStyle/>
          <a:p>
            <a:endParaRPr lang="en-US"/>
          </a:p>
        </p:txBody>
      </p:sp>
      <p:sp>
        <p:nvSpPr>
          <p:cNvPr id="8241" name="Text Box 276"/>
          <p:cNvSpPr txBox="1">
            <a:spLocks noChangeArrowheads="1"/>
          </p:cNvSpPr>
          <p:nvPr/>
        </p:nvSpPr>
        <p:spPr bwMode="auto">
          <a:xfrm>
            <a:off x="762000" y="2971800"/>
            <a:ext cx="3048000" cy="730250"/>
          </a:xfrm>
          <a:prstGeom prst="rect">
            <a:avLst/>
          </a:prstGeom>
          <a:noFill/>
          <a:ln w="9525">
            <a:noFill/>
            <a:miter lim="800000"/>
            <a:headEnd/>
            <a:tailEnd/>
          </a:ln>
        </p:spPr>
        <p:txBody>
          <a:bodyPr>
            <a:spAutoFit/>
          </a:bodyPr>
          <a:lstStyle/>
          <a:p>
            <a:pPr algn="l">
              <a:spcBef>
                <a:spcPct val="50000"/>
              </a:spcBef>
            </a:pPr>
            <a:r>
              <a:rPr lang="en-US" sz="1400" b="1"/>
              <a:t>Table.</a:t>
            </a:r>
            <a:r>
              <a:rPr lang="en-US" sz="1400"/>
              <a:t> The absolute residuals employing the y=4x-4 regression model</a:t>
            </a:r>
            <a:endParaRPr lang="en-US" sz="1400" b="1"/>
          </a:p>
        </p:txBody>
      </p:sp>
      <p:sp>
        <p:nvSpPr>
          <p:cNvPr id="8242" name="Text Box 277"/>
          <p:cNvSpPr txBox="1">
            <a:spLocks noChangeArrowheads="1"/>
          </p:cNvSpPr>
          <p:nvPr/>
        </p:nvSpPr>
        <p:spPr bwMode="auto">
          <a:xfrm>
            <a:off x="4191000" y="5791200"/>
            <a:ext cx="4114800" cy="304800"/>
          </a:xfrm>
          <a:prstGeom prst="rect">
            <a:avLst/>
          </a:prstGeom>
          <a:noFill/>
          <a:ln w="9525">
            <a:noFill/>
            <a:miter lim="800000"/>
            <a:headEnd/>
            <a:tailEnd/>
          </a:ln>
        </p:spPr>
        <p:txBody>
          <a:bodyPr>
            <a:spAutoFit/>
          </a:bodyPr>
          <a:lstStyle/>
          <a:p>
            <a:pPr algn="l">
              <a:spcBef>
                <a:spcPct val="50000"/>
              </a:spcBef>
            </a:pPr>
            <a:r>
              <a:rPr lang="en-US" sz="1400" b="1"/>
              <a:t>Figure. </a:t>
            </a:r>
            <a:r>
              <a:rPr lang="en-US" sz="1400"/>
              <a:t>Regression curve for y=4x-4, y vs. x data</a:t>
            </a:r>
            <a:endParaRPr lang="en-US" sz="1400" b="1"/>
          </a:p>
        </p:txBody>
      </p:sp>
      <p:graphicFrame>
        <p:nvGraphicFramePr>
          <p:cNvPr id="8195" name="Object 287"/>
          <p:cNvGraphicFramePr>
            <a:graphicFrameLocks noGrp="1" noChangeAspect="1"/>
          </p:cNvGraphicFramePr>
          <p:nvPr>
            <p:ph sz="quarter" idx="3"/>
          </p:nvPr>
        </p:nvGraphicFramePr>
        <p:xfrm>
          <a:off x="2667000" y="5334000"/>
          <a:ext cx="1066800" cy="696913"/>
        </p:xfrm>
        <a:graphic>
          <a:graphicData uri="http://schemas.openxmlformats.org/presentationml/2006/ole">
            <mc:AlternateContent xmlns:mc="http://schemas.openxmlformats.org/markup-compatibility/2006">
              <mc:Choice xmlns:v="urn:schemas-microsoft-com:vml" Requires="v">
                <p:oleObj spid="_x0000_s8203" name="Equation" r:id="rId7" imgW="660240" imgH="431640" progId="Equation.3">
                  <p:embed/>
                </p:oleObj>
              </mc:Choice>
              <mc:Fallback>
                <p:oleObj name="Equation" r:id="rId7" imgW="660240" imgH="431640" progId="Equation.3">
                  <p:embed/>
                  <p:pic>
                    <p:nvPicPr>
                      <p:cNvPr id="0" name="Object 28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67000" y="5334000"/>
                        <a:ext cx="10668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243" name="Text Box 292"/>
          <p:cNvSpPr txBox="1">
            <a:spLocks noChangeArrowheads="1"/>
          </p:cNvSpPr>
          <p:nvPr/>
        </p:nvSpPr>
        <p:spPr bwMode="auto">
          <a:xfrm>
            <a:off x="2362200" y="2057400"/>
            <a:ext cx="4181475" cy="381000"/>
          </a:xfrm>
          <a:prstGeom prst="rect">
            <a:avLst/>
          </a:prstGeom>
          <a:noFill/>
          <a:ln w="9525">
            <a:noFill/>
            <a:miter lim="800000"/>
            <a:headEnd/>
            <a:tailEnd/>
          </a:ln>
        </p:spPr>
        <p:txBody>
          <a:bodyPr wrap="none">
            <a:spAutoFit/>
          </a:bodyPr>
          <a:lstStyle/>
          <a:p>
            <a:pPr algn="l"/>
            <a:r>
              <a:rPr lang="en-US" sz="1900"/>
              <a:t>Using </a:t>
            </a:r>
            <a:r>
              <a:rPr lang="en-US" sz="1900" i="1"/>
              <a:t>y=4x-4</a:t>
            </a:r>
            <a:r>
              <a:rPr lang="en-US" sz="1900"/>
              <a:t> as the regression curve</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7" name="Slide Number Placeholder 7"/>
          <p:cNvSpPr>
            <a:spLocks noGrp="1"/>
          </p:cNvSpPr>
          <p:nvPr>
            <p:ph type="sldNum" sz="quarter" idx="12"/>
          </p:nvPr>
        </p:nvSpPr>
        <p:spPr/>
        <p:txBody>
          <a:bodyPr/>
          <a:lstStyle/>
          <a:p>
            <a:pPr>
              <a:defRPr/>
            </a:pPr>
            <a:fld id="{C3B25323-E0F3-4B4A-B22A-F41C9FB9494A}" type="slidenum">
              <a:rPr lang="en-US"/>
              <a:pPr>
                <a:defRPr/>
              </a:pPr>
              <a:t>11</a:t>
            </a:fld>
            <a:endParaRPr lang="en-US"/>
          </a:p>
        </p:txBody>
      </p:sp>
      <p:sp>
        <p:nvSpPr>
          <p:cNvPr id="9222" name="Rectangle 4"/>
          <p:cNvSpPr>
            <a:spLocks noGrp="1" noChangeArrowheads="1"/>
          </p:cNvSpPr>
          <p:nvPr>
            <p:ph type="title"/>
          </p:nvPr>
        </p:nvSpPr>
        <p:spPr/>
        <p:txBody>
          <a:bodyPr/>
          <a:lstStyle/>
          <a:p>
            <a:r>
              <a:rPr lang="en-US" sz="4000" smtClean="0"/>
              <a:t>Linear Regression-Criteria#2</a:t>
            </a:r>
          </a:p>
        </p:txBody>
      </p:sp>
      <p:graphicFrame>
        <p:nvGraphicFramePr>
          <p:cNvPr id="409779" name="Group 179"/>
          <p:cNvGraphicFramePr>
            <a:graphicFrameLocks noGrp="1"/>
          </p:cNvGraphicFramePr>
          <p:nvPr>
            <p:ph sz="half" idx="1"/>
          </p:nvPr>
        </p:nvGraphicFramePr>
        <p:xfrm>
          <a:off x="762000" y="3581400"/>
          <a:ext cx="3124200" cy="2663825"/>
        </p:xfrm>
        <a:graphic>
          <a:graphicData uri="http://schemas.openxmlformats.org/drawingml/2006/table">
            <a:tbl>
              <a:tblPr/>
              <a:tblGrid>
                <a:gridCol w="566738"/>
                <a:gridCol w="615950"/>
                <a:gridCol w="676275"/>
                <a:gridCol w="1265237"/>
              </a:tblGrid>
              <a:tr h="3841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y</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predicted</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|ε| = |y </a:t>
                      </a:r>
                      <a:r>
                        <a:rPr kumimoji="0" lang="en-US" sz="1200" b="1" i="0" u="none" strike="noStrike" cap="none" normalizeH="0" baseline="0" smtClean="0">
                          <a:ln>
                            <a:noFill/>
                          </a:ln>
                          <a:solidFill>
                            <a:schemeClr val="tx1"/>
                          </a:solidFill>
                          <a:effectLst/>
                          <a:latin typeface="Tahoma"/>
                          <a:cs typeface="Times New Roman" pitchFamily="18" charset="0"/>
                        </a:rPr>
                        <a:t>–</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 y</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predicted</a:t>
                      </a: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41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10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41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841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673100">
                <a:tc gridSpan="3">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258" name="Rectangle 158"/>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9218" name="Object 157"/>
          <p:cNvGraphicFramePr>
            <a:graphicFrameLocks noChangeAspect="1"/>
          </p:cNvGraphicFramePr>
          <p:nvPr/>
        </p:nvGraphicFramePr>
        <p:xfrm>
          <a:off x="2743200" y="5486400"/>
          <a:ext cx="1066800" cy="696913"/>
        </p:xfrm>
        <a:graphic>
          <a:graphicData uri="http://schemas.openxmlformats.org/presentationml/2006/ole">
            <mc:AlternateContent xmlns:mc="http://schemas.openxmlformats.org/markup-compatibility/2006">
              <mc:Choice xmlns:v="urn:schemas-microsoft-com:vml" Requires="v">
                <p:oleObj spid="_x0000_s9226" name="Equation" r:id="rId4" imgW="660113" imgH="431613" progId="Equation.3">
                  <p:embed/>
                </p:oleObj>
              </mc:Choice>
              <mc:Fallback>
                <p:oleObj name="Equation" r:id="rId4" imgW="660113" imgH="431613" progId="Equation.3">
                  <p:embed/>
                  <p:pic>
                    <p:nvPicPr>
                      <p:cNvPr id="0" name="Object 15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5486400"/>
                        <a:ext cx="10668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59" name="Rectangle 16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sp>
        <p:nvSpPr>
          <p:cNvPr id="9260" name="Text Box 167"/>
          <p:cNvSpPr txBox="1">
            <a:spLocks noChangeArrowheads="1"/>
          </p:cNvSpPr>
          <p:nvPr/>
        </p:nvSpPr>
        <p:spPr bwMode="auto">
          <a:xfrm>
            <a:off x="762000" y="3048000"/>
            <a:ext cx="3124200" cy="517525"/>
          </a:xfrm>
          <a:prstGeom prst="rect">
            <a:avLst/>
          </a:prstGeom>
          <a:noFill/>
          <a:ln w="9525">
            <a:noFill/>
            <a:miter lim="800000"/>
            <a:headEnd/>
            <a:tailEnd/>
          </a:ln>
        </p:spPr>
        <p:txBody>
          <a:bodyPr>
            <a:spAutoFit/>
          </a:bodyPr>
          <a:lstStyle/>
          <a:p>
            <a:pPr algn="l">
              <a:spcBef>
                <a:spcPct val="50000"/>
              </a:spcBef>
            </a:pPr>
            <a:r>
              <a:rPr lang="en-US" sz="1400" b="1"/>
              <a:t>Table. </a:t>
            </a:r>
            <a:r>
              <a:rPr lang="en-US" sz="1400"/>
              <a:t>Absolute residuals employing the y=6 model</a:t>
            </a:r>
            <a:endParaRPr lang="en-US" sz="1400" b="1"/>
          </a:p>
        </p:txBody>
      </p:sp>
      <p:graphicFrame>
        <p:nvGraphicFramePr>
          <p:cNvPr id="9219" name="Object 169"/>
          <p:cNvGraphicFramePr>
            <a:graphicFrameLocks noGrp="1" noChangeAspect="1"/>
          </p:cNvGraphicFramePr>
          <p:nvPr>
            <p:ph sz="quarter" idx="3"/>
          </p:nvPr>
        </p:nvGraphicFramePr>
        <p:xfrm>
          <a:off x="4114800" y="3000375"/>
          <a:ext cx="4800600" cy="2960688"/>
        </p:xfrm>
        <a:graphic>
          <a:graphicData uri="http://schemas.openxmlformats.org/presentationml/2006/ole">
            <mc:AlternateContent xmlns:mc="http://schemas.openxmlformats.org/markup-compatibility/2006">
              <mc:Choice xmlns:v="urn:schemas-microsoft-com:vml" Requires="v">
                <p:oleObj spid="_x0000_s9227" name="Chart" r:id="rId7" imgW="4667212" imgH="2400300" progId="Excel.Chart.8">
                  <p:embed/>
                </p:oleObj>
              </mc:Choice>
              <mc:Fallback>
                <p:oleObj name="Chart" r:id="rId7" imgW="4667212" imgH="2400300" progId="Excel.Chart.8">
                  <p:embed/>
                  <p:pic>
                    <p:nvPicPr>
                      <p:cNvPr id="0" name="Object 169"/>
                      <p:cNvPicPr>
                        <a:picLocks noRot="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14800" y="3000375"/>
                        <a:ext cx="4800600" cy="296068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Lst>
                    </p:spPr>
                  </p:pic>
                </p:oleObj>
              </mc:Fallback>
            </mc:AlternateContent>
          </a:graphicData>
        </a:graphic>
      </p:graphicFrame>
      <p:sp>
        <p:nvSpPr>
          <p:cNvPr id="9261" name="Rectangle 172"/>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9262" name="Text Box 175"/>
          <p:cNvSpPr txBox="1">
            <a:spLocks noChangeArrowheads="1"/>
          </p:cNvSpPr>
          <p:nvPr/>
        </p:nvSpPr>
        <p:spPr bwMode="auto">
          <a:xfrm>
            <a:off x="4191000" y="5943600"/>
            <a:ext cx="4038600" cy="3048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Regression curve for y=6, y vs. x data</a:t>
            </a:r>
            <a:endParaRPr lang="en-US" sz="1400" b="1"/>
          </a:p>
        </p:txBody>
      </p:sp>
      <p:sp>
        <p:nvSpPr>
          <p:cNvPr id="9263" name="Text Box 178"/>
          <p:cNvSpPr txBox="1">
            <a:spLocks noChangeArrowheads="1"/>
          </p:cNvSpPr>
          <p:nvPr/>
        </p:nvSpPr>
        <p:spPr bwMode="auto">
          <a:xfrm>
            <a:off x="2286000" y="1981200"/>
            <a:ext cx="5029200" cy="381000"/>
          </a:xfrm>
          <a:prstGeom prst="rect">
            <a:avLst/>
          </a:prstGeom>
          <a:noFill/>
          <a:ln w="9525">
            <a:noFill/>
            <a:miter lim="800000"/>
            <a:headEnd/>
            <a:tailEnd/>
          </a:ln>
        </p:spPr>
        <p:txBody>
          <a:bodyPr>
            <a:spAutoFit/>
          </a:bodyPr>
          <a:lstStyle/>
          <a:p>
            <a:pPr algn="l">
              <a:spcBef>
                <a:spcPct val="50000"/>
              </a:spcBef>
            </a:pPr>
            <a:r>
              <a:rPr lang="en-US" sz="1900"/>
              <a:t>Using </a:t>
            </a:r>
            <a:r>
              <a:rPr lang="en-US" sz="1900" i="1"/>
              <a:t>y=6</a:t>
            </a:r>
            <a:r>
              <a:rPr lang="en-US" sz="1900"/>
              <a:t> as a regression curve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6" name="Slide Number Placeholder 5"/>
          <p:cNvSpPr>
            <a:spLocks noGrp="1"/>
          </p:cNvSpPr>
          <p:nvPr>
            <p:ph type="sldNum" sz="quarter" idx="12"/>
          </p:nvPr>
        </p:nvSpPr>
        <p:spPr/>
        <p:txBody>
          <a:bodyPr/>
          <a:lstStyle/>
          <a:p>
            <a:pPr>
              <a:defRPr/>
            </a:pPr>
            <a:fld id="{A669FC19-5084-4668-B7A3-452431DE47B0}" type="slidenum">
              <a:rPr lang="en-US"/>
              <a:pPr>
                <a:defRPr/>
              </a:pPr>
              <a:t>12</a:t>
            </a:fld>
            <a:endParaRPr lang="en-US"/>
          </a:p>
        </p:txBody>
      </p:sp>
      <p:sp>
        <p:nvSpPr>
          <p:cNvPr id="10246" name="Rectangle 2"/>
          <p:cNvSpPr>
            <a:spLocks noGrp="1" noChangeArrowheads="1"/>
          </p:cNvSpPr>
          <p:nvPr>
            <p:ph type="title"/>
          </p:nvPr>
        </p:nvSpPr>
        <p:spPr/>
        <p:txBody>
          <a:bodyPr/>
          <a:lstStyle/>
          <a:p>
            <a:r>
              <a:rPr lang="en-US" sz="4000" smtClean="0">
                <a:cs typeface="Times New Roman" pitchFamily="18" charset="0"/>
              </a:rPr>
              <a:t>Linear Regression-Criterion#2</a:t>
            </a:r>
          </a:p>
        </p:txBody>
      </p:sp>
      <p:sp>
        <p:nvSpPr>
          <p:cNvPr id="10247" name="Text Box 3"/>
          <p:cNvSpPr txBox="1">
            <a:spLocks noChangeArrowheads="1"/>
          </p:cNvSpPr>
          <p:nvPr/>
        </p:nvSpPr>
        <p:spPr bwMode="auto">
          <a:xfrm>
            <a:off x="2727325" y="4148138"/>
            <a:ext cx="184150" cy="457200"/>
          </a:xfrm>
          <a:prstGeom prst="rect">
            <a:avLst/>
          </a:prstGeom>
          <a:noFill/>
          <a:ln w="9525">
            <a:noFill/>
            <a:miter lim="800000"/>
            <a:headEnd/>
            <a:tailEnd/>
          </a:ln>
        </p:spPr>
        <p:txBody>
          <a:bodyPr wrap="none">
            <a:spAutoFit/>
          </a:bodyPr>
          <a:lstStyle/>
          <a:p>
            <a:endParaRPr lang="en-US"/>
          </a:p>
        </p:txBody>
      </p:sp>
      <p:sp>
        <p:nvSpPr>
          <p:cNvPr id="10248" name="Rectangle 31"/>
          <p:cNvSpPr>
            <a:spLocks noChangeArrowheads="1"/>
          </p:cNvSpPr>
          <p:nvPr/>
        </p:nvSpPr>
        <p:spPr bwMode="auto">
          <a:xfrm>
            <a:off x="0" y="3695700"/>
            <a:ext cx="1143000" cy="304800"/>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r>
              <a:rPr lang="en-US" sz="1400">
                <a:latin typeface="Times New Roman" pitchFamily="18" charset="0"/>
              </a:rPr>
              <a:t> </a:t>
            </a:r>
            <a:endParaRPr lang="en-US">
              <a:latin typeface="Times New Roman" pitchFamily="18" charset="0"/>
            </a:endParaRPr>
          </a:p>
        </p:txBody>
      </p:sp>
      <p:sp>
        <p:nvSpPr>
          <p:cNvPr id="10249" name="Rectangle 33"/>
          <p:cNvSpPr>
            <a:spLocks noChangeArrowheads="1"/>
          </p:cNvSpPr>
          <p:nvPr/>
        </p:nvSpPr>
        <p:spPr bwMode="auto">
          <a:xfrm>
            <a:off x="0" y="2759075"/>
            <a:ext cx="12128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0" name="Rectangle 34"/>
          <p:cNvSpPr>
            <a:spLocks noChangeArrowheads="1"/>
          </p:cNvSpPr>
          <p:nvPr/>
        </p:nvSpPr>
        <p:spPr bwMode="auto">
          <a:xfrm>
            <a:off x="0" y="3757613"/>
            <a:ext cx="12128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1" name="Rectangle 35"/>
          <p:cNvSpPr>
            <a:spLocks noChangeArrowheads="1"/>
          </p:cNvSpPr>
          <p:nvPr/>
        </p:nvSpPr>
        <p:spPr bwMode="auto">
          <a:xfrm>
            <a:off x="2576513" y="2027238"/>
            <a:ext cx="2984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2" name="Rectangle 36"/>
          <p:cNvSpPr>
            <a:spLocks noChangeArrowheads="1"/>
          </p:cNvSpPr>
          <p:nvPr/>
        </p:nvSpPr>
        <p:spPr bwMode="auto">
          <a:xfrm>
            <a:off x="1066800" y="2895600"/>
            <a:ext cx="12128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3" name="Rectangle 37"/>
          <p:cNvSpPr>
            <a:spLocks noChangeArrowheads="1"/>
          </p:cNvSpPr>
          <p:nvPr/>
        </p:nvSpPr>
        <p:spPr bwMode="auto">
          <a:xfrm>
            <a:off x="2576513" y="3871913"/>
            <a:ext cx="12128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4" name="Rectangle 54"/>
          <p:cNvSpPr>
            <a:spLocks noChangeArrowheads="1"/>
          </p:cNvSpPr>
          <p:nvPr/>
        </p:nvSpPr>
        <p:spPr bwMode="auto">
          <a:xfrm>
            <a:off x="0" y="1690688"/>
            <a:ext cx="1289050" cy="274637"/>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5" name="Rectangle 57"/>
          <p:cNvSpPr>
            <a:spLocks noChangeArrowheads="1"/>
          </p:cNvSpPr>
          <p:nvPr/>
        </p:nvSpPr>
        <p:spPr bwMode="auto">
          <a:xfrm>
            <a:off x="0" y="3181350"/>
            <a:ext cx="1289050" cy="274638"/>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6" name="Rectangle 58"/>
          <p:cNvSpPr>
            <a:spLocks noChangeArrowheads="1"/>
          </p:cNvSpPr>
          <p:nvPr/>
        </p:nvSpPr>
        <p:spPr bwMode="auto">
          <a:xfrm>
            <a:off x="0" y="3636963"/>
            <a:ext cx="9144000" cy="0"/>
          </a:xfrm>
          <a:prstGeom prst="rect">
            <a:avLst/>
          </a:prstGeom>
          <a:noFill/>
          <a:ln w="9525">
            <a:noFill/>
            <a:miter lim="800000"/>
            <a:headEnd/>
            <a:tailEnd/>
          </a:ln>
        </p:spPr>
        <p:txBody>
          <a:bodyPr wrap="none" anchor="ctr">
            <a:spAutoFit/>
          </a:bodyPr>
          <a:lstStyle/>
          <a:p>
            <a:endParaRPr lang="en-US"/>
          </a:p>
        </p:txBody>
      </p:sp>
      <p:sp>
        <p:nvSpPr>
          <p:cNvPr id="10257" name="Rectangle 61"/>
          <p:cNvSpPr>
            <a:spLocks noChangeArrowheads="1"/>
          </p:cNvSpPr>
          <p:nvPr/>
        </p:nvSpPr>
        <p:spPr bwMode="auto">
          <a:xfrm>
            <a:off x="0" y="4722813"/>
            <a:ext cx="9144000" cy="0"/>
          </a:xfrm>
          <a:prstGeom prst="rect">
            <a:avLst/>
          </a:prstGeom>
          <a:noFill/>
          <a:ln w="9525">
            <a:noFill/>
            <a:miter lim="800000"/>
            <a:headEnd/>
            <a:tailEnd/>
          </a:ln>
        </p:spPr>
        <p:txBody>
          <a:bodyPr wrap="none" anchor="ctr">
            <a:spAutoFit/>
          </a:bodyPr>
          <a:lstStyle/>
          <a:p>
            <a:endParaRPr lang="en-US"/>
          </a:p>
        </p:txBody>
      </p:sp>
      <p:sp>
        <p:nvSpPr>
          <p:cNvPr id="10258" name="Rectangle 62"/>
          <p:cNvSpPr>
            <a:spLocks noChangeArrowheads="1"/>
          </p:cNvSpPr>
          <p:nvPr/>
        </p:nvSpPr>
        <p:spPr bwMode="auto">
          <a:xfrm>
            <a:off x="0" y="4903788"/>
            <a:ext cx="1098550" cy="274637"/>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0259" name="Rectangle 6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sp>
        <p:nvSpPr>
          <p:cNvPr id="10260" name="Rectangle 90"/>
          <p:cNvSpPr>
            <a:spLocks noChangeArrowheads="1"/>
          </p:cNvSpPr>
          <p:nvPr/>
        </p:nvSpPr>
        <p:spPr bwMode="auto">
          <a:xfrm>
            <a:off x="3184525" y="2484438"/>
            <a:ext cx="1292225" cy="0"/>
          </a:xfrm>
          <a:prstGeom prst="rect">
            <a:avLst/>
          </a:prstGeom>
          <a:noFill/>
          <a:ln w="9525">
            <a:noFill/>
            <a:miter lim="800000"/>
            <a:headEnd/>
            <a:tailEnd/>
          </a:ln>
        </p:spPr>
        <p:txBody>
          <a:bodyPr wrap="none">
            <a:spAutoFit/>
          </a:bodyPr>
          <a:lstStyle/>
          <a:p>
            <a:endParaRPr lang="en-US"/>
          </a:p>
        </p:txBody>
      </p:sp>
      <p:sp>
        <p:nvSpPr>
          <p:cNvPr id="10261" name="Text Box 219"/>
          <p:cNvSpPr txBox="1">
            <a:spLocks noChangeArrowheads="1"/>
          </p:cNvSpPr>
          <p:nvPr/>
        </p:nvSpPr>
        <p:spPr bwMode="auto">
          <a:xfrm>
            <a:off x="685800" y="5181600"/>
            <a:ext cx="4495800" cy="381000"/>
          </a:xfrm>
          <a:prstGeom prst="rect">
            <a:avLst/>
          </a:prstGeom>
          <a:noFill/>
          <a:ln w="9525">
            <a:noFill/>
            <a:miter lim="800000"/>
            <a:headEnd/>
            <a:tailEnd/>
          </a:ln>
        </p:spPr>
        <p:txBody>
          <a:bodyPr>
            <a:spAutoFit/>
          </a:bodyPr>
          <a:lstStyle/>
          <a:p>
            <a:pPr algn="l">
              <a:spcBef>
                <a:spcPct val="50000"/>
              </a:spcBef>
            </a:pPr>
            <a:r>
              <a:rPr lang="en-US" sz="1900"/>
              <a:t>Can you find a regression line for which</a:t>
            </a:r>
          </a:p>
        </p:txBody>
      </p:sp>
      <p:graphicFrame>
        <p:nvGraphicFramePr>
          <p:cNvPr id="10242" name="Object 222"/>
          <p:cNvGraphicFramePr>
            <a:graphicFrameLocks noChangeAspect="1"/>
          </p:cNvGraphicFramePr>
          <p:nvPr/>
        </p:nvGraphicFramePr>
        <p:xfrm>
          <a:off x="5105400" y="5029200"/>
          <a:ext cx="1087438" cy="687388"/>
        </p:xfrm>
        <a:graphic>
          <a:graphicData uri="http://schemas.openxmlformats.org/presentationml/2006/ole">
            <mc:AlternateContent xmlns:mc="http://schemas.openxmlformats.org/markup-compatibility/2006">
              <mc:Choice xmlns:v="urn:schemas-microsoft-com:vml" Requires="v">
                <p:oleObj spid="_x0000_s10250" name="Equation" r:id="rId4" imgW="672808" imgH="431613" progId="Equation.3">
                  <p:embed/>
                </p:oleObj>
              </mc:Choice>
              <mc:Fallback>
                <p:oleObj name="Equation" r:id="rId4" imgW="672808" imgH="431613" progId="Equation.3">
                  <p:embed/>
                  <p:pic>
                    <p:nvPicPr>
                      <p:cNvPr id="0" name="Object 2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5029200"/>
                        <a:ext cx="1087438" cy="687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62" name="Text Box 225"/>
          <p:cNvSpPr txBox="1">
            <a:spLocks noChangeArrowheads="1"/>
          </p:cNvSpPr>
          <p:nvPr/>
        </p:nvSpPr>
        <p:spPr bwMode="auto">
          <a:xfrm>
            <a:off x="6172200" y="5181600"/>
            <a:ext cx="2438400" cy="381000"/>
          </a:xfrm>
          <a:prstGeom prst="rect">
            <a:avLst/>
          </a:prstGeom>
          <a:noFill/>
          <a:ln w="9525">
            <a:noFill/>
            <a:miter lim="800000"/>
            <a:headEnd/>
            <a:tailEnd/>
          </a:ln>
        </p:spPr>
        <p:txBody>
          <a:bodyPr>
            <a:spAutoFit/>
          </a:bodyPr>
          <a:lstStyle/>
          <a:p>
            <a:pPr algn="l">
              <a:spcBef>
                <a:spcPct val="50000"/>
              </a:spcBef>
            </a:pPr>
            <a:r>
              <a:rPr lang="en-US" sz="1900"/>
              <a:t>and has unique </a:t>
            </a:r>
          </a:p>
        </p:txBody>
      </p:sp>
      <p:sp>
        <p:nvSpPr>
          <p:cNvPr id="10263" name="Rectangle 268"/>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sp>
        <p:nvSpPr>
          <p:cNvPr id="10264" name="Text Box 272"/>
          <p:cNvSpPr txBox="1">
            <a:spLocks noChangeArrowheads="1"/>
          </p:cNvSpPr>
          <p:nvPr/>
        </p:nvSpPr>
        <p:spPr bwMode="auto">
          <a:xfrm>
            <a:off x="685800" y="5562600"/>
            <a:ext cx="3886200" cy="381000"/>
          </a:xfrm>
          <a:prstGeom prst="rect">
            <a:avLst/>
          </a:prstGeom>
          <a:noFill/>
          <a:ln w="9525">
            <a:noFill/>
            <a:miter lim="800000"/>
            <a:headEnd/>
            <a:tailEnd/>
          </a:ln>
        </p:spPr>
        <p:txBody>
          <a:bodyPr>
            <a:spAutoFit/>
          </a:bodyPr>
          <a:lstStyle/>
          <a:p>
            <a:pPr algn="l">
              <a:spcBef>
                <a:spcPct val="50000"/>
              </a:spcBef>
            </a:pPr>
            <a:r>
              <a:rPr lang="en-US" sz="1900"/>
              <a:t>regression coefficients?</a:t>
            </a:r>
          </a:p>
        </p:txBody>
      </p:sp>
      <p:sp>
        <p:nvSpPr>
          <p:cNvPr id="10265" name="Text Box 274"/>
          <p:cNvSpPr txBox="1">
            <a:spLocks noChangeArrowheads="1"/>
          </p:cNvSpPr>
          <p:nvPr/>
        </p:nvSpPr>
        <p:spPr bwMode="auto">
          <a:xfrm>
            <a:off x="2133600" y="2057400"/>
            <a:ext cx="5715000" cy="381000"/>
          </a:xfrm>
          <a:prstGeom prst="rect">
            <a:avLst/>
          </a:prstGeom>
          <a:noFill/>
          <a:ln w="9525">
            <a:noFill/>
            <a:miter lim="800000"/>
            <a:headEnd/>
            <a:tailEnd/>
          </a:ln>
        </p:spPr>
        <p:txBody>
          <a:bodyPr>
            <a:spAutoFit/>
          </a:bodyPr>
          <a:lstStyle/>
          <a:p>
            <a:pPr algn="l">
              <a:spcBef>
                <a:spcPct val="50000"/>
              </a:spcBef>
            </a:pPr>
            <a:r>
              <a:rPr lang="en-US" sz="1900"/>
              <a:t>for both regression models of y=4x-4 and y=6. </a:t>
            </a:r>
          </a:p>
        </p:txBody>
      </p:sp>
      <p:sp>
        <p:nvSpPr>
          <p:cNvPr id="10266" name="Text Box 275"/>
          <p:cNvSpPr txBox="1">
            <a:spLocks noChangeArrowheads="1"/>
          </p:cNvSpPr>
          <p:nvPr/>
        </p:nvSpPr>
        <p:spPr bwMode="auto">
          <a:xfrm>
            <a:off x="685800" y="3276600"/>
            <a:ext cx="7162800" cy="1392238"/>
          </a:xfrm>
          <a:prstGeom prst="rect">
            <a:avLst/>
          </a:prstGeom>
          <a:noFill/>
          <a:ln w="9525">
            <a:noFill/>
            <a:miter lim="800000"/>
            <a:headEnd/>
            <a:tailEnd/>
          </a:ln>
        </p:spPr>
        <p:txBody>
          <a:bodyPr>
            <a:spAutoFit/>
          </a:bodyPr>
          <a:lstStyle/>
          <a:p>
            <a:pPr algn="l">
              <a:spcBef>
                <a:spcPct val="50000"/>
              </a:spcBef>
            </a:pPr>
            <a:r>
              <a:rPr lang="en-US" sz="1900"/>
              <a:t>The sum of the errors has been made as small as possible, that is 4, but the regression model is not unique.</a:t>
            </a:r>
          </a:p>
          <a:p>
            <a:pPr algn="l">
              <a:spcBef>
                <a:spcPct val="50000"/>
              </a:spcBef>
            </a:pPr>
            <a:r>
              <a:rPr lang="en-US" sz="1900"/>
              <a:t>Hence the above criterion of minimizing the sum of the absolute value of the residuals is also a bad criterion.</a:t>
            </a:r>
          </a:p>
        </p:txBody>
      </p:sp>
      <p:graphicFrame>
        <p:nvGraphicFramePr>
          <p:cNvPr id="10243" name="Object 276"/>
          <p:cNvGraphicFramePr>
            <a:graphicFrameLocks noGrp="1" noChangeAspect="1"/>
          </p:cNvGraphicFramePr>
          <p:nvPr>
            <p:ph idx="1"/>
          </p:nvPr>
        </p:nvGraphicFramePr>
        <p:xfrm>
          <a:off x="1066800" y="1905000"/>
          <a:ext cx="1066800" cy="696913"/>
        </p:xfrm>
        <a:graphic>
          <a:graphicData uri="http://schemas.openxmlformats.org/presentationml/2006/ole">
            <mc:AlternateContent xmlns:mc="http://schemas.openxmlformats.org/markup-compatibility/2006">
              <mc:Choice xmlns:v="urn:schemas-microsoft-com:vml" Requires="v">
                <p:oleObj spid="_x0000_s10251" name="Equation" r:id="rId6" imgW="660113" imgH="431613" progId="Equation.3">
                  <p:embed/>
                </p:oleObj>
              </mc:Choice>
              <mc:Fallback>
                <p:oleObj name="Equation" r:id="rId6" imgW="660113" imgH="431613" progId="Equation.3">
                  <p:embed/>
                  <p:pic>
                    <p:nvPicPr>
                      <p:cNvPr id="0" name="Object 2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66800" y="1905000"/>
                        <a:ext cx="1066800" cy="696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2" name="Slide Number Placeholder 5"/>
          <p:cNvSpPr>
            <a:spLocks noGrp="1"/>
          </p:cNvSpPr>
          <p:nvPr>
            <p:ph type="sldNum" sz="quarter" idx="12"/>
          </p:nvPr>
        </p:nvSpPr>
        <p:spPr/>
        <p:txBody>
          <a:bodyPr/>
          <a:lstStyle/>
          <a:p>
            <a:pPr>
              <a:defRPr/>
            </a:pPr>
            <a:fld id="{49CE8B0A-53F9-439E-B2BE-16935585DFB3}" type="slidenum">
              <a:rPr lang="en-US"/>
              <a:pPr>
                <a:defRPr/>
              </a:pPr>
              <a:t>13</a:t>
            </a:fld>
            <a:endParaRPr lang="en-US"/>
          </a:p>
        </p:txBody>
      </p:sp>
      <p:sp>
        <p:nvSpPr>
          <p:cNvPr id="11276" name="Rectangle 2"/>
          <p:cNvSpPr>
            <a:spLocks noGrp="1" noChangeArrowheads="1"/>
          </p:cNvSpPr>
          <p:nvPr>
            <p:ph type="title"/>
          </p:nvPr>
        </p:nvSpPr>
        <p:spPr/>
        <p:txBody>
          <a:bodyPr/>
          <a:lstStyle/>
          <a:p>
            <a:r>
              <a:rPr lang="en-US" sz="4000" smtClean="0"/>
              <a:t>Least Squares Criterion</a:t>
            </a:r>
            <a:r>
              <a:rPr lang="en-US" smtClean="0"/>
              <a:t> </a:t>
            </a:r>
          </a:p>
        </p:txBody>
      </p:sp>
      <p:sp>
        <p:nvSpPr>
          <p:cNvPr id="11277" name="Rectangle 5"/>
          <p:cNvSpPr>
            <a:spLocks noChangeArrowheads="1"/>
          </p:cNvSpPr>
          <p:nvPr/>
        </p:nvSpPr>
        <p:spPr bwMode="auto">
          <a:xfrm>
            <a:off x="3333750" y="2443163"/>
            <a:ext cx="9144000" cy="0"/>
          </a:xfrm>
          <a:prstGeom prst="rect">
            <a:avLst/>
          </a:prstGeom>
          <a:noFill/>
          <a:ln w="9525">
            <a:noFill/>
            <a:miter lim="800000"/>
            <a:headEnd/>
            <a:tailEnd/>
          </a:ln>
        </p:spPr>
        <p:txBody>
          <a:bodyPr>
            <a:spAutoFit/>
          </a:bodyPr>
          <a:lstStyle/>
          <a:p>
            <a:endParaRPr lang="en-US"/>
          </a:p>
        </p:txBody>
      </p:sp>
      <p:sp>
        <p:nvSpPr>
          <p:cNvPr id="11278" name="Rectangle 16"/>
          <p:cNvSpPr>
            <a:spLocks noChangeArrowheads="1"/>
          </p:cNvSpPr>
          <p:nvPr/>
        </p:nvSpPr>
        <p:spPr bwMode="auto">
          <a:xfrm>
            <a:off x="0" y="3300413"/>
            <a:ext cx="9144000" cy="0"/>
          </a:xfrm>
          <a:prstGeom prst="rect">
            <a:avLst/>
          </a:prstGeom>
          <a:noFill/>
          <a:ln w="9525">
            <a:noFill/>
            <a:miter lim="800000"/>
            <a:headEnd/>
            <a:tailEnd/>
          </a:ln>
        </p:spPr>
        <p:txBody>
          <a:bodyPr wrap="none" anchor="ctr">
            <a:spAutoFit/>
          </a:bodyPr>
          <a:lstStyle/>
          <a:p>
            <a:endParaRPr lang="en-US"/>
          </a:p>
        </p:txBody>
      </p:sp>
      <p:sp>
        <p:nvSpPr>
          <p:cNvPr id="11279" name="Rectangle 34"/>
          <p:cNvSpPr>
            <a:spLocks noChangeArrowheads="1"/>
          </p:cNvSpPr>
          <p:nvPr/>
        </p:nvSpPr>
        <p:spPr bwMode="auto">
          <a:xfrm>
            <a:off x="3657600" y="2179638"/>
            <a:ext cx="222250" cy="274637"/>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1280" name="Rectangle 35"/>
          <p:cNvSpPr>
            <a:spLocks noChangeArrowheads="1"/>
          </p:cNvSpPr>
          <p:nvPr/>
        </p:nvSpPr>
        <p:spPr bwMode="auto">
          <a:xfrm>
            <a:off x="0" y="1762125"/>
            <a:ext cx="1098550" cy="274638"/>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1281" name="Rectangle 37"/>
          <p:cNvSpPr>
            <a:spLocks noChangeArrowheads="1"/>
          </p:cNvSpPr>
          <p:nvPr/>
        </p:nvSpPr>
        <p:spPr bwMode="auto">
          <a:xfrm>
            <a:off x="0" y="2749550"/>
            <a:ext cx="1289050" cy="274638"/>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1282" name="Rectangle 38"/>
          <p:cNvSpPr>
            <a:spLocks noChangeArrowheads="1"/>
          </p:cNvSpPr>
          <p:nvPr/>
        </p:nvSpPr>
        <p:spPr bwMode="auto">
          <a:xfrm>
            <a:off x="0" y="3252788"/>
            <a:ext cx="1289050" cy="274637"/>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1283" name="Rectangle 42"/>
          <p:cNvSpPr>
            <a:spLocks noChangeArrowheads="1"/>
          </p:cNvSpPr>
          <p:nvPr/>
        </p:nvSpPr>
        <p:spPr bwMode="auto">
          <a:xfrm>
            <a:off x="0" y="4914900"/>
            <a:ext cx="1098550" cy="274638"/>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1284" name="Rectangle 44"/>
          <p:cNvSpPr>
            <a:spLocks noChangeArrowheads="1"/>
          </p:cNvSpPr>
          <p:nvPr/>
        </p:nvSpPr>
        <p:spPr bwMode="auto">
          <a:xfrm>
            <a:off x="0" y="5589588"/>
            <a:ext cx="1098550" cy="274637"/>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1285" name="Rectangle 45"/>
          <p:cNvSpPr>
            <a:spLocks noChangeArrowheads="1"/>
          </p:cNvSpPr>
          <p:nvPr/>
        </p:nvSpPr>
        <p:spPr bwMode="auto">
          <a:xfrm>
            <a:off x="0" y="6045200"/>
            <a:ext cx="1098550" cy="274638"/>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1286" name="Text Box 46"/>
          <p:cNvSpPr txBox="1">
            <a:spLocks noChangeArrowheads="1"/>
          </p:cNvSpPr>
          <p:nvPr/>
        </p:nvSpPr>
        <p:spPr bwMode="auto">
          <a:xfrm>
            <a:off x="914400" y="1981200"/>
            <a:ext cx="7467600" cy="669925"/>
          </a:xfrm>
          <a:prstGeom prst="rect">
            <a:avLst/>
          </a:prstGeom>
          <a:noFill/>
          <a:ln w="9525">
            <a:noFill/>
            <a:miter lim="800000"/>
            <a:headEnd/>
            <a:tailEnd/>
          </a:ln>
        </p:spPr>
        <p:txBody>
          <a:bodyPr>
            <a:spAutoFit/>
          </a:bodyPr>
          <a:lstStyle/>
          <a:p>
            <a:pPr algn="l">
              <a:spcBef>
                <a:spcPct val="50000"/>
              </a:spcBef>
            </a:pPr>
            <a:r>
              <a:rPr lang="en-US" sz="1900"/>
              <a:t>The least squares criterion minimizes the sum of the square of the residuals in the model, and also produces a unique line.</a:t>
            </a:r>
          </a:p>
        </p:txBody>
      </p:sp>
      <p:sp>
        <p:nvSpPr>
          <p:cNvPr id="11287" name="Rectangle 51"/>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1266" name="Object 50"/>
          <p:cNvGraphicFramePr>
            <a:graphicFrameLocks noChangeAspect="1"/>
          </p:cNvGraphicFramePr>
          <p:nvPr/>
        </p:nvGraphicFramePr>
        <p:xfrm>
          <a:off x="1295400" y="2590800"/>
          <a:ext cx="3200400" cy="757238"/>
        </p:xfrm>
        <a:graphic>
          <a:graphicData uri="http://schemas.openxmlformats.org/presentationml/2006/ole">
            <mc:AlternateContent xmlns:mc="http://schemas.openxmlformats.org/markup-compatibility/2006">
              <mc:Choice xmlns:v="urn:schemas-microsoft-com:vml" Requires="v">
                <p:oleObj spid="_x0000_s11298" name="Equation" r:id="rId4" imgW="1930400" imgH="457200" progId="Equation.3">
                  <p:embed/>
                </p:oleObj>
              </mc:Choice>
              <mc:Fallback>
                <p:oleObj name="Equation" r:id="rId4" imgW="1930400" imgH="457200" progId="Equation.3">
                  <p:embed/>
                  <p:pic>
                    <p:nvPicPr>
                      <p:cNvPr id="0" name="Object 5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590800"/>
                        <a:ext cx="3200400" cy="757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1288" name="Group 52"/>
          <p:cNvGrpSpPr>
            <a:grpSpLocks noChangeAspect="1"/>
          </p:cNvGrpSpPr>
          <p:nvPr/>
        </p:nvGrpSpPr>
        <p:grpSpPr bwMode="auto">
          <a:xfrm>
            <a:off x="1295400" y="3276600"/>
            <a:ext cx="5257800" cy="3219450"/>
            <a:chOff x="1620" y="1726"/>
            <a:chExt cx="8820" cy="5400"/>
          </a:xfrm>
        </p:grpSpPr>
        <p:sp>
          <p:nvSpPr>
            <p:cNvPr id="11291" name="AutoShape 53"/>
            <p:cNvSpPr>
              <a:spLocks noChangeAspect="1" noChangeArrowheads="1"/>
            </p:cNvSpPr>
            <p:nvPr/>
          </p:nvSpPr>
          <p:spPr bwMode="auto">
            <a:xfrm>
              <a:off x="1620" y="1726"/>
              <a:ext cx="8820" cy="5400"/>
            </a:xfrm>
            <a:prstGeom prst="rect">
              <a:avLst/>
            </a:prstGeom>
            <a:noFill/>
            <a:ln w="9525" cap="rnd">
              <a:noFill/>
              <a:prstDash val="sysDot"/>
              <a:miter lim="800000"/>
              <a:headEnd/>
              <a:tailEnd/>
            </a:ln>
          </p:spPr>
          <p:txBody>
            <a:bodyPr/>
            <a:lstStyle/>
            <a:p>
              <a:endParaRPr lang="en-US"/>
            </a:p>
          </p:txBody>
        </p:sp>
        <p:sp>
          <p:nvSpPr>
            <p:cNvPr id="11292" name="Line 54"/>
            <p:cNvSpPr>
              <a:spLocks noChangeShapeType="1"/>
            </p:cNvSpPr>
            <p:nvPr/>
          </p:nvSpPr>
          <p:spPr bwMode="auto">
            <a:xfrm>
              <a:off x="1980" y="1726"/>
              <a:ext cx="0" cy="4860"/>
            </a:xfrm>
            <a:prstGeom prst="line">
              <a:avLst/>
            </a:prstGeom>
            <a:noFill/>
            <a:ln w="9525">
              <a:solidFill>
                <a:srgbClr val="000000"/>
              </a:solidFill>
              <a:round/>
              <a:headEnd type="triangle" w="med" len="med"/>
              <a:tailEnd/>
            </a:ln>
          </p:spPr>
          <p:txBody>
            <a:bodyPr/>
            <a:lstStyle/>
            <a:p>
              <a:endParaRPr lang="en-US"/>
            </a:p>
          </p:txBody>
        </p:sp>
        <p:grpSp>
          <p:nvGrpSpPr>
            <p:cNvPr id="11293" name="Group 55"/>
            <p:cNvGrpSpPr>
              <a:grpSpLocks/>
            </p:cNvGrpSpPr>
            <p:nvPr/>
          </p:nvGrpSpPr>
          <p:grpSpPr bwMode="auto">
            <a:xfrm>
              <a:off x="1620" y="1906"/>
              <a:ext cx="8640" cy="5145"/>
              <a:chOff x="1620" y="1981"/>
              <a:chExt cx="8640" cy="5145"/>
            </a:xfrm>
          </p:grpSpPr>
          <p:sp>
            <p:nvSpPr>
              <p:cNvPr id="11294" name="Line 56"/>
              <p:cNvSpPr>
                <a:spLocks noChangeShapeType="1"/>
              </p:cNvSpPr>
              <p:nvPr/>
            </p:nvSpPr>
            <p:spPr bwMode="auto">
              <a:xfrm>
                <a:off x="1980" y="6586"/>
                <a:ext cx="8280" cy="0"/>
              </a:xfrm>
              <a:prstGeom prst="line">
                <a:avLst/>
              </a:prstGeom>
              <a:noFill/>
              <a:ln w="9525">
                <a:solidFill>
                  <a:srgbClr val="000000"/>
                </a:solidFill>
                <a:round/>
                <a:headEnd/>
                <a:tailEnd type="triangle" w="med" len="med"/>
              </a:ln>
            </p:spPr>
            <p:txBody>
              <a:bodyPr/>
              <a:lstStyle/>
              <a:p>
                <a:endParaRPr lang="en-US"/>
              </a:p>
            </p:txBody>
          </p:sp>
          <p:sp>
            <p:nvSpPr>
              <p:cNvPr id="11295" name="Line 57"/>
              <p:cNvSpPr>
                <a:spLocks noChangeShapeType="1"/>
              </p:cNvSpPr>
              <p:nvPr/>
            </p:nvSpPr>
            <p:spPr bwMode="auto">
              <a:xfrm flipV="1">
                <a:off x="2340" y="2446"/>
                <a:ext cx="7560" cy="3960"/>
              </a:xfrm>
              <a:prstGeom prst="line">
                <a:avLst/>
              </a:prstGeom>
              <a:noFill/>
              <a:ln w="9525">
                <a:solidFill>
                  <a:srgbClr val="000000"/>
                </a:solidFill>
                <a:round/>
                <a:headEnd/>
                <a:tailEnd/>
              </a:ln>
            </p:spPr>
            <p:txBody>
              <a:bodyPr/>
              <a:lstStyle/>
              <a:p>
                <a:endParaRPr lang="en-US"/>
              </a:p>
            </p:txBody>
          </p:sp>
          <p:sp>
            <p:nvSpPr>
              <p:cNvPr id="11296" name="Line 58"/>
              <p:cNvSpPr>
                <a:spLocks noChangeShapeType="1"/>
              </p:cNvSpPr>
              <p:nvPr/>
            </p:nvSpPr>
            <p:spPr bwMode="auto">
              <a:xfrm flipH="1" flipV="1">
                <a:off x="5220" y="4966"/>
                <a:ext cx="1080" cy="1260"/>
              </a:xfrm>
              <a:prstGeom prst="line">
                <a:avLst/>
              </a:prstGeom>
              <a:noFill/>
              <a:ln w="9525">
                <a:solidFill>
                  <a:srgbClr val="000000"/>
                </a:solidFill>
                <a:round/>
                <a:headEnd/>
                <a:tailEnd type="triangle" w="med" len="med"/>
              </a:ln>
            </p:spPr>
            <p:txBody>
              <a:bodyPr/>
              <a:lstStyle/>
              <a:p>
                <a:endParaRPr lang="en-US"/>
              </a:p>
            </p:txBody>
          </p:sp>
          <p:sp>
            <p:nvSpPr>
              <p:cNvPr id="11297" name="Text Box 59"/>
              <p:cNvSpPr txBox="1">
                <a:spLocks noChangeArrowheads="1"/>
              </p:cNvSpPr>
              <p:nvPr/>
            </p:nvSpPr>
            <p:spPr bwMode="auto">
              <a:xfrm>
                <a:off x="9900" y="6766"/>
                <a:ext cx="180" cy="360"/>
              </a:xfrm>
              <a:prstGeom prst="rect">
                <a:avLst/>
              </a:prstGeom>
              <a:noFill/>
              <a:ln w="9525">
                <a:noFill/>
                <a:miter lim="800000"/>
                <a:headEnd/>
                <a:tailEnd/>
              </a:ln>
            </p:spPr>
            <p:txBody>
              <a:bodyPr lIns="0" tIns="0" rIns="0" bIns="0"/>
              <a:lstStyle/>
              <a:p>
                <a:pPr algn="l"/>
                <a:r>
                  <a:rPr lang="en-US" sz="1200">
                    <a:latin typeface="Times New Roman" pitchFamily="18" charset="0"/>
                  </a:rPr>
                  <a:t>x</a:t>
                </a:r>
                <a:endParaRPr lang="en-US" sz="1900"/>
              </a:p>
            </p:txBody>
          </p:sp>
          <p:graphicFrame>
            <p:nvGraphicFramePr>
              <p:cNvPr id="11267" name="Object 60"/>
              <p:cNvGraphicFramePr>
                <a:graphicFrameLocks noChangeAspect="1"/>
              </p:cNvGraphicFramePr>
              <p:nvPr/>
            </p:nvGraphicFramePr>
            <p:xfrm>
              <a:off x="6480" y="6120"/>
              <a:ext cx="1246" cy="360"/>
            </p:xfrm>
            <a:graphic>
              <a:graphicData uri="http://schemas.openxmlformats.org/presentationml/2006/ole">
                <mc:AlternateContent xmlns:mc="http://schemas.openxmlformats.org/markup-compatibility/2006">
                  <mc:Choice xmlns:v="urn:schemas-microsoft-com:vml" Requires="v">
                    <p:oleObj spid="_x0000_s11299" name="Equation" r:id="rId6" imgW="1066680" imgH="266400" progId="Equation.3">
                      <p:embed/>
                    </p:oleObj>
                  </mc:Choice>
                  <mc:Fallback>
                    <p:oleObj name="Equation" r:id="rId6" imgW="1066680" imgH="266400" progId="Equation.3">
                      <p:embed/>
                      <p:pic>
                        <p:nvPicPr>
                          <p:cNvPr id="0" name="Object 6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480" y="6120"/>
                            <a:ext cx="1246"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61"/>
              <p:cNvGraphicFramePr>
                <a:graphicFrameLocks noChangeAspect="1"/>
              </p:cNvGraphicFramePr>
              <p:nvPr/>
            </p:nvGraphicFramePr>
            <p:xfrm>
              <a:off x="3240" y="6226"/>
              <a:ext cx="570" cy="340"/>
            </p:xfrm>
            <a:graphic>
              <a:graphicData uri="http://schemas.openxmlformats.org/presentationml/2006/ole">
                <mc:AlternateContent xmlns:mc="http://schemas.openxmlformats.org/markup-compatibility/2006">
                  <mc:Choice xmlns:v="urn:schemas-microsoft-com:vml" Requires="v">
                    <p:oleObj spid="_x0000_s11300" name="Equation" r:id="rId8" imgW="342720" imgH="253800" progId="Equation.3">
                      <p:embed/>
                    </p:oleObj>
                  </mc:Choice>
                  <mc:Fallback>
                    <p:oleObj name="Equation" r:id="rId8" imgW="342720" imgH="253800" progId="Equation.3">
                      <p:embed/>
                      <p:pic>
                        <p:nvPicPr>
                          <p:cNvPr id="0" name="Object 6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0" y="6226"/>
                            <a:ext cx="570"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62"/>
              <p:cNvGraphicFramePr>
                <a:graphicFrameLocks noChangeAspect="1"/>
              </p:cNvGraphicFramePr>
              <p:nvPr/>
            </p:nvGraphicFramePr>
            <p:xfrm>
              <a:off x="3930" y="4591"/>
              <a:ext cx="634" cy="340"/>
            </p:xfrm>
            <a:graphic>
              <a:graphicData uri="http://schemas.openxmlformats.org/presentationml/2006/ole">
                <mc:AlternateContent xmlns:mc="http://schemas.openxmlformats.org/markup-compatibility/2006">
                  <mc:Choice xmlns:v="urn:schemas-microsoft-com:vml" Requires="v">
                    <p:oleObj spid="_x0000_s11301" name="Equation" r:id="rId10" imgW="368280" imgH="253800" progId="Equation.3">
                      <p:embed/>
                    </p:oleObj>
                  </mc:Choice>
                  <mc:Fallback>
                    <p:oleObj name="Equation" r:id="rId10" imgW="368280" imgH="253800" progId="Equation.3">
                      <p:embed/>
                      <p:pic>
                        <p:nvPicPr>
                          <p:cNvPr id="0" name="Object 6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0" y="4591"/>
                            <a:ext cx="634" cy="34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63"/>
              <p:cNvGraphicFramePr>
                <a:graphicFrameLocks noChangeAspect="1"/>
              </p:cNvGraphicFramePr>
              <p:nvPr/>
            </p:nvGraphicFramePr>
            <p:xfrm>
              <a:off x="6120" y="4786"/>
              <a:ext cx="612" cy="360"/>
            </p:xfrm>
            <a:graphic>
              <a:graphicData uri="http://schemas.openxmlformats.org/presentationml/2006/ole">
                <mc:AlternateContent xmlns:mc="http://schemas.openxmlformats.org/markup-compatibility/2006">
                  <mc:Choice xmlns:v="urn:schemas-microsoft-com:vml" Requires="v">
                    <p:oleObj spid="_x0000_s11302" name="Equation" r:id="rId12" imgW="355320" imgH="266400" progId="Equation.3">
                      <p:embed/>
                    </p:oleObj>
                  </mc:Choice>
                  <mc:Fallback>
                    <p:oleObj name="Equation" r:id="rId12" imgW="355320" imgH="266400" progId="Equation.3">
                      <p:embed/>
                      <p:pic>
                        <p:nvPicPr>
                          <p:cNvPr id="0" name="Object 6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0" y="4786"/>
                            <a:ext cx="612"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64"/>
              <p:cNvGraphicFramePr>
                <a:graphicFrameLocks noChangeAspect="1"/>
              </p:cNvGraphicFramePr>
              <p:nvPr/>
            </p:nvGraphicFramePr>
            <p:xfrm>
              <a:off x="9540" y="3346"/>
              <a:ext cx="634" cy="360"/>
            </p:xfrm>
            <a:graphic>
              <a:graphicData uri="http://schemas.openxmlformats.org/presentationml/2006/ole">
                <mc:AlternateContent xmlns:mc="http://schemas.openxmlformats.org/markup-compatibility/2006">
                  <mc:Choice xmlns:v="urn:schemas-microsoft-com:vml" Requires="v">
                    <p:oleObj spid="_x0000_s11303" name="Equation" r:id="rId14" imgW="380880" imgH="266400" progId="Equation.3">
                      <p:embed/>
                    </p:oleObj>
                  </mc:Choice>
                  <mc:Fallback>
                    <p:oleObj name="Equation" r:id="rId14" imgW="380880" imgH="266400" progId="Equation.3">
                      <p:embed/>
                      <p:pic>
                        <p:nvPicPr>
                          <p:cNvPr id="0" name="Object 6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40" y="3346"/>
                            <a:ext cx="634"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65"/>
              <p:cNvGraphicFramePr>
                <a:graphicFrameLocks noChangeAspect="1"/>
              </p:cNvGraphicFramePr>
              <p:nvPr/>
            </p:nvGraphicFramePr>
            <p:xfrm>
              <a:off x="6840" y="2626"/>
              <a:ext cx="571" cy="360"/>
            </p:xfrm>
            <a:graphic>
              <a:graphicData uri="http://schemas.openxmlformats.org/presentationml/2006/ole">
                <mc:AlternateContent xmlns:mc="http://schemas.openxmlformats.org/markup-compatibility/2006">
                  <mc:Choice xmlns:v="urn:schemas-microsoft-com:vml" Requires="v">
                    <p:oleObj spid="_x0000_s11304" name="Equation" r:id="rId16" imgW="330120" imgH="266400" progId="Equation.3">
                      <p:embed/>
                    </p:oleObj>
                  </mc:Choice>
                  <mc:Fallback>
                    <p:oleObj name="Equation" r:id="rId16" imgW="330120" imgH="266400" progId="Equation.3">
                      <p:embed/>
                      <p:pic>
                        <p:nvPicPr>
                          <p:cNvPr id="0" name="Object 6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840" y="2626"/>
                            <a:ext cx="571"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8" name="Line 66"/>
              <p:cNvSpPr>
                <a:spLocks noChangeShapeType="1"/>
              </p:cNvSpPr>
              <p:nvPr/>
            </p:nvSpPr>
            <p:spPr bwMode="auto">
              <a:xfrm flipV="1">
                <a:off x="7155" y="3166"/>
                <a:ext cx="1" cy="720"/>
              </a:xfrm>
              <a:prstGeom prst="line">
                <a:avLst/>
              </a:prstGeom>
              <a:noFill/>
              <a:ln w="9525">
                <a:solidFill>
                  <a:srgbClr val="000000"/>
                </a:solidFill>
                <a:round/>
                <a:headEnd type="triangle" w="med" len="med"/>
                <a:tailEnd type="triangle" w="med" len="med"/>
              </a:ln>
            </p:spPr>
            <p:txBody>
              <a:bodyPr/>
              <a:lstStyle/>
              <a:p>
                <a:endParaRPr lang="en-US"/>
              </a:p>
            </p:txBody>
          </p:sp>
          <p:graphicFrame>
            <p:nvGraphicFramePr>
              <p:cNvPr id="11273" name="Object 67"/>
              <p:cNvGraphicFramePr>
                <a:graphicFrameLocks noChangeAspect="1"/>
              </p:cNvGraphicFramePr>
              <p:nvPr/>
            </p:nvGraphicFramePr>
            <p:xfrm>
              <a:off x="5220" y="3346"/>
              <a:ext cx="1859" cy="360"/>
            </p:xfrm>
            <a:graphic>
              <a:graphicData uri="http://schemas.openxmlformats.org/presentationml/2006/ole">
                <mc:AlternateContent xmlns:mc="http://schemas.openxmlformats.org/markup-compatibility/2006">
                  <mc:Choice xmlns:v="urn:schemas-microsoft-com:vml" Requires="v">
                    <p:oleObj spid="_x0000_s11305" name="Equation" r:id="rId18" imgW="1066680" imgH="266400" progId="Equation.3">
                      <p:embed/>
                    </p:oleObj>
                  </mc:Choice>
                  <mc:Fallback>
                    <p:oleObj name="Equation" r:id="rId18" imgW="1066680" imgH="266400" progId="Equation.3">
                      <p:embed/>
                      <p:pic>
                        <p:nvPicPr>
                          <p:cNvPr id="0" name="Object 6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220" y="3346"/>
                            <a:ext cx="1859" cy="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99" name="Text Box 68"/>
              <p:cNvSpPr txBox="1">
                <a:spLocks noChangeArrowheads="1"/>
              </p:cNvSpPr>
              <p:nvPr/>
            </p:nvSpPr>
            <p:spPr bwMode="auto">
              <a:xfrm>
                <a:off x="1620" y="1981"/>
                <a:ext cx="180" cy="540"/>
              </a:xfrm>
              <a:prstGeom prst="rect">
                <a:avLst/>
              </a:prstGeom>
              <a:noFill/>
              <a:ln w="9525">
                <a:noFill/>
                <a:miter lim="800000"/>
                <a:headEnd/>
                <a:tailEnd/>
              </a:ln>
            </p:spPr>
            <p:txBody>
              <a:bodyPr lIns="0" tIns="0" rIns="0" bIns="0"/>
              <a:lstStyle/>
              <a:p>
                <a:pPr algn="l"/>
                <a:r>
                  <a:rPr lang="en-US" sz="1200">
                    <a:latin typeface="Times New Roman" pitchFamily="18" charset="0"/>
                  </a:rPr>
                  <a:t>y</a:t>
                </a:r>
                <a:endParaRPr lang="en-US" sz="1900"/>
              </a:p>
            </p:txBody>
          </p:sp>
          <p:sp>
            <p:nvSpPr>
              <p:cNvPr id="11300" name="Oval 69"/>
              <p:cNvSpPr>
                <a:spLocks noChangeArrowheads="1"/>
              </p:cNvSpPr>
              <p:nvPr/>
            </p:nvSpPr>
            <p:spPr bwMode="auto">
              <a:xfrm>
                <a:off x="3420" y="6046"/>
                <a:ext cx="180" cy="180"/>
              </a:xfrm>
              <a:prstGeom prst="ellipse">
                <a:avLst/>
              </a:prstGeom>
              <a:solidFill>
                <a:srgbClr val="000000"/>
              </a:solidFill>
              <a:ln w="9525">
                <a:solidFill>
                  <a:srgbClr val="000000"/>
                </a:solidFill>
                <a:round/>
                <a:headEnd/>
                <a:tailEnd/>
              </a:ln>
            </p:spPr>
            <p:txBody>
              <a:bodyPr/>
              <a:lstStyle/>
              <a:p>
                <a:endParaRPr lang="en-US"/>
              </a:p>
            </p:txBody>
          </p:sp>
          <p:sp>
            <p:nvSpPr>
              <p:cNvPr id="11301" name="Oval 70"/>
              <p:cNvSpPr>
                <a:spLocks noChangeArrowheads="1"/>
              </p:cNvSpPr>
              <p:nvPr/>
            </p:nvSpPr>
            <p:spPr bwMode="auto">
              <a:xfrm>
                <a:off x="6300" y="4426"/>
                <a:ext cx="180" cy="180"/>
              </a:xfrm>
              <a:prstGeom prst="ellipse">
                <a:avLst/>
              </a:prstGeom>
              <a:solidFill>
                <a:srgbClr val="000000"/>
              </a:solidFill>
              <a:ln w="9525">
                <a:solidFill>
                  <a:srgbClr val="000000"/>
                </a:solidFill>
                <a:round/>
                <a:headEnd/>
                <a:tailEnd/>
              </a:ln>
            </p:spPr>
            <p:txBody>
              <a:bodyPr/>
              <a:lstStyle/>
              <a:p>
                <a:endParaRPr lang="en-US"/>
              </a:p>
            </p:txBody>
          </p:sp>
          <p:sp>
            <p:nvSpPr>
              <p:cNvPr id="11302" name="Oval 71"/>
              <p:cNvSpPr>
                <a:spLocks noChangeArrowheads="1"/>
              </p:cNvSpPr>
              <p:nvPr/>
            </p:nvSpPr>
            <p:spPr bwMode="auto">
              <a:xfrm>
                <a:off x="7065" y="3061"/>
                <a:ext cx="180" cy="180"/>
              </a:xfrm>
              <a:prstGeom prst="ellipse">
                <a:avLst/>
              </a:prstGeom>
              <a:solidFill>
                <a:srgbClr val="000000"/>
              </a:solidFill>
              <a:ln w="9525">
                <a:solidFill>
                  <a:srgbClr val="000000"/>
                </a:solidFill>
                <a:round/>
                <a:headEnd/>
                <a:tailEnd/>
              </a:ln>
            </p:spPr>
            <p:txBody>
              <a:bodyPr/>
              <a:lstStyle/>
              <a:p>
                <a:endParaRPr lang="en-US"/>
              </a:p>
            </p:txBody>
          </p:sp>
          <p:sp>
            <p:nvSpPr>
              <p:cNvPr id="11303" name="Oval 72"/>
              <p:cNvSpPr>
                <a:spLocks noChangeArrowheads="1"/>
              </p:cNvSpPr>
              <p:nvPr/>
            </p:nvSpPr>
            <p:spPr bwMode="auto">
              <a:xfrm>
                <a:off x="9720" y="2986"/>
                <a:ext cx="180" cy="180"/>
              </a:xfrm>
              <a:prstGeom prst="ellipse">
                <a:avLst/>
              </a:prstGeom>
              <a:solidFill>
                <a:srgbClr val="000000"/>
              </a:solidFill>
              <a:ln w="9525">
                <a:solidFill>
                  <a:srgbClr val="000000"/>
                </a:solidFill>
                <a:round/>
                <a:headEnd/>
                <a:tailEnd/>
              </a:ln>
            </p:spPr>
            <p:txBody>
              <a:bodyPr/>
              <a:lstStyle/>
              <a:p>
                <a:endParaRPr lang="en-US"/>
              </a:p>
            </p:txBody>
          </p:sp>
          <p:sp>
            <p:nvSpPr>
              <p:cNvPr id="11304" name="Oval 73"/>
              <p:cNvSpPr>
                <a:spLocks noChangeArrowheads="1"/>
              </p:cNvSpPr>
              <p:nvPr/>
            </p:nvSpPr>
            <p:spPr bwMode="auto">
              <a:xfrm>
                <a:off x="4155" y="4966"/>
                <a:ext cx="180" cy="180"/>
              </a:xfrm>
              <a:prstGeom prst="ellipse">
                <a:avLst/>
              </a:prstGeom>
              <a:solidFill>
                <a:srgbClr val="000000"/>
              </a:solidFill>
              <a:ln w="9525">
                <a:solidFill>
                  <a:srgbClr val="000000"/>
                </a:solidFill>
                <a:round/>
                <a:headEnd/>
                <a:tailEnd/>
              </a:ln>
            </p:spPr>
            <p:txBody>
              <a:bodyPr/>
              <a:lstStyle/>
              <a:p>
                <a:endParaRPr lang="en-US"/>
              </a:p>
            </p:txBody>
          </p:sp>
          <p:sp>
            <p:nvSpPr>
              <p:cNvPr id="11305" name="Line 74"/>
              <p:cNvSpPr>
                <a:spLocks noChangeShapeType="1"/>
              </p:cNvSpPr>
              <p:nvPr/>
            </p:nvSpPr>
            <p:spPr bwMode="auto">
              <a:xfrm flipH="1" flipV="1">
                <a:off x="6900" y="3871"/>
                <a:ext cx="540" cy="1"/>
              </a:xfrm>
              <a:prstGeom prst="line">
                <a:avLst/>
              </a:prstGeom>
              <a:noFill/>
              <a:ln w="9525">
                <a:solidFill>
                  <a:srgbClr val="000000"/>
                </a:solidFill>
                <a:round/>
                <a:headEnd/>
                <a:tailEnd/>
              </a:ln>
            </p:spPr>
            <p:txBody>
              <a:bodyPr/>
              <a:lstStyle/>
              <a:p>
                <a:endParaRPr lang="en-US"/>
              </a:p>
            </p:txBody>
          </p:sp>
          <p:sp>
            <p:nvSpPr>
              <p:cNvPr id="11306" name="Line 75"/>
              <p:cNvSpPr>
                <a:spLocks noChangeShapeType="1"/>
              </p:cNvSpPr>
              <p:nvPr/>
            </p:nvSpPr>
            <p:spPr bwMode="auto">
              <a:xfrm flipH="1" flipV="1">
                <a:off x="6870" y="3150"/>
                <a:ext cx="540" cy="1"/>
              </a:xfrm>
              <a:prstGeom prst="line">
                <a:avLst/>
              </a:prstGeom>
              <a:noFill/>
              <a:ln w="9525">
                <a:solidFill>
                  <a:srgbClr val="000000"/>
                </a:solidFill>
                <a:round/>
                <a:headEnd/>
                <a:tailEnd/>
              </a:ln>
            </p:spPr>
            <p:txBody>
              <a:bodyPr/>
              <a:lstStyle/>
              <a:p>
                <a:endParaRPr lang="en-US"/>
              </a:p>
            </p:txBody>
          </p:sp>
        </p:grpSp>
      </p:grpSp>
      <p:sp>
        <p:nvSpPr>
          <p:cNvPr id="11289" name="Rectangle 7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sp>
        <p:nvSpPr>
          <p:cNvPr id="11290" name="Text Box 78"/>
          <p:cNvSpPr txBox="1">
            <a:spLocks noChangeArrowheads="1"/>
          </p:cNvSpPr>
          <p:nvPr/>
        </p:nvSpPr>
        <p:spPr bwMode="auto">
          <a:xfrm>
            <a:off x="1219200" y="6248400"/>
            <a:ext cx="6705600" cy="3810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Linear regression of y vs. x data showing residuals at a typical point, </a:t>
            </a:r>
            <a:r>
              <a:rPr lang="en-US" sz="1400" i="1"/>
              <a:t>x</a:t>
            </a:r>
            <a:r>
              <a:rPr lang="en-US" sz="1400" i="1" baseline="-25000"/>
              <a:t>i </a:t>
            </a:r>
            <a:r>
              <a:rPr lang="en-US" sz="1400"/>
              <a:t>.</a:t>
            </a:r>
            <a:r>
              <a:rPr lang="en-US" sz="190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7" name="Slide Number Placeholder 6"/>
          <p:cNvSpPr>
            <a:spLocks noGrp="1"/>
          </p:cNvSpPr>
          <p:nvPr>
            <p:ph type="sldNum" sz="quarter" idx="12"/>
          </p:nvPr>
        </p:nvSpPr>
        <p:spPr/>
        <p:txBody>
          <a:bodyPr/>
          <a:lstStyle/>
          <a:p>
            <a:pPr>
              <a:defRPr/>
            </a:pPr>
            <a:fld id="{34782D3C-84A2-4F00-A1A0-B48B2549A21B}" type="slidenum">
              <a:rPr lang="en-US"/>
              <a:pPr>
                <a:defRPr/>
              </a:pPr>
              <a:t>14</a:t>
            </a:fld>
            <a:endParaRPr lang="en-US"/>
          </a:p>
        </p:txBody>
      </p:sp>
      <p:sp>
        <p:nvSpPr>
          <p:cNvPr id="12303" name="Rectangle 2"/>
          <p:cNvSpPr>
            <a:spLocks noGrp="1" noChangeArrowheads="1"/>
          </p:cNvSpPr>
          <p:nvPr>
            <p:ph type="title"/>
          </p:nvPr>
        </p:nvSpPr>
        <p:spPr/>
        <p:txBody>
          <a:bodyPr/>
          <a:lstStyle/>
          <a:p>
            <a:r>
              <a:rPr lang="en-US" sz="4000" smtClean="0">
                <a:cs typeface="Times New Roman" pitchFamily="18" charset="0"/>
              </a:rPr>
              <a:t>Finding Constants of Linear Model</a:t>
            </a:r>
          </a:p>
        </p:txBody>
      </p:sp>
      <p:sp>
        <p:nvSpPr>
          <p:cNvPr id="12304" name="Rectangle 9"/>
          <p:cNvSpPr>
            <a:spLocks noChangeArrowheads="1"/>
          </p:cNvSpPr>
          <p:nvPr/>
        </p:nvSpPr>
        <p:spPr bwMode="auto">
          <a:xfrm>
            <a:off x="719138" y="2859088"/>
            <a:ext cx="10985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2305" name="Rectangle 11"/>
          <p:cNvSpPr>
            <a:spLocks noChangeArrowheads="1"/>
          </p:cNvSpPr>
          <p:nvPr/>
        </p:nvSpPr>
        <p:spPr bwMode="auto">
          <a:xfrm>
            <a:off x="3252788" y="2968625"/>
            <a:ext cx="10985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2306" name="Rectangle 12"/>
          <p:cNvSpPr>
            <a:spLocks noChangeArrowheads="1"/>
          </p:cNvSpPr>
          <p:nvPr/>
        </p:nvSpPr>
        <p:spPr bwMode="auto">
          <a:xfrm>
            <a:off x="3252788" y="3586163"/>
            <a:ext cx="228600" cy="304800"/>
          </a:xfrm>
          <a:prstGeom prst="rect">
            <a:avLst/>
          </a:prstGeom>
          <a:noFill/>
          <a:ln w="9525">
            <a:noFill/>
            <a:miter lim="800000"/>
            <a:headEnd/>
            <a:tailEnd/>
          </a:ln>
        </p:spPr>
        <p:txBody>
          <a:bodyPr wrap="none" anchor="ctr">
            <a:spAutoFit/>
          </a:bodyPr>
          <a:lstStyle/>
          <a:p>
            <a:pPr algn="l" eaLnBrk="0" hangingPunct="0"/>
            <a:r>
              <a:rPr lang="en-US" sz="1400">
                <a:latin typeface="Times New Roman" pitchFamily="18" charset="0"/>
              </a:rPr>
              <a:t> </a:t>
            </a:r>
            <a:endParaRPr lang="en-US">
              <a:latin typeface="Times New Roman" pitchFamily="18" charset="0"/>
            </a:endParaRPr>
          </a:p>
        </p:txBody>
      </p:sp>
      <p:sp>
        <p:nvSpPr>
          <p:cNvPr id="12307" name="Rectangle 15"/>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pPr algn="l" eaLnBrk="0" hangingPunct="0"/>
            <a:endParaRPr lang="en-US">
              <a:latin typeface="Times New Roman" pitchFamily="18" charset="0"/>
            </a:endParaRPr>
          </a:p>
        </p:txBody>
      </p:sp>
      <p:sp>
        <p:nvSpPr>
          <p:cNvPr id="12308" name="Rectangle 17"/>
          <p:cNvSpPr>
            <a:spLocks noChangeArrowheads="1"/>
          </p:cNvSpPr>
          <p:nvPr/>
        </p:nvSpPr>
        <p:spPr bwMode="auto">
          <a:xfrm>
            <a:off x="3527425" y="3121025"/>
            <a:ext cx="20891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2309" name="Rectangle 21"/>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en-US"/>
          </a:p>
        </p:txBody>
      </p:sp>
      <p:sp>
        <p:nvSpPr>
          <p:cNvPr id="12310" name="Rectangle 24"/>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0" name="Object 26"/>
          <p:cNvGraphicFramePr>
            <a:graphicFrameLocks noChangeAspect="1"/>
          </p:cNvGraphicFramePr>
          <p:nvPr/>
        </p:nvGraphicFramePr>
        <p:xfrm>
          <a:off x="5943600" y="1905000"/>
          <a:ext cx="3048000" cy="722313"/>
        </p:xfrm>
        <a:graphic>
          <a:graphicData uri="http://schemas.openxmlformats.org/presentationml/2006/ole">
            <mc:AlternateContent xmlns:mc="http://schemas.openxmlformats.org/markup-compatibility/2006">
              <mc:Choice xmlns:v="urn:schemas-microsoft-com:vml" Requires="v">
                <p:oleObj spid="_x0000_s12334" name="Equation" r:id="rId4" imgW="1930400" imgH="457200" progId="Equation.3">
                  <p:embed/>
                </p:oleObj>
              </mc:Choice>
              <mc:Fallback>
                <p:oleObj name="Equation" r:id="rId4" imgW="1930400" imgH="457200" progId="Equation.3">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43600" y="1905000"/>
                        <a:ext cx="3048000" cy="722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1" name="Text Box 28"/>
          <p:cNvSpPr txBox="1">
            <a:spLocks noChangeArrowheads="1"/>
          </p:cNvSpPr>
          <p:nvPr/>
        </p:nvSpPr>
        <p:spPr bwMode="auto">
          <a:xfrm>
            <a:off x="685800" y="2057400"/>
            <a:ext cx="5486400" cy="381000"/>
          </a:xfrm>
          <a:prstGeom prst="rect">
            <a:avLst/>
          </a:prstGeom>
          <a:noFill/>
          <a:ln w="9525">
            <a:noFill/>
            <a:miter lim="800000"/>
            <a:headEnd/>
            <a:tailEnd/>
          </a:ln>
        </p:spPr>
        <p:txBody>
          <a:bodyPr>
            <a:spAutoFit/>
          </a:bodyPr>
          <a:lstStyle/>
          <a:p>
            <a:pPr algn="l">
              <a:spcBef>
                <a:spcPct val="50000"/>
              </a:spcBef>
            </a:pPr>
            <a:r>
              <a:rPr lang="en-US" sz="1900"/>
              <a:t>Minimize the sum of the square of the residuals:</a:t>
            </a:r>
          </a:p>
        </p:txBody>
      </p:sp>
      <p:sp>
        <p:nvSpPr>
          <p:cNvPr id="12312" name="Text Box 29"/>
          <p:cNvSpPr txBox="1">
            <a:spLocks noChangeArrowheads="1"/>
          </p:cNvSpPr>
          <p:nvPr/>
        </p:nvSpPr>
        <p:spPr bwMode="auto">
          <a:xfrm>
            <a:off x="685800" y="2514600"/>
            <a:ext cx="990600" cy="381000"/>
          </a:xfrm>
          <a:prstGeom prst="rect">
            <a:avLst/>
          </a:prstGeom>
          <a:noFill/>
          <a:ln w="9525">
            <a:noFill/>
            <a:miter lim="800000"/>
            <a:headEnd/>
            <a:tailEnd/>
          </a:ln>
        </p:spPr>
        <p:txBody>
          <a:bodyPr>
            <a:spAutoFit/>
          </a:bodyPr>
          <a:lstStyle/>
          <a:p>
            <a:pPr algn="l">
              <a:spcBef>
                <a:spcPct val="50000"/>
              </a:spcBef>
            </a:pPr>
            <a:r>
              <a:rPr lang="en-US" sz="1900"/>
              <a:t>To find </a:t>
            </a:r>
          </a:p>
        </p:txBody>
      </p:sp>
      <p:sp>
        <p:nvSpPr>
          <p:cNvPr id="12313" name="Rectangle 31"/>
          <p:cNvSpPr>
            <a:spLocks noChangeArrowheads="1"/>
          </p:cNvSpPr>
          <p:nvPr/>
        </p:nvSpPr>
        <p:spPr bwMode="auto">
          <a:xfrm>
            <a:off x="0" y="3205163"/>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1" name="Object 30"/>
          <p:cNvGraphicFramePr>
            <a:graphicFrameLocks noChangeAspect="1"/>
          </p:cNvGraphicFramePr>
          <p:nvPr/>
        </p:nvGraphicFramePr>
        <p:xfrm>
          <a:off x="1295400" y="2971800"/>
          <a:ext cx="3144838" cy="639763"/>
        </p:xfrm>
        <a:graphic>
          <a:graphicData uri="http://schemas.openxmlformats.org/presentationml/2006/ole">
            <mc:AlternateContent xmlns:mc="http://schemas.openxmlformats.org/markup-compatibility/2006">
              <mc:Choice xmlns:v="urn:schemas-microsoft-com:vml" Requires="v">
                <p:oleObj spid="_x0000_s12335" name="Equation" r:id="rId6" imgW="2197100" imgH="444500" progId="Equation.3">
                  <p:embed/>
                </p:oleObj>
              </mc:Choice>
              <mc:Fallback>
                <p:oleObj name="Equation" r:id="rId6" imgW="2197100" imgH="44450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2971800"/>
                        <a:ext cx="3144838" cy="639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32"/>
          <p:cNvGraphicFramePr>
            <a:graphicFrameLocks noChangeAspect="1"/>
          </p:cNvGraphicFramePr>
          <p:nvPr/>
        </p:nvGraphicFramePr>
        <p:xfrm>
          <a:off x="1295400" y="3657600"/>
          <a:ext cx="3271838" cy="641350"/>
        </p:xfrm>
        <a:graphic>
          <a:graphicData uri="http://schemas.openxmlformats.org/presentationml/2006/ole">
            <mc:AlternateContent xmlns:mc="http://schemas.openxmlformats.org/markup-compatibility/2006">
              <mc:Choice xmlns:v="urn:schemas-microsoft-com:vml" Requires="v">
                <p:oleObj spid="_x0000_s12336" name="Equation" r:id="rId8" imgW="2286000" imgH="444500" progId="Equation.3">
                  <p:embed/>
                </p:oleObj>
              </mc:Choice>
              <mc:Fallback>
                <p:oleObj name="Equation" r:id="rId8" imgW="2286000" imgH="444500" progId="Equation.3">
                  <p:embed/>
                  <p:pic>
                    <p:nvPicPr>
                      <p:cNvPr id="0" name="Object 3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95400" y="3657600"/>
                        <a:ext cx="3271838" cy="641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4" name="Text Box 34"/>
          <p:cNvSpPr txBox="1">
            <a:spLocks noChangeArrowheads="1"/>
          </p:cNvSpPr>
          <p:nvPr/>
        </p:nvSpPr>
        <p:spPr bwMode="auto">
          <a:xfrm>
            <a:off x="685800" y="4267200"/>
            <a:ext cx="1600200" cy="381000"/>
          </a:xfrm>
          <a:prstGeom prst="rect">
            <a:avLst/>
          </a:prstGeom>
          <a:noFill/>
          <a:ln w="9525">
            <a:noFill/>
            <a:miter lim="800000"/>
            <a:headEnd/>
            <a:tailEnd/>
          </a:ln>
        </p:spPr>
        <p:txBody>
          <a:bodyPr>
            <a:spAutoFit/>
          </a:bodyPr>
          <a:lstStyle/>
          <a:p>
            <a:pPr algn="l">
              <a:spcBef>
                <a:spcPct val="50000"/>
              </a:spcBef>
            </a:pPr>
            <a:r>
              <a:rPr lang="en-US" sz="1900"/>
              <a:t>giving</a:t>
            </a:r>
          </a:p>
        </p:txBody>
      </p:sp>
      <p:graphicFrame>
        <p:nvGraphicFramePr>
          <p:cNvPr id="12293" name="Object 37"/>
          <p:cNvGraphicFramePr>
            <a:graphicFrameLocks noChangeAspect="1"/>
          </p:cNvGraphicFramePr>
          <p:nvPr/>
        </p:nvGraphicFramePr>
        <p:xfrm>
          <a:off x="1295400" y="5410200"/>
          <a:ext cx="2554288" cy="668338"/>
        </p:xfrm>
        <a:graphic>
          <a:graphicData uri="http://schemas.openxmlformats.org/presentationml/2006/ole">
            <mc:AlternateContent xmlns:mc="http://schemas.openxmlformats.org/markup-compatibility/2006">
              <mc:Choice xmlns:v="urn:schemas-microsoft-com:vml" Requires="v">
                <p:oleObj spid="_x0000_s12337" name="Equation" r:id="rId10" imgW="1638000" imgH="431640" progId="Equation.3">
                  <p:embed/>
                </p:oleObj>
              </mc:Choice>
              <mc:Fallback>
                <p:oleObj name="Equation" r:id="rId10" imgW="1638000" imgH="431640" progId="Equation.3">
                  <p:embed/>
                  <p:pic>
                    <p:nvPicPr>
                      <p:cNvPr id="0" name="Object 3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5400" y="5410200"/>
                        <a:ext cx="2554288"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5" name="Rectangle 4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4" name="Object 39"/>
          <p:cNvGraphicFramePr>
            <a:graphicFrameLocks noChangeAspect="1"/>
          </p:cNvGraphicFramePr>
          <p:nvPr/>
        </p:nvGraphicFramePr>
        <p:xfrm>
          <a:off x="1524000" y="2590800"/>
          <a:ext cx="338138" cy="274638"/>
        </p:xfrm>
        <a:graphic>
          <a:graphicData uri="http://schemas.openxmlformats.org/presentationml/2006/ole">
            <mc:AlternateContent xmlns:mc="http://schemas.openxmlformats.org/markup-compatibility/2006">
              <mc:Choice xmlns:v="urn:schemas-microsoft-com:vml" Requires="v">
                <p:oleObj spid="_x0000_s12338" name="Equation" r:id="rId12" imgW="177480" imgH="139680" progId="Equation.3">
                  <p:embed/>
                </p:oleObj>
              </mc:Choice>
              <mc:Fallback>
                <p:oleObj name="Equation" r:id="rId12" imgW="177480" imgH="139680" progId="Equation.3">
                  <p:embed/>
                  <p:pic>
                    <p:nvPicPr>
                      <p:cNvPr id="0" name="Object 3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24000" y="2590800"/>
                        <a:ext cx="3381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6" name="Text Box 41"/>
          <p:cNvSpPr txBox="1">
            <a:spLocks noChangeArrowheads="1"/>
          </p:cNvSpPr>
          <p:nvPr/>
        </p:nvSpPr>
        <p:spPr bwMode="auto">
          <a:xfrm>
            <a:off x="1828800" y="2514600"/>
            <a:ext cx="609600" cy="381000"/>
          </a:xfrm>
          <a:prstGeom prst="rect">
            <a:avLst/>
          </a:prstGeom>
          <a:noFill/>
          <a:ln w="9525">
            <a:noFill/>
            <a:miter lim="800000"/>
            <a:headEnd/>
            <a:tailEnd/>
          </a:ln>
        </p:spPr>
        <p:txBody>
          <a:bodyPr>
            <a:spAutoFit/>
          </a:bodyPr>
          <a:lstStyle/>
          <a:p>
            <a:pPr algn="l">
              <a:spcBef>
                <a:spcPct val="50000"/>
              </a:spcBef>
            </a:pPr>
            <a:r>
              <a:rPr lang="en-US" sz="1900"/>
              <a:t>and</a:t>
            </a:r>
          </a:p>
        </p:txBody>
      </p:sp>
      <p:sp>
        <p:nvSpPr>
          <p:cNvPr id="12317" name="Rectangle 43"/>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5" name="Object 42"/>
          <p:cNvGraphicFramePr>
            <a:graphicFrameLocks noChangeAspect="1"/>
          </p:cNvGraphicFramePr>
          <p:nvPr/>
        </p:nvGraphicFramePr>
        <p:xfrm>
          <a:off x="2362200" y="2590800"/>
          <a:ext cx="328613" cy="277813"/>
        </p:xfrm>
        <a:graphic>
          <a:graphicData uri="http://schemas.openxmlformats.org/presentationml/2006/ole">
            <mc:AlternateContent xmlns:mc="http://schemas.openxmlformats.org/markup-compatibility/2006">
              <mc:Choice xmlns:v="urn:schemas-microsoft-com:vml" Requires="v">
                <p:oleObj spid="_x0000_s12339" name="Equation" r:id="rId14" imgW="164880" imgH="139680" progId="Equation.3">
                  <p:embed/>
                </p:oleObj>
              </mc:Choice>
              <mc:Fallback>
                <p:oleObj name="Equation" r:id="rId14" imgW="164880" imgH="139680" progId="Equation.3">
                  <p:embed/>
                  <p:pic>
                    <p:nvPicPr>
                      <p:cNvPr id="0" name="Object 4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2590800"/>
                        <a:ext cx="3286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18" name="Text Box 44"/>
          <p:cNvSpPr txBox="1">
            <a:spLocks noChangeArrowheads="1"/>
          </p:cNvSpPr>
          <p:nvPr/>
        </p:nvSpPr>
        <p:spPr bwMode="auto">
          <a:xfrm>
            <a:off x="2667000" y="2514600"/>
            <a:ext cx="1524000" cy="381000"/>
          </a:xfrm>
          <a:prstGeom prst="rect">
            <a:avLst/>
          </a:prstGeom>
          <a:noFill/>
          <a:ln w="9525">
            <a:noFill/>
            <a:miter lim="800000"/>
            <a:headEnd/>
            <a:tailEnd/>
          </a:ln>
        </p:spPr>
        <p:txBody>
          <a:bodyPr>
            <a:spAutoFit/>
          </a:bodyPr>
          <a:lstStyle/>
          <a:p>
            <a:pPr algn="l">
              <a:spcBef>
                <a:spcPct val="50000"/>
              </a:spcBef>
            </a:pPr>
            <a:r>
              <a:rPr lang="en-US" sz="1900"/>
              <a:t>we minimize </a:t>
            </a:r>
          </a:p>
        </p:txBody>
      </p:sp>
      <p:sp>
        <p:nvSpPr>
          <p:cNvPr id="12319" name="Text Box 47"/>
          <p:cNvSpPr txBox="1">
            <a:spLocks noChangeArrowheads="1"/>
          </p:cNvSpPr>
          <p:nvPr/>
        </p:nvSpPr>
        <p:spPr bwMode="auto">
          <a:xfrm>
            <a:off x="4419600" y="2514600"/>
            <a:ext cx="1828800" cy="381000"/>
          </a:xfrm>
          <a:prstGeom prst="rect">
            <a:avLst/>
          </a:prstGeom>
          <a:noFill/>
          <a:ln w="9525">
            <a:noFill/>
            <a:miter lim="800000"/>
            <a:headEnd/>
            <a:tailEnd/>
          </a:ln>
        </p:spPr>
        <p:txBody>
          <a:bodyPr>
            <a:spAutoFit/>
          </a:bodyPr>
          <a:lstStyle/>
          <a:p>
            <a:pPr algn="l">
              <a:spcBef>
                <a:spcPct val="50000"/>
              </a:spcBef>
            </a:pPr>
            <a:r>
              <a:rPr lang="en-US" sz="1900"/>
              <a:t>with respect to</a:t>
            </a:r>
          </a:p>
        </p:txBody>
      </p:sp>
      <p:sp>
        <p:nvSpPr>
          <p:cNvPr id="12320" name="Rectangle 53"/>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6" name="Object 52"/>
          <p:cNvGraphicFramePr>
            <a:graphicFrameLocks noChangeAspect="1"/>
          </p:cNvGraphicFramePr>
          <p:nvPr/>
        </p:nvGraphicFramePr>
        <p:xfrm>
          <a:off x="6172200" y="2590800"/>
          <a:ext cx="320675" cy="271463"/>
        </p:xfrm>
        <a:graphic>
          <a:graphicData uri="http://schemas.openxmlformats.org/presentationml/2006/ole">
            <mc:AlternateContent xmlns:mc="http://schemas.openxmlformats.org/markup-compatibility/2006">
              <mc:Choice xmlns:v="urn:schemas-microsoft-com:vml" Requires="v">
                <p:oleObj spid="_x0000_s12340" name="Equation" r:id="rId16" imgW="164880" imgH="139680" progId="Equation.3">
                  <p:embed/>
                </p:oleObj>
              </mc:Choice>
              <mc:Fallback>
                <p:oleObj name="Equation" r:id="rId16" imgW="164880" imgH="139680" progId="Equation.3">
                  <p:embed/>
                  <p:pic>
                    <p:nvPicPr>
                      <p:cNvPr id="0" name="Object 5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172200" y="2590800"/>
                        <a:ext cx="320675"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1" name="Rectangle 55"/>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7" name="Object 54"/>
          <p:cNvGraphicFramePr>
            <a:graphicFrameLocks noChangeAspect="1"/>
          </p:cNvGraphicFramePr>
          <p:nvPr/>
        </p:nvGraphicFramePr>
        <p:xfrm>
          <a:off x="7010400" y="2590800"/>
          <a:ext cx="338138" cy="274638"/>
        </p:xfrm>
        <a:graphic>
          <a:graphicData uri="http://schemas.openxmlformats.org/presentationml/2006/ole">
            <mc:AlternateContent xmlns:mc="http://schemas.openxmlformats.org/markup-compatibility/2006">
              <mc:Choice xmlns:v="urn:schemas-microsoft-com:vml" Requires="v">
                <p:oleObj spid="_x0000_s12341" name="Equation" r:id="rId18" imgW="177480" imgH="139680" progId="Equation.3">
                  <p:embed/>
                </p:oleObj>
              </mc:Choice>
              <mc:Fallback>
                <p:oleObj name="Equation" r:id="rId18" imgW="177480" imgH="139680" progId="Equation.3">
                  <p:embed/>
                  <p:pic>
                    <p:nvPicPr>
                      <p:cNvPr id="0" name="Object 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10400" y="2590800"/>
                        <a:ext cx="338138"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2" name="Text Box 56"/>
          <p:cNvSpPr txBox="1">
            <a:spLocks noChangeArrowheads="1"/>
          </p:cNvSpPr>
          <p:nvPr/>
        </p:nvSpPr>
        <p:spPr bwMode="auto">
          <a:xfrm>
            <a:off x="6477000" y="2514600"/>
            <a:ext cx="609600" cy="381000"/>
          </a:xfrm>
          <a:prstGeom prst="rect">
            <a:avLst/>
          </a:prstGeom>
          <a:noFill/>
          <a:ln w="9525">
            <a:noFill/>
            <a:miter lim="800000"/>
            <a:headEnd/>
            <a:tailEnd/>
          </a:ln>
        </p:spPr>
        <p:txBody>
          <a:bodyPr>
            <a:spAutoFit/>
          </a:bodyPr>
          <a:lstStyle/>
          <a:p>
            <a:pPr algn="l">
              <a:spcBef>
                <a:spcPct val="50000"/>
              </a:spcBef>
            </a:pPr>
            <a:r>
              <a:rPr lang="en-US" sz="1900"/>
              <a:t>and</a:t>
            </a:r>
          </a:p>
        </p:txBody>
      </p:sp>
      <p:graphicFrame>
        <p:nvGraphicFramePr>
          <p:cNvPr id="12298" name="Object 60"/>
          <p:cNvGraphicFramePr>
            <a:graphicFrameLocks noGrp="1" noChangeAspect="1"/>
          </p:cNvGraphicFramePr>
          <p:nvPr>
            <p:ph sz="half" idx="2"/>
          </p:nvPr>
        </p:nvGraphicFramePr>
        <p:xfrm>
          <a:off x="4114800" y="2514600"/>
          <a:ext cx="338138" cy="363538"/>
        </p:xfrm>
        <a:graphic>
          <a:graphicData uri="http://schemas.openxmlformats.org/presentationml/2006/ole">
            <mc:AlternateContent xmlns:mc="http://schemas.openxmlformats.org/markup-compatibility/2006">
              <mc:Choice xmlns:v="urn:schemas-microsoft-com:vml" Requires="v">
                <p:oleObj spid="_x0000_s12342" name="Equation" r:id="rId20" imgW="164880" imgH="177480" progId="Equation.3">
                  <p:embed/>
                </p:oleObj>
              </mc:Choice>
              <mc:Fallback>
                <p:oleObj name="Equation" r:id="rId20" imgW="164880" imgH="177480" progId="Equation.3">
                  <p:embed/>
                  <p:pic>
                    <p:nvPicPr>
                      <p:cNvPr id="0" name="Object 6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114800" y="2514600"/>
                        <a:ext cx="338138"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3" name="Text Box 63"/>
          <p:cNvSpPr txBox="1">
            <a:spLocks noChangeArrowheads="1"/>
          </p:cNvSpPr>
          <p:nvPr/>
        </p:nvSpPr>
        <p:spPr bwMode="auto">
          <a:xfrm>
            <a:off x="7239000" y="2514600"/>
            <a:ext cx="228600" cy="381000"/>
          </a:xfrm>
          <a:prstGeom prst="rect">
            <a:avLst/>
          </a:prstGeom>
          <a:noFill/>
          <a:ln w="9525">
            <a:noFill/>
            <a:miter lim="800000"/>
            <a:headEnd/>
            <a:tailEnd/>
          </a:ln>
        </p:spPr>
        <p:txBody>
          <a:bodyPr>
            <a:spAutoFit/>
          </a:bodyPr>
          <a:lstStyle/>
          <a:p>
            <a:pPr algn="l">
              <a:spcBef>
                <a:spcPct val="50000"/>
              </a:spcBef>
            </a:pPr>
            <a:r>
              <a:rPr lang="en-US" sz="1900"/>
              <a:t>.</a:t>
            </a:r>
          </a:p>
        </p:txBody>
      </p:sp>
      <p:sp>
        <p:nvSpPr>
          <p:cNvPr id="12324" name="Rectangle 6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2299" name="Object 64"/>
          <p:cNvGraphicFramePr>
            <a:graphicFrameLocks noChangeAspect="1"/>
          </p:cNvGraphicFramePr>
          <p:nvPr/>
        </p:nvGraphicFramePr>
        <p:xfrm>
          <a:off x="1295400" y="4648200"/>
          <a:ext cx="2239963" cy="668338"/>
        </p:xfrm>
        <a:graphic>
          <a:graphicData uri="http://schemas.openxmlformats.org/presentationml/2006/ole">
            <mc:AlternateContent xmlns:mc="http://schemas.openxmlformats.org/markup-compatibility/2006">
              <mc:Choice xmlns:v="urn:schemas-microsoft-com:vml" Requires="v">
                <p:oleObj spid="_x0000_s12343" name="Equation" r:id="rId22" imgW="1435100" imgH="431800" progId="Equation.3">
                  <p:embed/>
                </p:oleObj>
              </mc:Choice>
              <mc:Fallback>
                <p:oleObj name="Equation" r:id="rId22" imgW="1435100" imgH="431800" progId="Equation.3">
                  <p:embed/>
                  <p:pic>
                    <p:nvPicPr>
                      <p:cNvPr id="0" name="Object 6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295400" y="4648200"/>
                        <a:ext cx="2239963" cy="668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2325" name="Rectangle 6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2300" name="Object 66"/>
          <p:cNvGraphicFramePr>
            <a:graphicFrameLocks noChangeAspect="1"/>
          </p:cNvGraphicFramePr>
          <p:nvPr/>
        </p:nvGraphicFramePr>
        <p:xfrm>
          <a:off x="4343400" y="5181600"/>
          <a:ext cx="1481138" cy="433388"/>
        </p:xfrm>
        <a:graphic>
          <a:graphicData uri="http://schemas.openxmlformats.org/presentationml/2006/ole">
            <mc:AlternateContent xmlns:mc="http://schemas.openxmlformats.org/markup-compatibility/2006">
              <mc:Choice xmlns:v="urn:schemas-microsoft-com:vml" Requires="v">
                <p:oleObj spid="_x0000_s12344" name="Equation" r:id="rId24" imgW="863280" imgH="253800" progId="Equation.3">
                  <p:embed/>
                </p:oleObj>
              </mc:Choice>
              <mc:Fallback>
                <p:oleObj name="Equation" r:id="rId24" imgW="863280" imgH="253800" progId="Equation.3">
                  <p:embed/>
                  <p:pic>
                    <p:nvPicPr>
                      <p:cNvPr id="0" name="Object 6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343400" y="5181600"/>
                        <a:ext cx="1481138"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9" name="Slide Number Placeholder 6"/>
          <p:cNvSpPr>
            <a:spLocks noGrp="1"/>
          </p:cNvSpPr>
          <p:nvPr>
            <p:ph type="sldNum" sz="quarter" idx="12"/>
          </p:nvPr>
        </p:nvSpPr>
        <p:spPr/>
        <p:txBody>
          <a:bodyPr/>
          <a:lstStyle/>
          <a:p>
            <a:pPr>
              <a:defRPr/>
            </a:pPr>
            <a:fld id="{4BBDF93A-FDC6-4F2B-B64C-7388407DF21B}" type="slidenum">
              <a:rPr lang="en-US"/>
              <a:pPr>
                <a:defRPr/>
              </a:pPr>
              <a:t>15</a:t>
            </a:fld>
            <a:endParaRPr lang="en-US"/>
          </a:p>
        </p:txBody>
      </p:sp>
      <p:sp>
        <p:nvSpPr>
          <p:cNvPr id="13322" name="Rectangle 2"/>
          <p:cNvSpPr>
            <a:spLocks noGrp="1" noChangeArrowheads="1"/>
          </p:cNvSpPr>
          <p:nvPr>
            <p:ph type="title"/>
          </p:nvPr>
        </p:nvSpPr>
        <p:spPr/>
        <p:txBody>
          <a:bodyPr/>
          <a:lstStyle/>
          <a:p>
            <a:r>
              <a:rPr lang="en-US" sz="4000" smtClean="0"/>
              <a:t>Finding Constants of Linear Model</a:t>
            </a:r>
          </a:p>
        </p:txBody>
      </p:sp>
      <p:graphicFrame>
        <p:nvGraphicFramePr>
          <p:cNvPr id="13314" name="Object 106"/>
          <p:cNvGraphicFramePr>
            <a:graphicFrameLocks noGrp="1" noChangeAspect="1"/>
          </p:cNvGraphicFramePr>
          <p:nvPr>
            <p:ph sz="half" idx="1"/>
          </p:nvPr>
        </p:nvGraphicFramePr>
        <p:xfrm>
          <a:off x="2362200" y="2133600"/>
          <a:ext cx="347663" cy="273050"/>
        </p:xfrm>
        <a:graphic>
          <a:graphicData uri="http://schemas.openxmlformats.org/presentationml/2006/ole">
            <mc:AlternateContent xmlns:mc="http://schemas.openxmlformats.org/markup-compatibility/2006">
              <mc:Choice xmlns:v="urn:schemas-microsoft-com:vml" Requires="v">
                <p:oleObj spid="_x0000_s13338" name="Equation" r:id="rId4" imgW="177480" imgH="139680" progId="Equation.3">
                  <p:embed/>
                </p:oleObj>
              </mc:Choice>
              <mc:Fallback>
                <p:oleObj name="Equation" r:id="rId4" imgW="177480" imgH="139680" progId="Equation.3">
                  <p:embed/>
                  <p:pic>
                    <p:nvPicPr>
                      <p:cNvPr id="0" name="Object 10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2200" y="2133600"/>
                        <a:ext cx="347663"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5"/>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13339" name="Equation" r:id="rId6" imgW="114120" imgH="215640" progId="Equation.3">
                  <p:embed/>
                </p:oleObj>
              </mc:Choice>
              <mc:Fallback>
                <p:oleObj name="Equation" r:id="rId6" imgW="114120" imgH="21564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23" name="Rectangle 51"/>
          <p:cNvSpPr>
            <a:spLocks noChangeArrowheads="1"/>
          </p:cNvSpPr>
          <p:nvPr/>
        </p:nvSpPr>
        <p:spPr bwMode="auto">
          <a:xfrm>
            <a:off x="3138488" y="3762375"/>
            <a:ext cx="228600" cy="304800"/>
          </a:xfrm>
          <a:prstGeom prst="rect">
            <a:avLst/>
          </a:prstGeom>
          <a:noFill/>
          <a:ln w="9525">
            <a:noFill/>
            <a:miter lim="800000"/>
            <a:headEnd/>
            <a:tailEnd/>
          </a:ln>
        </p:spPr>
        <p:txBody>
          <a:bodyPr wrap="none" anchor="ctr">
            <a:spAutoFit/>
          </a:bodyPr>
          <a:lstStyle/>
          <a:p>
            <a:pPr algn="l" eaLnBrk="0" hangingPunct="0"/>
            <a:r>
              <a:rPr lang="en-US" sz="1400">
                <a:latin typeface="Times New Roman" pitchFamily="18" charset="0"/>
              </a:rPr>
              <a:t> </a:t>
            </a:r>
            <a:endParaRPr lang="en-US">
              <a:latin typeface="Times New Roman" pitchFamily="18" charset="0"/>
            </a:endParaRPr>
          </a:p>
        </p:txBody>
      </p:sp>
      <p:sp>
        <p:nvSpPr>
          <p:cNvPr id="13324" name="Rectangle 62"/>
          <p:cNvSpPr>
            <a:spLocks noChangeArrowheads="1"/>
          </p:cNvSpPr>
          <p:nvPr/>
        </p:nvSpPr>
        <p:spPr bwMode="auto">
          <a:xfrm>
            <a:off x="0" y="-23813"/>
            <a:ext cx="9144000" cy="0"/>
          </a:xfrm>
          <a:prstGeom prst="rect">
            <a:avLst/>
          </a:prstGeom>
          <a:noFill/>
          <a:ln w="9525">
            <a:noFill/>
            <a:miter lim="800000"/>
            <a:headEnd/>
            <a:tailEnd/>
          </a:ln>
        </p:spPr>
        <p:txBody>
          <a:bodyPr wrap="none" anchor="ctr">
            <a:spAutoFit/>
          </a:bodyPr>
          <a:lstStyle/>
          <a:p>
            <a:endParaRPr lang="en-US"/>
          </a:p>
        </p:txBody>
      </p:sp>
      <p:sp>
        <p:nvSpPr>
          <p:cNvPr id="13325" name="Rectangle 63"/>
          <p:cNvSpPr>
            <a:spLocks noChangeArrowheads="1"/>
          </p:cNvSpPr>
          <p:nvPr/>
        </p:nvSpPr>
        <p:spPr bwMode="auto">
          <a:xfrm>
            <a:off x="4479925" y="233363"/>
            <a:ext cx="641350" cy="457200"/>
          </a:xfrm>
          <a:prstGeom prst="rect">
            <a:avLst/>
          </a:prstGeom>
          <a:noFill/>
          <a:ln w="9525">
            <a:noFill/>
            <a:miter lim="800000"/>
            <a:headEnd/>
            <a:tailEnd/>
          </a:ln>
        </p:spPr>
        <p:txBody>
          <a:bodyPr wrap="none" anchor="ctr">
            <a:spAutoFit/>
          </a:bodyPr>
          <a:lstStyle/>
          <a:p>
            <a:pPr algn="l" eaLnBrk="0" hangingPunct="0">
              <a:tabLst>
                <a:tab pos="457200" algn="l"/>
              </a:tabLst>
            </a:pPr>
            <a:r>
              <a:rPr lang="en-US" sz="1200">
                <a:latin typeface="Times New Roman" pitchFamily="18" charset="0"/>
                <a:cs typeface="Times New Roman" pitchFamily="18" charset="0"/>
              </a:rPr>
              <a:t>	</a:t>
            </a:r>
            <a:endParaRPr lang="en-US" sz="1400">
              <a:latin typeface="Times New Roman" pitchFamily="18" charset="0"/>
            </a:endParaRPr>
          </a:p>
          <a:p>
            <a:pPr algn="l" eaLnBrk="0" hangingPunct="0">
              <a:tabLst>
                <a:tab pos="457200" algn="l"/>
              </a:tabLst>
            </a:pPr>
            <a:r>
              <a:rPr lang="en-US" sz="1200">
                <a:latin typeface="Times New Roman" pitchFamily="18" charset="0"/>
                <a:cs typeface="Times New Roman" pitchFamily="18" charset="0"/>
              </a:rPr>
              <a:t>	</a:t>
            </a:r>
            <a:endParaRPr lang="en-US">
              <a:latin typeface="Times New Roman" pitchFamily="18" charset="0"/>
            </a:endParaRPr>
          </a:p>
        </p:txBody>
      </p:sp>
      <p:sp>
        <p:nvSpPr>
          <p:cNvPr id="13326" name="Rectangle 64"/>
          <p:cNvSpPr>
            <a:spLocks noChangeArrowheads="1"/>
          </p:cNvSpPr>
          <p:nvPr/>
        </p:nvSpPr>
        <p:spPr bwMode="auto">
          <a:xfrm>
            <a:off x="4479925" y="947738"/>
            <a:ext cx="641350" cy="457200"/>
          </a:xfrm>
          <a:prstGeom prst="rect">
            <a:avLst/>
          </a:prstGeom>
          <a:noFill/>
          <a:ln w="9525">
            <a:noFill/>
            <a:miter lim="800000"/>
            <a:headEnd/>
            <a:tailEnd/>
          </a:ln>
        </p:spPr>
        <p:txBody>
          <a:bodyPr wrap="none" anchor="ctr">
            <a:spAutoFit/>
          </a:bodyPr>
          <a:lstStyle/>
          <a:p>
            <a:pPr algn="l" eaLnBrk="0" hangingPunct="0">
              <a:tabLst>
                <a:tab pos="457200" algn="l"/>
              </a:tabLst>
            </a:pPr>
            <a:r>
              <a:rPr lang="en-US" sz="1200">
                <a:latin typeface="Times New Roman" pitchFamily="18" charset="0"/>
                <a:cs typeface="Times New Roman" pitchFamily="18" charset="0"/>
              </a:rPr>
              <a:t>	</a:t>
            </a:r>
            <a:endParaRPr lang="en-US" sz="1400">
              <a:latin typeface="Times New Roman" pitchFamily="18" charset="0"/>
            </a:endParaRPr>
          </a:p>
          <a:p>
            <a:pPr algn="l" eaLnBrk="0" hangingPunct="0">
              <a:tabLst>
                <a:tab pos="457200" algn="l"/>
              </a:tabLst>
            </a:pPr>
            <a:r>
              <a:rPr lang="en-US" sz="1200">
                <a:latin typeface="Times New Roman" pitchFamily="18" charset="0"/>
                <a:cs typeface="Times New Roman" pitchFamily="18" charset="0"/>
              </a:rPr>
              <a:t>	</a:t>
            </a:r>
            <a:endParaRPr lang="en-US">
              <a:latin typeface="Times New Roman" pitchFamily="18" charset="0"/>
            </a:endParaRPr>
          </a:p>
        </p:txBody>
      </p:sp>
      <p:sp>
        <p:nvSpPr>
          <p:cNvPr id="13327" name="Rectangle 65"/>
          <p:cNvSpPr>
            <a:spLocks noChangeArrowheads="1"/>
          </p:cNvSpPr>
          <p:nvPr/>
        </p:nvSpPr>
        <p:spPr bwMode="auto">
          <a:xfrm>
            <a:off x="0" y="2100263"/>
            <a:ext cx="10985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3328" name="Rectangle 66"/>
          <p:cNvSpPr>
            <a:spLocks noChangeArrowheads="1"/>
          </p:cNvSpPr>
          <p:nvPr/>
        </p:nvSpPr>
        <p:spPr bwMode="auto">
          <a:xfrm>
            <a:off x="0" y="3136900"/>
            <a:ext cx="10985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3329" name="Rectangle 67"/>
          <p:cNvSpPr>
            <a:spLocks noChangeArrowheads="1"/>
          </p:cNvSpPr>
          <p:nvPr/>
        </p:nvSpPr>
        <p:spPr bwMode="auto">
          <a:xfrm>
            <a:off x="0" y="3716338"/>
            <a:ext cx="10985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3330" name="Rectangle 68"/>
          <p:cNvSpPr>
            <a:spLocks noChangeArrowheads="1"/>
          </p:cNvSpPr>
          <p:nvPr/>
        </p:nvSpPr>
        <p:spPr bwMode="auto">
          <a:xfrm>
            <a:off x="0" y="4752975"/>
            <a:ext cx="10985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3331" name="Rectangle 69"/>
          <p:cNvSpPr>
            <a:spLocks noChangeArrowheads="1"/>
          </p:cNvSpPr>
          <p:nvPr/>
        </p:nvSpPr>
        <p:spPr bwMode="auto">
          <a:xfrm>
            <a:off x="0" y="5332413"/>
            <a:ext cx="10985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3332" name="Rectangle 70"/>
          <p:cNvSpPr>
            <a:spLocks noChangeArrowheads="1"/>
          </p:cNvSpPr>
          <p:nvPr/>
        </p:nvSpPr>
        <p:spPr bwMode="auto">
          <a:xfrm>
            <a:off x="0" y="6302375"/>
            <a:ext cx="12128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3333" name="Rectangle 71"/>
          <p:cNvSpPr>
            <a:spLocks noChangeArrowheads="1"/>
          </p:cNvSpPr>
          <p:nvPr/>
        </p:nvSpPr>
        <p:spPr bwMode="auto">
          <a:xfrm>
            <a:off x="0" y="6881813"/>
            <a:ext cx="9144000" cy="0"/>
          </a:xfrm>
          <a:prstGeom prst="rect">
            <a:avLst/>
          </a:prstGeom>
          <a:noFill/>
          <a:ln w="9525">
            <a:noFill/>
            <a:miter lim="800000"/>
            <a:headEnd/>
            <a:tailEnd/>
          </a:ln>
        </p:spPr>
        <p:txBody>
          <a:bodyPr wrap="none" anchor="ctr">
            <a:spAutoFit/>
          </a:bodyPr>
          <a:lstStyle/>
          <a:p>
            <a:pPr algn="l" eaLnBrk="0" hangingPunct="0"/>
            <a:endParaRPr lang="en-US">
              <a:latin typeface="Times New Roman" pitchFamily="18" charset="0"/>
            </a:endParaRPr>
          </a:p>
        </p:txBody>
      </p:sp>
      <p:sp>
        <p:nvSpPr>
          <p:cNvPr id="13334" name="Rectangle 74"/>
          <p:cNvSpPr>
            <a:spLocks noChangeArrowheads="1"/>
          </p:cNvSpPr>
          <p:nvPr/>
        </p:nvSpPr>
        <p:spPr bwMode="auto">
          <a:xfrm>
            <a:off x="0" y="3429000"/>
            <a:ext cx="1143000" cy="304800"/>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r>
              <a:rPr lang="en-US" sz="1400">
                <a:latin typeface="Times New Roman" pitchFamily="18" charset="0"/>
              </a:rPr>
              <a:t> </a:t>
            </a:r>
            <a:endParaRPr lang="en-US">
              <a:latin typeface="Times New Roman" pitchFamily="18" charset="0"/>
            </a:endParaRPr>
          </a:p>
        </p:txBody>
      </p:sp>
      <p:sp>
        <p:nvSpPr>
          <p:cNvPr id="13335" name="Rectangle 77"/>
          <p:cNvSpPr>
            <a:spLocks noChangeArrowheads="1"/>
          </p:cNvSpPr>
          <p:nvPr/>
        </p:nvSpPr>
        <p:spPr bwMode="auto">
          <a:xfrm>
            <a:off x="3790950" y="3140075"/>
            <a:ext cx="10985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3336" name="Text Box 100"/>
          <p:cNvSpPr txBox="1">
            <a:spLocks noChangeArrowheads="1"/>
          </p:cNvSpPr>
          <p:nvPr/>
        </p:nvSpPr>
        <p:spPr bwMode="auto">
          <a:xfrm>
            <a:off x="1143000" y="2057400"/>
            <a:ext cx="1371600" cy="381000"/>
          </a:xfrm>
          <a:prstGeom prst="rect">
            <a:avLst/>
          </a:prstGeom>
          <a:noFill/>
          <a:ln w="9525">
            <a:noFill/>
            <a:miter lim="800000"/>
            <a:headEnd/>
            <a:tailEnd/>
          </a:ln>
        </p:spPr>
        <p:txBody>
          <a:bodyPr>
            <a:spAutoFit/>
          </a:bodyPr>
          <a:lstStyle/>
          <a:p>
            <a:pPr algn="l">
              <a:spcBef>
                <a:spcPct val="50000"/>
              </a:spcBef>
            </a:pPr>
            <a:r>
              <a:rPr lang="en-US" sz="1900"/>
              <a:t>Solving for</a:t>
            </a:r>
            <a:endParaRPr lang="en-US" sz="1900" baseline="-25000"/>
          </a:p>
        </p:txBody>
      </p:sp>
      <p:sp>
        <p:nvSpPr>
          <p:cNvPr id="13337" name="Rectangle 102"/>
          <p:cNvSpPr>
            <a:spLocks noChangeArrowheads="1"/>
          </p:cNvSpPr>
          <p:nvPr/>
        </p:nvSpPr>
        <p:spPr bwMode="auto">
          <a:xfrm>
            <a:off x="0" y="29718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3316" name="Object 101"/>
          <p:cNvGraphicFramePr>
            <a:graphicFrameLocks noChangeAspect="1"/>
          </p:cNvGraphicFramePr>
          <p:nvPr/>
        </p:nvGraphicFramePr>
        <p:xfrm>
          <a:off x="1752600" y="2590800"/>
          <a:ext cx="2362200" cy="1295400"/>
        </p:xfrm>
        <a:graphic>
          <a:graphicData uri="http://schemas.openxmlformats.org/presentationml/2006/ole">
            <mc:AlternateContent xmlns:mc="http://schemas.openxmlformats.org/markup-compatibility/2006">
              <mc:Choice xmlns:v="urn:schemas-microsoft-com:vml" Requires="v">
                <p:oleObj spid="_x0000_s13340" name="Equation" r:id="rId8" imgW="1663700" imgH="914400" progId="Equation.3">
                  <p:embed/>
                </p:oleObj>
              </mc:Choice>
              <mc:Fallback>
                <p:oleObj name="Equation" r:id="rId8" imgW="1663700" imgH="914400" progId="Equation.3">
                  <p:embed/>
                  <p:pic>
                    <p:nvPicPr>
                      <p:cNvPr id="0" name="Object 10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52600" y="2590800"/>
                        <a:ext cx="2362200"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8" name="Text Box 103"/>
          <p:cNvSpPr txBox="1">
            <a:spLocks noChangeArrowheads="1"/>
          </p:cNvSpPr>
          <p:nvPr/>
        </p:nvSpPr>
        <p:spPr bwMode="auto">
          <a:xfrm>
            <a:off x="1371600" y="3962400"/>
            <a:ext cx="762000" cy="381000"/>
          </a:xfrm>
          <a:prstGeom prst="rect">
            <a:avLst/>
          </a:prstGeom>
          <a:noFill/>
          <a:ln w="9525">
            <a:noFill/>
            <a:miter lim="800000"/>
            <a:headEnd/>
            <a:tailEnd/>
          </a:ln>
        </p:spPr>
        <p:txBody>
          <a:bodyPr>
            <a:spAutoFit/>
          </a:bodyPr>
          <a:lstStyle/>
          <a:p>
            <a:pPr algn="l">
              <a:spcBef>
                <a:spcPct val="50000"/>
              </a:spcBef>
            </a:pPr>
            <a:r>
              <a:rPr lang="en-US" sz="1900"/>
              <a:t>and</a:t>
            </a:r>
          </a:p>
        </p:txBody>
      </p:sp>
      <p:graphicFrame>
        <p:nvGraphicFramePr>
          <p:cNvPr id="13317" name="Object 104"/>
          <p:cNvGraphicFramePr>
            <a:graphicFrameLocks noChangeAspect="1"/>
          </p:cNvGraphicFramePr>
          <p:nvPr/>
        </p:nvGraphicFramePr>
        <p:xfrm>
          <a:off x="1752600" y="4419600"/>
          <a:ext cx="2824163" cy="1298575"/>
        </p:xfrm>
        <a:graphic>
          <a:graphicData uri="http://schemas.openxmlformats.org/presentationml/2006/ole">
            <mc:AlternateContent xmlns:mc="http://schemas.openxmlformats.org/markup-compatibility/2006">
              <mc:Choice xmlns:v="urn:schemas-microsoft-com:vml" Requires="v">
                <p:oleObj spid="_x0000_s13341" name="Equation" r:id="rId10" imgW="1993900" imgH="914400" progId="Equation.3">
                  <p:embed/>
                </p:oleObj>
              </mc:Choice>
              <mc:Fallback>
                <p:oleObj name="Equation" r:id="rId10" imgW="1993900" imgH="914400" progId="Equation.3">
                  <p:embed/>
                  <p:pic>
                    <p:nvPicPr>
                      <p:cNvPr id="0" name="Object 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752600" y="4419600"/>
                        <a:ext cx="2824163"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8" name="Object 108"/>
          <p:cNvGraphicFramePr>
            <a:graphicFrameLocks noGrp="1" noChangeAspect="1"/>
          </p:cNvGraphicFramePr>
          <p:nvPr>
            <p:ph sz="half" idx="2"/>
          </p:nvPr>
        </p:nvGraphicFramePr>
        <p:xfrm>
          <a:off x="3200400" y="2133600"/>
          <a:ext cx="320675" cy="271463"/>
        </p:xfrm>
        <a:graphic>
          <a:graphicData uri="http://schemas.openxmlformats.org/presentationml/2006/ole">
            <mc:AlternateContent xmlns:mc="http://schemas.openxmlformats.org/markup-compatibility/2006">
              <mc:Choice xmlns:v="urn:schemas-microsoft-com:vml" Requires="v">
                <p:oleObj spid="_x0000_s13342" name="Equation" r:id="rId12" imgW="164880" imgH="139680" progId="Equation.3">
                  <p:embed/>
                </p:oleObj>
              </mc:Choice>
              <mc:Fallback>
                <p:oleObj name="Equation" r:id="rId12" imgW="164880" imgH="139680" progId="Equation.3">
                  <p:embed/>
                  <p:pic>
                    <p:nvPicPr>
                      <p:cNvPr id="0" name="Object 10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200400" y="2133600"/>
                        <a:ext cx="320675"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3339" name="Text Box 110"/>
          <p:cNvSpPr txBox="1">
            <a:spLocks noChangeArrowheads="1"/>
          </p:cNvSpPr>
          <p:nvPr/>
        </p:nvSpPr>
        <p:spPr bwMode="auto">
          <a:xfrm>
            <a:off x="2667000" y="2057400"/>
            <a:ext cx="990600" cy="381000"/>
          </a:xfrm>
          <a:prstGeom prst="rect">
            <a:avLst/>
          </a:prstGeom>
          <a:noFill/>
          <a:ln w="9525">
            <a:noFill/>
            <a:miter lim="800000"/>
            <a:headEnd/>
            <a:tailEnd/>
          </a:ln>
        </p:spPr>
        <p:txBody>
          <a:bodyPr>
            <a:spAutoFit/>
          </a:bodyPr>
          <a:lstStyle/>
          <a:p>
            <a:pPr algn="l">
              <a:spcBef>
                <a:spcPct val="50000"/>
              </a:spcBef>
            </a:pPr>
            <a:r>
              <a:rPr lang="en-US" sz="1900"/>
              <a:t>and</a:t>
            </a:r>
          </a:p>
        </p:txBody>
      </p:sp>
      <p:sp>
        <p:nvSpPr>
          <p:cNvPr id="13340" name="Text Box 111"/>
          <p:cNvSpPr txBox="1">
            <a:spLocks noChangeArrowheads="1"/>
          </p:cNvSpPr>
          <p:nvPr/>
        </p:nvSpPr>
        <p:spPr bwMode="auto">
          <a:xfrm>
            <a:off x="3505200" y="2057400"/>
            <a:ext cx="2438400" cy="381000"/>
          </a:xfrm>
          <a:prstGeom prst="rect">
            <a:avLst/>
          </a:prstGeom>
          <a:noFill/>
          <a:ln w="9525">
            <a:noFill/>
            <a:miter lim="800000"/>
            <a:headEnd/>
            <a:tailEnd/>
          </a:ln>
        </p:spPr>
        <p:txBody>
          <a:bodyPr>
            <a:spAutoFit/>
          </a:bodyPr>
          <a:lstStyle/>
          <a:p>
            <a:pPr algn="l">
              <a:spcBef>
                <a:spcPct val="50000"/>
              </a:spcBef>
            </a:pPr>
            <a:r>
              <a:rPr lang="en-US" sz="1900"/>
              <a:t>directly yields,</a:t>
            </a:r>
          </a:p>
        </p:txBody>
      </p:sp>
      <p:sp>
        <p:nvSpPr>
          <p:cNvPr id="13341" name="Rectangle 11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3319" name="Object 112"/>
          <p:cNvGraphicFramePr>
            <a:graphicFrameLocks noChangeAspect="1"/>
          </p:cNvGraphicFramePr>
          <p:nvPr/>
        </p:nvGraphicFramePr>
        <p:xfrm>
          <a:off x="4800600" y="4800600"/>
          <a:ext cx="1485900" cy="436563"/>
        </p:xfrm>
        <a:graphic>
          <a:graphicData uri="http://schemas.openxmlformats.org/presentationml/2006/ole">
            <mc:AlternateContent xmlns:mc="http://schemas.openxmlformats.org/markup-compatibility/2006">
              <mc:Choice xmlns:v="urn:schemas-microsoft-com:vml" Requires="v">
                <p:oleObj spid="_x0000_s13343" name="Equation" r:id="rId14" imgW="863280" imgH="253800" progId="Equation.3">
                  <p:embed/>
                </p:oleObj>
              </mc:Choice>
              <mc:Fallback>
                <p:oleObj name="Equation" r:id="rId14" imgW="863280" imgH="253800" progId="Equation.3">
                  <p:embed/>
                  <p:pic>
                    <p:nvPicPr>
                      <p:cNvPr id="0" name="Object 1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600" y="4800600"/>
                        <a:ext cx="1485900" cy="436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 name="Slide Number Placeholder 5"/>
          <p:cNvSpPr>
            <a:spLocks noGrp="1"/>
          </p:cNvSpPr>
          <p:nvPr>
            <p:ph type="sldNum" sz="quarter" idx="12"/>
          </p:nvPr>
        </p:nvSpPr>
        <p:spPr/>
        <p:txBody>
          <a:bodyPr/>
          <a:lstStyle/>
          <a:p>
            <a:pPr>
              <a:defRPr/>
            </a:pPr>
            <a:fld id="{5A468152-5B3D-4CF1-A7A4-B5287C2DCC28}" type="slidenum">
              <a:rPr lang="en-US"/>
              <a:pPr>
                <a:defRPr/>
              </a:pPr>
              <a:t>16</a:t>
            </a:fld>
            <a:endParaRPr lang="en-US"/>
          </a:p>
        </p:txBody>
      </p:sp>
      <p:sp>
        <p:nvSpPr>
          <p:cNvPr id="14343" name="Rectangle 2"/>
          <p:cNvSpPr>
            <a:spLocks noGrp="1" noChangeArrowheads="1"/>
          </p:cNvSpPr>
          <p:nvPr>
            <p:ph type="title"/>
          </p:nvPr>
        </p:nvSpPr>
        <p:spPr/>
        <p:txBody>
          <a:bodyPr/>
          <a:lstStyle/>
          <a:p>
            <a:r>
              <a:rPr lang="en-US" smtClean="0"/>
              <a:t>Example 1</a:t>
            </a:r>
          </a:p>
        </p:txBody>
      </p:sp>
      <p:sp>
        <p:nvSpPr>
          <p:cNvPr id="14344" name="Rectangle 12"/>
          <p:cNvSpPr>
            <a:spLocks noChangeArrowheads="1"/>
          </p:cNvSpPr>
          <p:nvPr/>
        </p:nvSpPr>
        <p:spPr bwMode="auto">
          <a:xfrm>
            <a:off x="0" y="26685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4338" name="Object 10"/>
          <p:cNvGraphicFramePr>
            <a:graphicFrameLocks noChangeAspect="1"/>
          </p:cNvGraphicFramePr>
          <p:nvPr/>
        </p:nvGraphicFramePr>
        <p:xfrm>
          <a:off x="0" y="3392488"/>
          <a:ext cx="114300" cy="219075"/>
        </p:xfrm>
        <a:graphic>
          <a:graphicData uri="http://schemas.openxmlformats.org/presentationml/2006/ole">
            <mc:AlternateContent xmlns:mc="http://schemas.openxmlformats.org/markup-compatibility/2006">
              <mc:Choice xmlns:v="urn:schemas-microsoft-com:vml" Requires="v">
                <p:oleObj spid="_x0000_s14350" name="Equation" r:id="rId4" imgW="114151" imgH="215619" progId="Equation.3">
                  <p:embed/>
                </p:oleObj>
              </mc:Choice>
              <mc:Fallback>
                <p:oleObj name="Equation" r:id="rId4" imgW="114151" imgH="215619"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92488"/>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45" name="Rectangle 14"/>
          <p:cNvSpPr>
            <a:spLocks noChangeArrowheads="1"/>
          </p:cNvSpPr>
          <p:nvPr/>
        </p:nvSpPr>
        <p:spPr bwMode="auto">
          <a:xfrm>
            <a:off x="228600" y="3611563"/>
            <a:ext cx="1212850" cy="274637"/>
          </a:xfrm>
          <a:prstGeom prst="rect">
            <a:avLst/>
          </a:prstGeom>
          <a:noFill/>
          <a:ln w="9525">
            <a:noFill/>
            <a:miter lim="800000"/>
            <a:headEnd/>
            <a:tailEnd/>
          </a:ln>
        </p:spPr>
        <p:txBody>
          <a:bodyPr wrap="none" anchor="ctr">
            <a:spAutoFit/>
          </a:bodyPr>
          <a:lstStyle/>
          <a:p>
            <a:pPr algn="just"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4346" name="Text Box 85"/>
          <p:cNvSpPr txBox="1">
            <a:spLocks noChangeArrowheads="1"/>
          </p:cNvSpPr>
          <p:nvPr/>
        </p:nvSpPr>
        <p:spPr bwMode="auto">
          <a:xfrm>
            <a:off x="685800" y="2057400"/>
            <a:ext cx="8153400" cy="669925"/>
          </a:xfrm>
          <a:prstGeom prst="rect">
            <a:avLst/>
          </a:prstGeom>
          <a:noFill/>
          <a:ln w="9525">
            <a:noFill/>
            <a:miter lim="800000"/>
            <a:headEnd/>
            <a:tailEnd/>
          </a:ln>
        </p:spPr>
        <p:txBody>
          <a:bodyPr>
            <a:spAutoFit/>
          </a:bodyPr>
          <a:lstStyle/>
          <a:p>
            <a:pPr algn="l">
              <a:spcBef>
                <a:spcPct val="50000"/>
              </a:spcBef>
            </a:pPr>
            <a:r>
              <a:rPr lang="en-US" sz="1900"/>
              <a:t>The torque, </a:t>
            </a:r>
            <a:r>
              <a:rPr lang="en-US" sz="1900" i="1"/>
              <a:t>T</a:t>
            </a:r>
            <a:r>
              <a:rPr lang="en-US" sz="1900"/>
              <a:t>  needed to turn the torsion spring of a mousetrap through an angle,  is given below.  </a:t>
            </a:r>
          </a:p>
        </p:txBody>
      </p:sp>
      <p:graphicFrame>
        <p:nvGraphicFramePr>
          <p:cNvPr id="313518" name="Group 174"/>
          <p:cNvGraphicFramePr>
            <a:graphicFrameLocks noGrp="1"/>
          </p:cNvGraphicFramePr>
          <p:nvPr/>
        </p:nvGraphicFramePr>
        <p:xfrm>
          <a:off x="762000" y="3962400"/>
          <a:ext cx="2362200" cy="2362202"/>
        </p:xfrm>
        <a:graphic>
          <a:graphicData uri="http://schemas.openxmlformats.org/drawingml/2006/table">
            <a:tbl>
              <a:tblPr/>
              <a:tblGrid>
                <a:gridCol w="1181100"/>
                <a:gridCol w="1181100"/>
              </a:tblGrid>
              <a:tr h="566738">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200" b="1" i="0" u="none" strike="noStrike" cap="none" normalizeH="0" baseline="0" smtClean="0">
                          <a:ln>
                            <a:noFill/>
                          </a:ln>
                          <a:solidFill>
                            <a:schemeClr val="tx1"/>
                          </a:solidFill>
                          <a:effectLst/>
                          <a:latin typeface="Tahoma" charset="0"/>
                        </a:rPr>
                        <a:t>Angle, θ</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Torque, T</a:t>
                      </a:r>
                      <a:endParaRPr kumimoji="0" lang="en-US" sz="2400" b="1"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Radians</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N-m</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0.698132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0.188224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0.959931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0.209138</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1.134464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0.230052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000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1.570796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0.250965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984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1.919862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0.313707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4373" name="Text Box 175"/>
          <p:cNvSpPr txBox="1">
            <a:spLocks noChangeArrowheads="1"/>
          </p:cNvSpPr>
          <p:nvPr/>
        </p:nvSpPr>
        <p:spPr bwMode="auto">
          <a:xfrm>
            <a:off x="762000" y="2819400"/>
            <a:ext cx="2667000" cy="381000"/>
          </a:xfrm>
          <a:prstGeom prst="rect">
            <a:avLst/>
          </a:prstGeom>
          <a:noFill/>
          <a:ln w="9525">
            <a:noFill/>
            <a:miter lim="800000"/>
            <a:headEnd/>
            <a:tailEnd/>
          </a:ln>
        </p:spPr>
        <p:txBody>
          <a:bodyPr>
            <a:spAutoFit/>
          </a:bodyPr>
          <a:lstStyle/>
          <a:p>
            <a:pPr algn="l">
              <a:spcBef>
                <a:spcPct val="50000"/>
              </a:spcBef>
            </a:pPr>
            <a:endParaRPr lang="en-US" sz="1900"/>
          </a:p>
        </p:txBody>
      </p:sp>
      <p:sp>
        <p:nvSpPr>
          <p:cNvPr id="14374" name="Text Box 177"/>
          <p:cNvSpPr txBox="1">
            <a:spLocks noChangeArrowheads="1"/>
          </p:cNvSpPr>
          <p:nvPr/>
        </p:nvSpPr>
        <p:spPr bwMode="auto">
          <a:xfrm>
            <a:off x="685800" y="3352800"/>
            <a:ext cx="2895600" cy="517525"/>
          </a:xfrm>
          <a:prstGeom prst="rect">
            <a:avLst/>
          </a:prstGeom>
          <a:noFill/>
          <a:ln w="9525">
            <a:noFill/>
            <a:miter lim="800000"/>
            <a:headEnd/>
            <a:tailEnd/>
          </a:ln>
        </p:spPr>
        <p:txBody>
          <a:bodyPr>
            <a:spAutoFit/>
          </a:bodyPr>
          <a:lstStyle/>
          <a:p>
            <a:pPr algn="l">
              <a:spcBef>
                <a:spcPct val="50000"/>
              </a:spcBef>
            </a:pPr>
            <a:r>
              <a:rPr lang="en-US" sz="1400"/>
              <a:t>Table: Torque vs Angle for a torsional spring</a:t>
            </a:r>
          </a:p>
        </p:txBody>
      </p:sp>
      <p:sp>
        <p:nvSpPr>
          <p:cNvPr id="14375" name="Text Box 178"/>
          <p:cNvSpPr txBox="1">
            <a:spLocks noChangeArrowheads="1"/>
          </p:cNvSpPr>
          <p:nvPr/>
        </p:nvSpPr>
        <p:spPr bwMode="auto">
          <a:xfrm>
            <a:off x="3581400" y="2362200"/>
            <a:ext cx="4724400" cy="381000"/>
          </a:xfrm>
          <a:prstGeom prst="rect">
            <a:avLst/>
          </a:prstGeom>
          <a:noFill/>
          <a:ln w="9525">
            <a:noFill/>
            <a:miter lim="800000"/>
            <a:headEnd/>
            <a:tailEnd/>
          </a:ln>
        </p:spPr>
        <p:txBody>
          <a:bodyPr>
            <a:spAutoFit/>
          </a:bodyPr>
          <a:lstStyle/>
          <a:p>
            <a:pPr algn="l">
              <a:spcBef>
                <a:spcPct val="50000"/>
              </a:spcBef>
            </a:pPr>
            <a:r>
              <a:rPr lang="en-US" sz="1900"/>
              <a:t>Find the constants for the model given by</a:t>
            </a:r>
          </a:p>
        </p:txBody>
      </p:sp>
      <p:graphicFrame>
        <p:nvGraphicFramePr>
          <p:cNvPr id="14339" name="Object 179"/>
          <p:cNvGraphicFramePr>
            <a:graphicFrameLocks noChangeAspect="1"/>
          </p:cNvGraphicFramePr>
          <p:nvPr/>
        </p:nvGraphicFramePr>
        <p:xfrm>
          <a:off x="762000" y="2743200"/>
          <a:ext cx="1352550" cy="366713"/>
        </p:xfrm>
        <a:graphic>
          <a:graphicData uri="http://schemas.openxmlformats.org/presentationml/2006/ole">
            <mc:AlternateContent xmlns:mc="http://schemas.openxmlformats.org/markup-compatibility/2006">
              <mc:Choice xmlns:v="urn:schemas-microsoft-com:vml" Requires="v">
                <p:oleObj spid="_x0000_s14351" name="Equation" r:id="rId6" imgW="812447" imgH="215806" progId="Equation.3">
                  <p:embed/>
                </p:oleObj>
              </mc:Choice>
              <mc:Fallback>
                <p:oleObj name="Equation" r:id="rId6" imgW="812447" imgH="215806" progId="Equation.3">
                  <p:embed/>
                  <p:pic>
                    <p:nvPicPr>
                      <p:cNvPr id="0" name="Object 17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2000" y="2743200"/>
                        <a:ext cx="1352550"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4376" name="Text Box 184"/>
          <p:cNvSpPr txBox="1">
            <a:spLocks noChangeArrowheads="1"/>
          </p:cNvSpPr>
          <p:nvPr/>
        </p:nvSpPr>
        <p:spPr bwMode="auto">
          <a:xfrm>
            <a:off x="3581400" y="6172200"/>
            <a:ext cx="3962400" cy="3048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Data points for Angle vs. Torque data</a:t>
            </a:r>
            <a:endParaRPr lang="en-US" sz="1400" b="1"/>
          </a:p>
        </p:txBody>
      </p:sp>
      <p:graphicFrame>
        <p:nvGraphicFramePr>
          <p:cNvPr id="14340" name="Object 186"/>
          <p:cNvGraphicFramePr>
            <a:graphicFrameLocks noGrp="1" noChangeAspect="1"/>
          </p:cNvGraphicFramePr>
          <p:nvPr>
            <p:ph idx="1"/>
          </p:nvPr>
        </p:nvGraphicFramePr>
        <p:xfrm>
          <a:off x="3505200" y="3352800"/>
          <a:ext cx="4724400" cy="2889250"/>
        </p:xfrm>
        <a:graphic>
          <a:graphicData uri="http://schemas.openxmlformats.org/presentationml/2006/ole">
            <mc:AlternateContent xmlns:mc="http://schemas.openxmlformats.org/markup-compatibility/2006">
              <mc:Choice xmlns:v="urn:schemas-microsoft-com:vml" Requires="v">
                <p:oleObj spid="_x0000_s14352" name="Chart" r:id="rId9" imgW="4105239" imgH="2657368" progId="Excel.Chart.8">
                  <p:embed/>
                </p:oleObj>
              </mc:Choice>
              <mc:Fallback>
                <p:oleObj name="Chart" r:id="rId9" imgW="4105239" imgH="2657368" progId="Excel.Chart.8">
                  <p:embed/>
                  <p:pic>
                    <p:nvPicPr>
                      <p:cNvPr id="0" name="Object 18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3352800"/>
                        <a:ext cx="4724400" cy="288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0" name="Slide Number Placeholder 6"/>
          <p:cNvSpPr>
            <a:spLocks noGrp="1"/>
          </p:cNvSpPr>
          <p:nvPr>
            <p:ph type="sldNum" sz="quarter" idx="12"/>
          </p:nvPr>
        </p:nvSpPr>
        <p:spPr/>
        <p:txBody>
          <a:bodyPr/>
          <a:lstStyle/>
          <a:p>
            <a:pPr>
              <a:defRPr/>
            </a:pPr>
            <a:fld id="{23D96BE4-F98B-4C57-9684-1AF80662DDA4}" type="slidenum">
              <a:rPr lang="en-US"/>
              <a:pPr>
                <a:defRPr/>
              </a:pPr>
              <a:t>17</a:t>
            </a:fld>
            <a:endParaRPr lang="en-US"/>
          </a:p>
        </p:txBody>
      </p:sp>
      <p:sp>
        <p:nvSpPr>
          <p:cNvPr id="15375" name="Rectangle 2"/>
          <p:cNvSpPr>
            <a:spLocks noGrp="1" noChangeArrowheads="1"/>
          </p:cNvSpPr>
          <p:nvPr>
            <p:ph type="title"/>
          </p:nvPr>
        </p:nvSpPr>
        <p:spPr/>
        <p:txBody>
          <a:bodyPr/>
          <a:lstStyle/>
          <a:p>
            <a:r>
              <a:rPr lang="en-US" smtClean="0"/>
              <a:t>Example 1 cont.</a:t>
            </a:r>
          </a:p>
        </p:txBody>
      </p:sp>
      <p:graphicFrame>
        <p:nvGraphicFramePr>
          <p:cNvPr id="15362" name="Object 1505"/>
          <p:cNvGraphicFramePr>
            <a:graphicFrameLocks noGrp="1" noChangeAspect="1"/>
          </p:cNvGraphicFramePr>
          <p:nvPr>
            <p:ph sz="half" idx="1"/>
          </p:nvPr>
        </p:nvGraphicFramePr>
        <p:xfrm>
          <a:off x="6248400" y="3505200"/>
          <a:ext cx="320675" cy="273050"/>
        </p:xfrm>
        <a:graphic>
          <a:graphicData uri="http://schemas.openxmlformats.org/presentationml/2006/ole">
            <mc:AlternateContent xmlns:mc="http://schemas.openxmlformats.org/markup-compatibility/2006">
              <mc:Choice xmlns:v="urn:schemas-microsoft-com:vml" Requires="v">
                <p:oleObj spid="_x0000_s15406" name="Equation" r:id="rId4" imgW="164880" imgH="139680" progId="Equation.3">
                  <p:embed/>
                </p:oleObj>
              </mc:Choice>
              <mc:Fallback>
                <p:oleObj name="Equation" r:id="rId4" imgW="164880" imgH="139680" progId="Equation.3">
                  <p:embed/>
                  <p:pic>
                    <p:nvPicPr>
                      <p:cNvPr id="0" name="Object 15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48400" y="3505200"/>
                        <a:ext cx="320675"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76" name="Rectangle 9"/>
          <p:cNvSpPr>
            <a:spLocks noChangeArrowheads="1"/>
          </p:cNvSpPr>
          <p:nvPr/>
        </p:nvSpPr>
        <p:spPr bwMode="auto">
          <a:xfrm>
            <a:off x="0" y="2701925"/>
            <a:ext cx="9144000" cy="0"/>
          </a:xfrm>
          <a:prstGeom prst="rect">
            <a:avLst/>
          </a:prstGeom>
          <a:noFill/>
          <a:ln w="9525">
            <a:noFill/>
            <a:miter lim="800000"/>
            <a:headEnd/>
            <a:tailEnd/>
          </a:ln>
        </p:spPr>
        <p:txBody>
          <a:bodyPr wrap="none" anchor="ctr">
            <a:spAutoFit/>
          </a:bodyPr>
          <a:lstStyle/>
          <a:p>
            <a:endParaRPr lang="en-US"/>
          </a:p>
        </p:txBody>
      </p:sp>
      <p:sp>
        <p:nvSpPr>
          <p:cNvPr id="15377" name="Rectangle 10"/>
          <p:cNvSpPr>
            <a:spLocks noChangeArrowheads="1"/>
          </p:cNvSpPr>
          <p:nvPr/>
        </p:nvSpPr>
        <p:spPr bwMode="auto">
          <a:xfrm>
            <a:off x="0" y="3044825"/>
            <a:ext cx="12890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5378" name="Rectangle 11"/>
          <p:cNvSpPr>
            <a:spLocks noChangeArrowheads="1"/>
          </p:cNvSpPr>
          <p:nvPr/>
        </p:nvSpPr>
        <p:spPr bwMode="auto">
          <a:xfrm>
            <a:off x="0" y="3576638"/>
            <a:ext cx="12890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5379" name="Rectangle 24"/>
          <p:cNvSpPr>
            <a:spLocks noChangeArrowheads="1"/>
          </p:cNvSpPr>
          <p:nvPr/>
        </p:nvSpPr>
        <p:spPr bwMode="auto">
          <a:xfrm>
            <a:off x="0" y="3478213"/>
            <a:ext cx="2222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5380" name="Rectangle 28"/>
          <p:cNvSpPr>
            <a:spLocks noChangeArrowheads="1"/>
          </p:cNvSpPr>
          <p:nvPr/>
        </p:nvSpPr>
        <p:spPr bwMode="auto">
          <a:xfrm>
            <a:off x="0" y="3511550"/>
            <a:ext cx="13271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5381" name="Text Box 35"/>
          <p:cNvSpPr txBox="1">
            <a:spLocks noChangeArrowheads="1"/>
          </p:cNvSpPr>
          <p:nvPr/>
        </p:nvSpPr>
        <p:spPr bwMode="auto">
          <a:xfrm>
            <a:off x="685800" y="1981200"/>
            <a:ext cx="8001000" cy="669925"/>
          </a:xfrm>
          <a:prstGeom prst="rect">
            <a:avLst/>
          </a:prstGeom>
          <a:noFill/>
          <a:ln w="9525">
            <a:noFill/>
            <a:miter lim="800000"/>
            <a:headEnd/>
            <a:tailEnd/>
          </a:ln>
        </p:spPr>
        <p:txBody>
          <a:bodyPr>
            <a:spAutoFit/>
          </a:bodyPr>
          <a:lstStyle/>
          <a:p>
            <a:pPr algn="l">
              <a:spcBef>
                <a:spcPct val="50000"/>
              </a:spcBef>
            </a:pPr>
            <a:r>
              <a:rPr lang="en-US" sz="1900"/>
              <a:t>The following table shows the summations needed for the calculations of the constants in the regression model.</a:t>
            </a:r>
          </a:p>
        </p:txBody>
      </p:sp>
      <p:sp>
        <p:nvSpPr>
          <p:cNvPr id="15382" name="Rectangle 1252"/>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3" name="Object 1251"/>
          <p:cNvGraphicFramePr>
            <a:graphicFrameLocks noChangeAspect="1"/>
          </p:cNvGraphicFramePr>
          <p:nvPr/>
        </p:nvGraphicFramePr>
        <p:xfrm>
          <a:off x="1295400" y="3352800"/>
          <a:ext cx="192088" cy="280988"/>
        </p:xfrm>
        <a:graphic>
          <a:graphicData uri="http://schemas.openxmlformats.org/presentationml/2006/ole">
            <mc:AlternateContent xmlns:mc="http://schemas.openxmlformats.org/markup-compatibility/2006">
              <mc:Choice xmlns:v="urn:schemas-microsoft-com:vml" Requires="v">
                <p:oleObj spid="_x0000_s15407" name="Equation" r:id="rId6" imgW="126725" imgH="177415" progId="Equation.3">
                  <p:embed/>
                </p:oleObj>
              </mc:Choice>
              <mc:Fallback>
                <p:oleObj name="Equation" r:id="rId6" imgW="126725" imgH="177415" progId="Equation.3">
                  <p:embed/>
                  <p:pic>
                    <p:nvPicPr>
                      <p:cNvPr id="0" name="Object 12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5400" y="3352800"/>
                        <a:ext cx="192088" cy="280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3" name="Rectangle 125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4" name="Object 1253"/>
          <p:cNvGraphicFramePr>
            <a:graphicFrameLocks noChangeAspect="1"/>
          </p:cNvGraphicFramePr>
          <p:nvPr/>
        </p:nvGraphicFramePr>
        <p:xfrm>
          <a:off x="3276600" y="3352800"/>
          <a:ext cx="265113" cy="277813"/>
        </p:xfrm>
        <a:graphic>
          <a:graphicData uri="http://schemas.openxmlformats.org/presentationml/2006/ole">
            <mc:AlternateContent xmlns:mc="http://schemas.openxmlformats.org/markup-compatibility/2006">
              <mc:Choice xmlns:v="urn:schemas-microsoft-com:vml" Requires="v">
                <p:oleObj spid="_x0000_s15408" name="Equation" r:id="rId8" imgW="190417" imgH="203112" progId="Equation.3">
                  <p:embed/>
                </p:oleObj>
              </mc:Choice>
              <mc:Fallback>
                <p:oleObj name="Equation" r:id="rId8" imgW="190417" imgH="203112" progId="Equation.3">
                  <p:embed/>
                  <p:pic>
                    <p:nvPicPr>
                      <p:cNvPr id="0" name="Object 125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76600" y="3352800"/>
                        <a:ext cx="265113"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5" name="Object 1261"/>
          <p:cNvGraphicFramePr>
            <a:graphicFrameLocks noChangeAspect="1"/>
          </p:cNvGraphicFramePr>
          <p:nvPr/>
        </p:nvGraphicFramePr>
        <p:xfrm>
          <a:off x="4343400" y="3352800"/>
          <a:ext cx="347663" cy="274638"/>
        </p:xfrm>
        <a:graphic>
          <a:graphicData uri="http://schemas.openxmlformats.org/presentationml/2006/ole">
            <mc:AlternateContent xmlns:mc="http://schemas.openxmlformats.org/markup-compatibility/2006">
              <mc:Choice xmlns:v="urn:schemas-microsoft-com:vml" Requires="v">
                <p:oleObj spid="_x0000_s15409" name="Equation" r:id="rId10" imgW="228402" imgH="177646" progId="Equation.3">
                  <p:embed/>
                </p:oleObj>
              </mc:Choice>
              <mc:Fallback>
                <p:oleObj name="Equation" r:id="rId10" imgW="228402" imgH="177646" progId="Equation.3">
                  <p:embed/>
                  <p:pic>
                    <p:nvPicPr>
                      <p:cNvPr id="0" name="Object 126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43400" y="3352800"/>
                        <a:ext cx="347663"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384" name="Rectangle 1264"/>
          <p:cNvSpPr>
            <a:spLocks noChangeArrowheads="1"/>
          </p:cNvSpPr>
          <p:nvPr/>
        </p:nvSpPr>
        <p:spPr bwMode="auto">
          <a:xfrm>
            <a:off x="2195513" y="2214563"/>
            <a:ext cx="1211262" cy="0"/>
          </a:xfrm>
          <a:prstGeom prst="rect">
            <a:avLst/>
          </a:prstGeom>
          <a:noFill/>
          <a:ln w="9525">
            <a:noFill/>
            <a:miter lim="800000"/>
            <a:headEnd/>
            <a:tailEnd/>
          </a:ln>
        </p:spPr>
        <p:txBody>
          <a:bodyPr wrap="none" anchor="ctr">
            <a:spAutoFit/>
          </a:bodyPr>
          <a:lstStyle/>
          <a:p>
            <a:endParaRPr lang="en-US"/>
          </a:p>
        </p:txBody>
      </p:sp>
      <p:sp>
        <p:nvSpPr>
          <p:cNvPr id="15385" name="Rectangle 1267"/>
          <p:cNvSpPr>
            <a:spLocks noChangeArrowheads="1"/>
          </p:cNvSpPr>
          <p:nvPr/>
        </p:nvSpPr>
        <p:spPr bwMode="auto">
          <a:xfrm>
            <a:off x="2195513" y="2214563"/>
            <a:ext cx="1362075" cy="0"/>
          </a:xfrm>
          <a:prstGeom prst="rect">
            <a:avLst/>
          </a:prstGeom>
          <a:noFill/>
          <a:ln w="9525">
            <a:noFill/>
            <a:miter lim="800000"/>
            <a:headEnd/>
            <a:tailEnd/>
          </a:ln>
        </p:spPr>
        <p:txBody>
          <a:bodyPr wrap="none" anchor="ctr">
            <a:spAutoFit/>
          </a:bodyPr>
          <a:lstStyle/>
          <a:p>
            <a:endParaRPr lang="en-US"/>
          </a:p>
        </p:txBody>
      </p:sp>
      <p:sp>
        <p:nvSpPr>
          <p:cNvPr id="15386" name="Rectangle 1269"/>
          <p:cNvSpPr>
            <a:spLocks noChangeArrowheads="1"/>
          </p:cNvSpPr>
          <p:nvPr/>
        </p:nvSpPr>
        <p:spPr bwMode="auto">
          <a:xfrm>
            <a:off x="2195513" y="2214563"/>
            <a:ext cx="1152525" cy="0"/>
          </a:xfrm>
          <a:prstGeom prst="rect">
            <a:avLst/>
          </a:prstGeom>
          <a:noFill/>
          <a:ln w="9525">
            <a:noFill/>
            <a:miter lim="800000"/>
            <a:headEnd/>
            <a:tailEnd/>
          </a:ln>
        </p:spPr>
        <p:txBody>
          <a:bodyPr wrap="none" anchor="ctr">
            <a:spAutoFit/>
          </a:bodyPr>
          <a:lstStyle/>
          <a:p>
            <a:endParaRPr lang="en-US"/>
          </a:p>
        </p:txBody>
      </p:sp>
      <p:graphicFrame>
        <p:nvGraphicFramePr>
          <p:cNvPr id="363980" name="Group 1484"/>
          <p:cNvGraphicFramePr>
            <a:graphicFrameLocks noGrp="1"/>
          </p:cNvGraphicFramePr>
          <p:nvPr/>
        </p:nvGraphicFramePr>
        <p:xfrm>
          <a:off x="914400" y="3200400"/>
          <a:ext cx="4191000" cy="2621280"/>
        </p:xfrm>
        <a:graphic>
          <a:graphicData uri="http://schemas.openxmlformats.org/drawingml/2006/table">
            <a:tbl>
              <a:tblPr/>
              <a:tblGrid>
                <a:gridCol w="1066800"/>
                <a:gridCol w="914400"/>
                <a:gridCol w="1066800"/>
                <a:gridCol w="1143000"/>
              </a:tblGrid>
              <a:tr h="2222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anchor="ct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Radians</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N-m</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Radians</a:t>
                      </a:r>
                      <a:r>
                        <a:rPr kumimoji="0" lang="en-US" sz="1200" b="0" i="1" u="none" strike="noStrike" cap="none" normalizeH="0" baseline="3000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N-m-Radians</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0.698132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0.188224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0.487388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0.131405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0.959931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0.209138</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0.921468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0.200758</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1.134464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0.230052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1.2870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0.260986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1.570796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0.250965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2.4674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0.394215</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1.919862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0.313707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3.6859</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0.602274</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22250">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6.2831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1.1921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endParaRPr kumimoji="0" lang="en-US" sz="12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8.8491</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1.5896</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5434" name="Text Box 1474"/>
          <p:cNvSpPr txBox="1">
            <a:spLocks noChangeArrowheads="1"/>
          </p:cNvSpPr>
          <p:nvPr/>
        </p:nvSpPr>
        <p:spPr bwMode="auto">
          <a:xfrm>
            <a:off x="838200" y="2667000"/>
            <a:ext cx="5715000" cy="304800"/>
          </a:xfrm>
          <a:prstGeom prst="rect">
            <a:avLst/>
          </a:prstGeom>
          <a:noFill/>
          <a:ln w="9525">
            <a:noFill/>
            <a:miter lim="800000"/>
            <a:headEnd/>
            <a:tailEnd/>
          </a:ln>
        </p:spPr>
        <p:txBody>
          <a:bodyPr>
            <a:spAutoFit/>
          </a:bodyPr>
          <a:lstStyle/>
          <a:p>
            <a:pPr algn="l">
              <a:spcBef>
                <a:spcPct val="50000"/>
              </a:spcBef>
            </a:pPr>
            <a:r>
              <a:rPr lang="en-US" sz="1400" b="1"/>
              <a:t>Table.</a:t>
            </a:r>
            <a:r>
              <a:rPr lang="en-US" sz="1400"/>
              <a:t> Tabulation of data for calculation of important</a:t>
            </a:r>
            <a:endParaRPr lang="en-US" sz="1900"/>
          </a:p>
        </p:txBody>
      </p:sp>
      <p:graphicFrame>
        <p:nvGraphicFramePr>
          <p:cNvPr id="15366" name="Object 1481"/>
          <p:cNvGraphicFramePr>
            <a:graphicFrameLocks noChangeAspect="1"/>
          </p:cNvGraphicFramePr>
          <p:nvPr/>
        </p:nvGraphicFramePr>
        <p:xfrm>
          <a:off x="381000" y="5257800"/>
          <a:ext cx="508000" cy="685800"/>
        </p:xfrm>
        <a:graphic>
          <a:graphicData uri="http://schemas.openxmlformats.org/presentationml/2006/ole">
            <mc:AlternateContent xmlns:mc="http://schemas.openxmlformats.org/markup-compatibility/2006">
              <mc:Choice xmlns:v="urn:schemas-microsoft-com:vml" Requires="v">
                <p:oleObj spid="_x0000_s15410" name="Equation" r:id="rId12" imgW="317160" imgH="431640" progId="Equation.3">
                  <p:embed/>
                </p:oleObj>
              </mc:Choice>
              <mc:Fallback>
                <p:oleObj name="Equation" r:id="rId12" imgW="317160" imgH="431640" progId="Equation.3">
                  <p:embed/>
                  <p:pic>
                    <p:nvPicPr>
                      <p:cNvPr id="0" name="Object 148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81000" y="5257800"/>
                        <a:ext cx="508000" cy="685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35" name="Rectangle 1487"/>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5367" name="Object 1486"/>
          <p:cNvGraphicFramePr>
            <a:graphicFrameLocks noChangeAspect="1"/>
          </p:cNvGraphicFramePr>
          <p:nvPr/>
        </p:nvGraphicFramePr>
        <p:xfrm>
          <a:off x="7086600" y="3505200"/>
          <a:ext cx="639763" cy="274638"/>
        </p:xfrm>
        <a:graphic>
          <a:graphicData uri="http://schemas.openxmlformats.org/presentationml/2006/ole">
            <mc:AlternateContent xmlns:mc="http://schemas.openxmlformats.org/markup-compatibility/2006">
              <mc:Choice xmlns:v="urn:schemas-microsoft-com:vml" Requires="v">
                <p:oleObj spid="_x0000_s15411" name="Equation" r:id="rId14" imgW="342603" imgH="177646" progId="Equation.3">
                  <p:embed/>
                </p:oleObj>
              </mc:Choice>
              <mc:Fallback>
                <p:oleObj name="Equation" r:id="rId14" imgW="342603" imgH="177646" progId="Equation.3">
                  <p:embed/>
                  <p:pic>
                    <p:nvPicPr>
                      <p:cNvPr id="0" name="Object 148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086600" y="3505200"/>
                        <a:ext cx="639763"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36" name="Text Box 1488"/>
          <p:cNvSpPr txBox="1">
            <a:spLocks noChangeArrowheads="1"/>
          </p:cNvSpPr>
          <p:nvPr/>
        </p:nvSpPr>
        <p:spPr bwMode="auto">
          <a:xfrm>
            <a:off x="5334000" y="3124200"/>
            <a:ext cx="3581400" cy="381000"/>
          </a:xfrm>
          <a:prstGeom prst="rect">
            <a:avLst/>
          </a:prstGeom>
          <a:noFill/>
          <a:ln w="9525">
            <a:noFill/>
            <a:miter lim="800000"/>
            <a:headEnd/>
            <a:tailEnd/>
          </a:ln>
        </p:spPr>
        <p:txBody>
          <a:bodyPr>
            <a:spAutoFit/>
          </a:bodyPr>
          <a:lstStyle/>
          <a:p>
            <a:pPr algn="l">
              <a:spcBef>
                <a:spcPct val="50000"/>
              </a:spcBef>
            </a:pPr>
            <a:r>
              <a:rPr lang="en-US" sz="1900"/>
              <a:t>Using equations described for</a:t>
            </a:r>
          </a:p>
        </p:txBody>
      </p:sp>
      <p:graphicFrame>
        <p:nvGraphicFramePr>
          <p:cNvPr id="15368" name="Object 1489"/>
          <p:cNvGraphicFramePr>
            <a:graphicFrameLocks noChangeAspect="1"/>
          </p:cNvGraphicFramePr>
          <p:nvPr/>
        </p:nvGraphicFramePr>
        <p:xfrm>
          <a:off x="5334000" y="3810000"/>
          <a:ext cx="2293938" cy="1298575"/>
        </p:xfrm>
        <a:graphic>
          <a:graphicData uri="http://schemas.openxmlformats.org/presentationml/2006/ole">
            <mc:AlternateContent xmlns:mc="http://schemas.openxmlformats.org/markup-compatibility/2006">
              <mc:Choice xmlns:v="urn:schemas-microsoft-com:vml" Requires="v">
                <p:oleObj spid="_x0000_s15412" name="Equation" r:id="rId16" imgW="1600200" imgH="901700" progId="Equation.3">
                  <p:embed/>
                </p:oleObj>
              </mc:Choice>
              <mc:Fallback>
                <p:oleObj name="Equation" r:id="rId16" imgW="1600200" imgH="901700" progId="Equation.3">
                  <p:embed/>
                  <p:pic>
                    <p:nvPicPr>
                      <p:cNvPr id="0" name="Object 148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334000" y="3810000"/>
                        <a:ext cx="2293938" cy="1298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69" name="Object 1492"/>
          <p:cNvGraphicFramePr>
            <a:graphicFrameLocks noChangeAspect="1"/>
          </p:cNvGraphicFramePr>
          <p:nvPr/>
        </p:nvGraphicFramePr>
        <p:xfrm>
          <a:off x="5754688" y="5010150"/>
          <a:ext cx="2740025" cy="865188"/>
        </p:xfrm>
        <a:graphic>
          <a:graphicData uri="http://schemas.openxmlformats.org/presentationml/2006/ole">
            <mc:AlternateContent xmlns:mc="http://schemas.openxmlformats.org/markup-compatibility/2006">
              <mc:Choice xmlns:v="urn:schemas-microsoft-com:vml" Requires="v">
                <p:oleObj spid="_x0000_s15413" name="Equation" r:id="rId18" imgW="1790640" imgH="558720" progId="Equation.3">
                  <p:embed/>
                </p:oleObj>
              </mc:Choice>
              <mc:Fallback>
                <p:oleObj name="Equation" r:id="rId18" imgW="1790640" imgH="558720" progId="Equation.3">
                  <p:embed/>
                  <p:pic>
                    <p:nvPicPr>
                      <p:cNvPr id="0" name="Object 149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54688" y="5010150"/>
                        <a:ext cx="2740025" cy="865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0" name="Object 1494"/>
          <p:cNvGraphicFramePr>
            <a:graphicFrameLocks noChangeAspect="1"/>
          </p:cNvGraphicFramePr>
          <p:nvPr/>
        </p:nvGraphicFramePr>
        <p:xfrm>
          <a:off x="5648325" y="5943600"/>
          <a:ext cx="1428750" cy="347663"/>
        </p:xfrm>
        <a:graphic>
          <a:graphicData uri="http://schemas.openxmlformats.org/presentationml/2006/ole">
            <mc:AlternateContent xmlns:mc="http://schemas.openxmlformats.org/markup-compatibility/2006">
              <mc:Choice xmlns:v="urn:schemas-microsoft-com:vml" Requires="v">
                <p:oleObj spid="_x0000_s15414" name="Equation" r:id="rId20" imgW="927000" imgH="228600" progId="Equation.3">
                  <p:embed/>
                </p:oleObj>
              </mc:Choice>
              <mc:Fallback>
                <p:oleObj name="Equation" r:id="rId20" imgW="927000" imgH="228600" progId="Equation.3">
                  <p:embed/>
                  <p:pic>
                    <p:nvPicPr>
                      <p:cNvPr id="0" name="Object 149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48325" y="5943600"/>
                        <a:ext cx="142875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37" name="Text Box 1496"/>
          <p:cNvSpPr txBox="1">
            <a:spLocks noChangeArrowheads="1"/>
          </p:cNvSpPr>
          <p:nvPr/>
        </p:nvSpPr>
        <p:spPr bwMode="auto">
          <a:xfrm>
            <a:off x="7010400" y="5867400"/>
            <a:ext cx="1295400" cy="381000"/>
          </a:xfrm>
          <a:prstGeom prst="rect">
            <a:avLst/>
          </a:prstGeom>
          <a:noFill/>
          <a:ln w="9525">
            <a:noFill/>
            <a:miter lim="800000"/>
            <a:headEnd/>
            <a:tailEnd/>
          </a:ln>
        </p:spPr>
        <p:txBody>
          <a:bodyPr>
            <a:spAutoFit/>
          </a:bodyPr>
          <a:lstStyle/>
          <a:p>
            <a:pPr algn="l">
              <a:spcBef>
                <a:spcPct val="50000"/>
              </a:spcBef>
            </a:pPr>
            <a:r>
              <a:rPr lang="en-US" sz="1600" i="1"/>
              <a:t>N-m/rad</a:t>
            </a:r>
            <a:r>
              <a:rPr lang="en-US" sz="1900"/>
              <a:t> </a:t>
            </a:r>
          </a:p>
        </p:txBody>
      </p:sp>
      <p:sp>
        <p:nvSpPr>
          <p:cNvPr id="15438" name="Text Box 1497"/>
          <p:cNvSpPr txBox="1">
            <a:spLocks noChangeArrowheads="1"/>
          </p:cNvSpPr>
          <p:nvPr/>
        </p:nvSpPr>
        <p:spPr bwMode="auto">
          <a:xfrm>
            <a:off x="838200" y="2895600"/>
            <a:ext cx="1676400" cy="304800"/>
          </a:xfrm>
          <a:prstGeom prst="rect">
            <a:avLst/>
          </a:prstGeom>
          <a:noFill/>
          <a:ln w="9525">
            <a:noFill/>
            <a:miter lim="800000"/>
            <a:headEnd/>
            <a:tailEnd/>
          </a:ln>
        </p:spPr>
        <p:txBody>
          <a:bodyPr>
            <a:spAutoFit/>
          </a:bodyPr>
          <a:lstStyle/>
          <a:p>
            <a:pPr algn="l">
              <a:spcBef>
                <a:spcPct val="50000"/>
              </a:spcBef>
            </a:pPr>
            <a:r>
              <a:rPr lang="en-US" sz="1400"/>
              <a:t>summations</a:t>
            </a:r>
          </a:p>
        </p:txBody>
      </p:sp>
      <p:graphicFrame>
        <p:nvGraphicFramePr>
          <p:cNvPr id="15371" name="Object 1507"/>
          <p:cNvGraphicFramePr>
            <a:graphicFrameLocks noGrp="1" noChangeAspect="1"/>
          </p:cNvGraphicFramePr>
          <p:nvPr>
            <p:ph sz="half" idx="2"/>
          </p:nvPr>
        </p:nvGraphicFramePr>
        <p:xfrm>
          <a:off x="5410200" y="3505200"/>
          <a:ext cx="347663" cy="273050"/>
        </p:xfrm>
        <a:graphic>
          <a:graphicData uri="http://schemas.openxmlformats.org/presentationml/2006/ole">
            <mc:AlternateContent xmlns:mc="http://schemas.openxmlformats.org/markup-compatibility/2006">
              <mc:Choice xmlns:v="urn:schemas-microsoft-com:vml" Requires="v">
                <p:oleObj spid="_x0000_s15415" name="Equation" r:id="rId22" imgW="177480" imgH="139680" progId="Equation.3">
                  <p:embed/>
                </p:oleObj>
              </mc:Choice>
              <mc:Fallback>
                <p:oleObj name="Equation" r:id="rId22" imgW="177480" imgH="139680" progId="Equation.3">
                  <p:embed/>
                  <p:pic>
                    <p:nvPicPr>
                      <p:cNvPr id="0" name="Object 150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410200" y="3505200"/>
                        <a:ext cx="347663" cy="273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372" name="Object 1509"/>
          <p:cNvGraphicFramePr>
            <a:graphicFrameLocks noChangeAspect="1"/>
          </p:cNvGraphicFramePr>
          <p:nvPr/>
        </p:nvGraphicFramePr>
        <p:xfrm>
          <a:off x="2286000" y="3352800"/>
          <a:ext cx="219075" cy="246063"/>
        </p:xfrm>
        <a:graphic>
          <a:graphicData uri="http://schemas.openxmlformats.org/presentationml/2006/ole">
            <mc:AlternateContent xmlns:mc="http://schemas.openxmlformats.org/markup-compatibility/2006">
              <mc:Choice xmlns:v="urn:schemas-microsoft-com:vml" Requires="v">
                <p:oleObj spid="_x0000_s15416" name="Equation" r:id="rId24" imgW="139579" imgH="164957" progId="Equation.3">
                  <p:embed/>
                </p:oleObj>
              </mc:Choice>
              <mc:Fallback>
                <p:oleObj name="Equation" r:id="rId24" imgW="139579" imgH="164957" progId="Equation.3">
                  <p:embed/>
                  <p:pic>
                    <p:nvPicPr>
                      <p:cNvPr id="0" name="Object 150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286000" y="3352800"/>
                        <a:ext cx="219075" cy="246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5439" name="Text Box 1511"/>
          <p:cNvSpPr txBox="1">
            <a:spLocks noChangeArrowheads="1"/>
          </p:cNvSpPr>
          <p:nvPr/>
        </p:nvSpPr>
        <p:spPr bwMode="auto">
          <a:xfrm>
            <a:off x="5715000" y="3429000"/>
            <a:ext cx="609600" cy="381000"/>
          </a:xfrm>
          <a:prstGeom prst="rect">
            <a:avLst/>
          </a:prstGeom>
          <a:noFill/>
          <a:ln w="9525">
            <a:noFill/>
            <a:miter lim="800000"/>
            <a:headEnd/>
            <a:tailEnd/>
          </a:ln>
        </p:spPr>
        <p:txBody>
          <a:bodyPr>
            <a:spAutoFit/>
          </a:bodyPr>
          <a:lstStyle/>
          <a:p>
            <a:pPr algn="l">
              <a:spcBef>
                <a:spcPct val="50000"/>
              </a:spcBef>
            </a:pPr>
            <a:r>
              <a:rPr lang="en-US" sz="1900"/>
              <a:t>and</a:t>
            </a:r>
          </a:p>
        </p:txBody>
      </p:sp>
      <p:sp>
        <p:nvSpPr>
          <p:cNvPr id="15440" name="Text Box 1512"/>
          <p:cNvSpPr txBox="1">
            <a:spLocks noChangeArrowheads="1"/>
          </p:cNvSpPr>
          <p:nvPr/>
        </p:nvSpPr>
        <p:spPr bwMode="auto">
          <a:xfrm>
            <a:off x="6477000" y="3429000"/>
            <a:ext cx="762000" cy="381000"/>
          </a:xfrm>
          <a:prstGeom prst="rect">
            <a:avLst/>
          </a:prstGeom>
          <a:noFill/>
          <a:ln w="9525">
            <a:noFill/>
            <a:miter lim="800000"/>
            <a:headEnd/>
            <a:tailEnd/>
          </a:ln>
        </p:spPr>
        <p:txBody>
          <a:bodyPr>
            <a:spAutoFit/>
          </a:bodyPr>
          <a:lstStyle/>
          <a:p>
            <a:pPr algn="l">
              <a:spcBef>
                <a:spcPct val="50000"/>
              </a:spcBef>
            </a:pPr>
            <a:r>
              <a:rPr lang="en-US" sz="1900"/>
              <a:t>with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pPr>
              <a:defRPr/>
            </a:pPr>
            <a:fld id="{0FED9C5B-1B39-4E12-A53E-D63A59B5A456}" type="slidenum">
              <a:rPr lang="en-US"/>
              <a:pPr>
                <a:defRPr/>
              </a:pPr>
              <a:t>18</a:t>
            </a:fld>
            <a:endParaRPr lang="en-US"/>
          </a:p>
        </p:txBody>
      </p:sp>
      <p:sp>
        <p:nvSpPr>
          <p:cNvPr id="16398" name="Rectangle 2"/>
          <p:cNvSpPr>
            <a:spLocks noGrp="1" noChangeArrowheads="1"/>
          </p:cNvSpPr>
          <p:nvPr>
            <p:ph type="title"/>
          </p:nvPr>
        </p:nvSpPr>
        <p:spPr/>
        <p:txBody>
          <a:bodyPr/>
          <a:lstStyle/>
          <a:p>
            <a:r>
              <a:rPr lang="en-US" sz="4000" smtClean="0">
                <a:cs typeface="Times New Roman" pitchFamily="18" charset="0"/>
              </a:rPr>
              <a:t>Example 1 cont.</a:t>
            </a:r>
          </a:p>
        </p:txBody>
      </p:sp>
      <p:sp>
        <p:nvSpPr>
          <p:cNvPr id="16399" name="Rectangle 6"/>
          <p:cNvSpPr>
            <a:spLocks noChangeArrowheads="1"/>
          </p:cNvSpPr>
          <p:nvPr/>
        </p:nvSpPr>
        <p:spPr bwMode="auto">
          <a:xfrm>
            <a:off x="2185988" y="2744788"/>
            <a:ext cx="10985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6400" name="Rectangle 7"/>
          <p:cNvSpPr>
            <a:spLocks noChangeArrowheads="1"/>
          </p:cNvSpPr>
          <p:nvPr/>
        </p:nvSpPr>
        <p:spPr bwMode="auto">
          <a:xfrm>
            <a:off x="2185988" y="3810000"/>
            <a:ext cx="228600" cy="304800"/>
          </a:xfrm>
          <a:prstGeom prst="rect">
            <a:avLst/>
          </a:prstGeom>
          <a:noFill/>
          <a:ln w="9525">
            <a:noFill/>
            <a:miter lim="800000"/>
            <a:headEnd/>
            <a:tailEnd/>
          </a:ln>
        </p:spPr>
        <p:txBody>
          <a:bodyPr wrap="none" anchor="ctr">
            <a:spAutoFit/>
          </a:bodyPr>
          <a:lstStyle/>
          <a:p>
            <a:pPr algn="l" eaLnBrk="0" hangingPunct="0"/>
            <a:r>
              <a:rPr lang="en-US" sz="1400">
                <a:latin typeface="Times New Roman" pitchFamily="18" charset="0"/>
              </a:rPr>
              <a:t> </a:t>
            </a:r>
            <a:endParaRPr lang="en-US">
              <a:latin typeface="Times New Roman" pitchFamily="18" charset="0"/>
            </a:endParaRPr>
          </a:p>
        </p:txBody>
      </p:sp>
      <p:sp>
        <p:nvSpPr>
          <p:cNvPr id="16401" name="Rectangle 9"/>
          <p:cNvSpPr>
            <a:spLocks noChangeArrowheads="1"/>
          </p:cNvSpPr>
          <p:nvPr/>
        </p:nvSpPr>
        <p:spPr bwMode="auto">
          <a:xfrm>
            <a:off x="2681288" y="2873375"/>
            <a:ext cx="4127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16402" name="Rectangle 11"/>
          <p:cNvSpPr>
            <a:spLocks noChangeArrowheads="1"/>
          </p:cNvSpPr>
          <p:nvPr/>
        </p:nvSpPr>
        <p:spPr bwMode="auto">
          <a:xfrm>
            <a:off x="1166813" y="2897188"/>
            <a:ext cx="14033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graphicFrame>
        <p:nvGraphicFramePr>
          <p:cNvPr id="16386" name="Object 284"/>
          <p:cNvGraphicFramePr>
            <a:graphicFrameLocks noChangeAspect="1"/>
          </p:cNvGraphicFramePr>
          <p:nvPr/>
        </p:nvGraphicFramePr>
        <p:xfrm>
          <a:off x="1219200" y="2514600"/>
          <a:ext cx="1050925" cy="1003300"/>
        </p:xfrm>
        <a:graphic>
          <a:graphicData uri="http://schemas.openxmlformats.org/presentationml/2006/ole">
            <mc:AlternateContent xmlns:mc="http://schemas.openxmlformats.org/markup-compatibility/2006">
              <mc:Choice xmlns:v="urn:schemas-microsoft-com:vml" Requires="v">
                <p:oleObj spid="_x0000_s16426" name="Equation" r:id="rId4" imgW="634725" imgH="609336" progId="Equation.3">
                  <p:embed/>
                </p:oleObj>
              </mc:Choice>
              <mc:Fallback>
                <p:oleObj name="Equation" r:id="rId4" imgW="634725" imgH="609336" progId="Equation.3">
                  <p:embed/>
                  <p:pic>
                    <p:nvPicPr>
                      <p:cNvPr id="0" name="Object 28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19200" y="2514600"/>
                        <a:ext cx="1050925" cy="1003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3" name="Text Box 286"/>
          <p:cNvSpPr txBox="1">
            <a:spLocks noChangeArrowheads="1"/>
          </p:cNvSpPr>
          <p:nvPr/>
        </p:nvSpPr>
        <p:spPr bwMode="auto">
          <a:xfrm>
            <a:off x="914400" y="2133600"/>
            <a:ext cx="6172200" cy="381000"/>
          </a:xfrm>
          <a:prstGeom prst="rect">
            <a:avLst/>
          </a:prstGeom>
          <a:noFill/>
          <a:ln w="9525">
            <a:noFill/>
            <a:miter lim="800000"/>
            <a:headEnd/>
            <a:tailEnd/>
          </a:ln>
        </p:spPr>
        <p:txBody>
          <a:bodyPr>
            <a:spAutoFit/>
          </a:bodyPr>
          <a:lstStyle/>
          <a:p>
            <a:pPr algn="l">
              <a:spcBef>
                <a:spcPct val="50000"/>
              </a:spcBef>
            </a:pPr>
            <a:r>
              <a:rPr lang="en-US" sz="1900"/>
              <a:t>Use the average torque and average angle to calculate</a:t>
            </a:r>
          </a:p>
        </p:txBody>
      </p:sp>
      <p:graphicFrame>
        <p:nvGraphicFramePr>
          <p:cNvPr id="16387" name="Object 287"/>
          <p:cNvGraphicFramePr>
            <a:graphicFrameLocks noChangeAspect="1"/>
          </p:cNvGraphicFramePr>
          <p:nvPr/>
        </p:nvGraphicFramePr>
        <p:xfrm>
          <a:off x="6934200" y="2133600"/>
          <a:ext cx="319088" cy="346075"/>
        </p:xfrm>
        <a:graphic>
          <a:graphicData uri="http://schemas.openxmlformats.org/presentationml/2006/ole">
            <mc:AlternateContent xmlns:mc="http://schemas.openxmlformats.org/markup-compatibility/2006">
              <mc:Choice xmlns:v="urn:schemas-microsoft-com:vml" Requires="v">
                <p:oleObj spid="_x0000_s16427" name="Equation" r:id="rId6" imgW="164880" imgH="177480" progId="Equation.3">
                  <p:embed/>
                </p:oleObj>
              </mc:Choice>
              <mc:Fallback>
                <p:oleObj name="Equation" r:id="rId6" imgW="164880" imgH="177480" progId="Equation.3">
                  <p:embed/>
                  <p:pic>
                    <p:nvPicPr>
                      <p:cNvPr id="0" name="Object 28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34200" y="2133600"/>
                        <a:ext cx="31908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4" name="Rectangle 290"/>
          <p:cNvSpPr>
            <a:spLocks noChangeArrowheads="1"/>
          </p:cNvSpPr>
          <p:nvPr/>
        </p:nvSpPr>
        <p:spPr bwMode="auto">
          <a:xfrm>
            <a:off x="0" y="32004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8" name="Object 289"/>
          <p:cNvGraphicFramePr>
            <a:graphicFrameLocks noChangeAspect="1"/>
          </p:cNvGraphicFramePr>
          <p:nvPr/>
        </p:nvGraphicFramePr>
        <p:xfrm>
          <a:off x="1676400" y="5029200"/>
          <a:ext cx="1295400" cy="492125"/>
        </p:xfrm>
        <a:graphic>
          <a:graphicData uri="http://schemas.openxmlformats.org/presentationml/2006/ole">
            <mc:AlternateContent xmlns:mc="http://schemas.openxmlformats.org/markup-compatibility/2006">
              <mc:Choice xmlns:v="urn:schemas-microsoft-com:vml" Requires="v">
                <p:oleObj spid="_x0000_s16428" name="Equation" r:id="rId8" imgW="799753" imgH="304668" progId="Equation.3">
                  <p:embed/>
                </p:oleObj>
              </mc:Choice>
              <mc:Fallback>
                <p:oleObj name="Equation" r:id="rId8" imgW="799753" imgH="304668" progId="Equation.3">
                  <p:embed/>
                  <p:pic>
                    <p:nvPicPr>
                      <p:cNvPr id="0" name="Object 2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76400" y="5029200"/>
                        <a:ext cx="1295400"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5" name="Rectangle 292"/>
          <p:cNvSpPr>
            <a:spLocks noChangeArrowheads="1"/>
          </p:cNvSpPr>
          <p:nvPr/>
        </p:nvSpPr>
        <p:spPr bwMode="auto">
          <a:xfrm>
            <a:off x="0" y="31242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89" name="Object 291"/>
          <p:cNvGraphicFramePr>
            <a:graphicFrameLocks noChangeAspect="1"/>
          </p:cNvGraphicFramePr>
          <p:nvPr/>
        </p:nvGraphicFramePr>
        <p:xfrm>
          <a:off x="4419600" y="2514600"/>
          <a:ext cx="1023938" cy="1008063"/>
        </p:xfrm>
        <a:graphic>
          <a:graphicData uri="http://schemas.openxmlformats.org/presentationml/2006/ole">
            <mc:AlternateContent xmlns:mc="http://schemas.openxmlformats.org/markup-compatibility/2006">
              <mc:Choice xmlns:v="urn:schemas-microsoft-com:vml" Requires="v">
                <p:oleObj spid="_x0000_s16429" name="Equation" r:id="rId10" imgW="622030" imgH="609336" progId="Equation.3">
                  <p:embed/>
                </p:oleObj>
              </mc:Choice>
              <mc:Fallback>
                <p:oleObj name="Equation" r:id="rId10" imgW="622030" imgH="609336" progId="Equation.3">
                  <p:embed/>
                  <p:pic>
                    <p:nvPicPr>
                      <p:cNvPr id="0" name="Object 29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9600" y="2514600"/>
                        <a:ext cx="1023938" cy="1008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6" name="Rectangle 29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90" name="Object 293"/>
          <p:cNvGraphicFramePr>
            <a:graphicFrameLocks noChangeAspect="1"/>
          </p:cNvGraphicFramePr>
          <p:nvPr/>
        </p:nvGraphicFramePr>
        <p:xfrm>
          <a:off x="1447800" y="3581400"/>
          <a:ext cx="914400" cy="615950"/>
        </p:xfrm>
        <a:graphic>
          <a:graphicData uri="http://schemas.openxmlformats.org/presentationml/2006/ole">
            <mc:AlternateContent xmlns:mc="http://schemas.openxmlformats.org/markup-compatibility/2006">
              <mc:Choice xmlns:v="urn:schemas-microsoft-com:vml" Requires="v">
                <p:oleObj spid="_x0000_s16430" name="Equation" r:id="rId12" imgW="583947" imgH="393529" progId="Equation.3">
                  <p:embed/>
                </p:oleObj>
              </mc:Choice>
              <mc:Fallback>
                <p:oleObj name="Equation" r:id="rId12" imgW="583947" imgH="393529" progId="Equation.3">
                  <p:embed/>
                  <p:pic>
                    <p:nvPicPr>
                      <p:cNvPr id="0" name="Object 29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7800" y="3581400"/>
                        <a:ext cx="914400" cy="615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391" name="Object 295"/>
          <p:cNvGraphicFramePr>
            <a:graphicFrameLocks noChangeAspect="1"/>
          </p:cNvGraphicFramePr>
          <p:nvPr/>
        </p:nvGraphicFramePr>
        <p:xfrm>
          <a:off x="1447800" y="4343400"/>
          <a:ext cx="1447800" cy="304800"/>
        </p:xfrm>
        <a:graphic>
          <a:graphicData uri="http://schemas.openxmlformats.org/presentationml/2006/ole">
            <mc:AlternateContent xmlns:mc="http://schemas.openxmlformats.org/markup-compatibility/2006">
              <mc:Choice xmlns:v="urn:schemas-microsoft-com:vml" Requires="v">
                <p:oleObj spid="_x0000_s16431" name="Equation" r:id="rId14" imgW="952087" imgH="203112" progId="Equation.3">
                  <p:embed/>
                </p:oleObj>
              </mc:Choice>
              <mc:Fallback>
                <p:oleObj name="Equation" r:id="rId14" imgW="952087" imgH="203112" progId="Equation.3">
                  <p:embed/>
                  <p:pic>
                    <p:nvPicPr>
                      <p:cNvPr id="0" name="Object 29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7800" y="4343400"/>
                        <a:ext cx="14478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7" name="Rectangle 298"/>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92" name="Object 297"/>
          <p:cNvGraphicFramePr>
            <a:graphicFrameLocks noChangeAspect="1"/>
          </p:cNvGraphicFramePr>
          <p:nvPr/>
        </p:nvGraphicFramePr>
        <p:xfrm>
          <a:off x="4648200" y="3581400"/>
          <a:ext cx="1004888" cy="614363"/>
        </p:xfrm>
        <a:graphic>
          <a:graphicData uri="http://schemas.openxmlformats.org/presentationml/2006/ole">
            <mc:AlternateContent xmlns:mc="http://schemas.openxmlformats.org/markup-compatibility/2006">
              <mc:Choice xmlns:v="urn:schemas-microsoft-com:vml" Requires="v">
                <p:oleObj spid="_x0000_s16432" name="Equation" r:id="rId16" imgW="634725" imgH="393529" progId="Equation.3">
                  <p:embed/>
                </p:oleObj>
              </mc:Choice>
              <mc:Fallback>
                <p:oleObj name="Equation" r:id="rId16" imgW="634725" imgH="393529" progId="Equation.3">
                  <p:embed/>
                  <p:pic>
                    <p:nvPicPr>
                      <p:cNvPr id="0" name="Object 29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48200" y="3581400"/>
                        <a:ext cx="1004888" cy="61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8" name="Rectangle 300"/>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93" name="Object 299"/>
          <p:cNvGraphicFramePr>
            <a:graphicFrameLocks noChangeAspect="1"/>
          </p:cNvGraphicFramePr>
          <p:nvPr/>
        </p:nvGraphicFramePr>
        <p:xfrm>
          <a:off x="4648200" y="4343400"/>
          <a:ext cx="923925" cy="303213"/>
        </p:xfrm>
        <a:graphic>
          <a:graphicData uri="http://schemas.openxmlformats.org/presentationml/2006/ole">
            <mc:AlternateContent xmlns:mc="http://schemas.openxmlformats.org/markup-compatibility/2006">
              <mc:Choice xmlns:v="urn:schemas-microsoft-com:vml" Requires="v">
                <p:oleObj spid="_x0000_s16433" name="Equation" r:id="rId18" imgW="609336" imgH="203112" progId="Equation.3">
                  <p:embed/>
                </p:oleObj>
              </mc:Choice>
              <mc:Fallback>
                <p:oleObj name="Equation" r:id="rId18" imgW="609336" imgH="203112" progId="Equation.3">
                  <p:embed/>
                  <p:pic>
                    <p:nvPicPr>
                      <p:cNvPr id="0" name="Object 29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648200" y="4343400"/>
                        <a:ext cx="923925"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09" name="Text Box 301"/>
          <p:cNvSpPr txBox="1">
            <a:spLocks noChangeArrowheads="1"/>
          </p:cNvSpPr>
          <p:nvPr/>
        </p:nvSpPr>
        <p:spPr bwMode="auto">
          <a:xfrm>
            <a:off x="1295400" y="4724400"/>
            <a:ext cx="914400" cy="381000"/>
          </a:xfrm>
          <a:prstGeom prst="rect">
            <a:avLst/>
          </a:prstGeom>
          <a:noFill/>
          <a:ln w="9525">
            <a:noFill/>
            <a:miter lim="800000"/>
            <a:headEnd/>
            <a:tailEnd/>
          </a:ln>
        </p:spPr>
        <p:txBody>
          <a:bodyPr>
            <a:spAutoFit/>
          </a:bodyPr>
          <a:lstStyle/>
          <a:p>
            <a:pPr algn="l">
              <a:spcBef>
                <a:spcPct val="50000"/>
              </a:spcBef>
            </a:pPr>
            <a:r>
              <a:rPr lang="en-US" sz="1900"/>
              <a:t>Using,</a:t>
            </a:r>
          </a:p>
        </p:txBody>
      </p:sp>
      <p:sp>
        <p:nvSpPr>
          <p:cNvPr id="16410" name="Rectangle 303"/>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94" name="Object 302"/>
          <p:cNvGraphicFramePr>
            <a:graphicFrameLocks noChangeAspect="1"/>
          </p:cNvGraphicFramePr>
          <p:nvPr/>
        </p:nvGraphicFramePr>
        <p:xfrm>
          <a:off x="1752600" y="5562600"/>
          <a:ext cx="4049713" cy="347663"/>
        </p:xfrm>
        <a:graphic>
          <a:graphicData uri="http://schemas.openxmlformats.org/presentationml/2006/ole">
            <mc:AlternateContent xmlns:mc="http://schemas.openxmlformats.org/markup-compatibility/2006">
              <mc:Choice xmlns:v="urn:schemas-microsoft-com:vml" Requires="v">
                <p:oleObj spid="_x0000_s16434" name="Equation" r:id="rId20" imgW="2679700" imgH="228600" progId="Equation.3">
                  <p:embed/>
                </p:oleObj>
              </mc:Choice>
              <mc:Fallback>
                <p:oleObj name="Equation" r:id="rId20" imgW="2679700" imgH="228600" progId="Equation.3">
                  <p:embed/>
                  <p:pic>
                    <p:nvPicPr>
                      <p:cNvPr id="0" name="Object 3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752600" y="5562600"/>
                        <a:ext cx="4049713"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1" name="Rectangle 305"/>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6395" name="Object 304"/>
          <p:cNvGraphicFramePr>
            <a:graphicFrameLocks noChangeAspect="1"/>
          </p:cNvGraphicFramePr>
          <p:nvPr/>
        </p:nvGraphicFramePr>
        <p:xfrm>
          <a:off x="1828800" y="5943600"/>
          <a:ext cx="1581150" cy="347663"/>
        </p:xfrm>
        <a:graphic>
          <a:graphicData uri="http://schemas.openxmlformats.org/presentationml/2006/ole">
            <mc:AlternateContent xmlns:mc="http://schemas.openxmlformats.org/markup-compatibility/2006">
              <mc:Choice xmlns:v="urn:schemas-microsoft-com:vml" Requires="v">
                <p:oleObj spid="_x0000_s16435" name="Equation" r:id="rId22" imgW="1040948" imgH="228501" progId="Equation.3">
                  <p:embed/>
                </p:oleObj>
              </mc:Choice>
              <mc:Fallback>
                <p:oleObj name="Equation" r:id="rId22" imgW="1040948" imgH="228501" progId="Equation.3">
                  <p:embed/>
                  <p:pic>
                    <p:nvPicPr>
                      <p:cNvPr id="0" name="Object 3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828800" y="5943600"/>
                        <a:ext cx="1581150"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412" name="Text Box 306"/>
          <p:cNvSpPr txBox="1">
            <a:spLocks noChangeArrowheads="1"/>
          </p:cNvSpPr>
          <p:nvPr/>
        </p:nvSpPr>
        <p:spPr bwMode="auto">
          <a:xfrm>
            <a:off x="3352800" y="5943600"/>
            <a:ext cx="609600" cy="336550"/>
          </a:xfrm>
          <a:prstGeom prst="rect">
            <a:avLst/>
          </a:prstGeom>
          <a:noFill/>
          <a:ln w="9525">
            <a:noFill/>
            <a:miter lim="800000"/>
            <a:headEnd/>
            <a:tailEnd/>
          </a:ln>
        </p:spPr>
        <p:txBody>
          <a:bodyPr>
            <a:spAutoFit/>
          </a:bodyPr>
          <a:lstStyle/>
          <a:p>
            <a:pPr algn="l">
              <a:spcBef>
                <a:spcPct val="50000"/>
              </a:spcBef>
            </a:pPr>
            <a:r>
              <a:rPr lang="en-US" sz="1600" i="1"/>
              <a:t>N-m</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202" name="Picture 32" descr="gen_linear_figure_4"/>
          <p:cNvPicPr>
            <a:picLocks noChangeAspect="1" noChangeArrowheads="1"/>
          </p:cNvPicPr>
          <p:nvPr/>
        </p:nvPicPr>
        <p:blipFill>
          <a:blip r:embed="rId3"/>
          <a:srcRect/>
          <a:stretch>
            <a:fillRect/>
          </a:stretch>
        </p:blipFill>
        <p:spPr bwMode="auto">
          <a:xfrm>
            <a:off x="2133600" y="2133600"/>
            <a:ext cx="4872038" cy="3657600"/>
          </a:xfrm>
          <a:prstGeom prst="rect">
            <a:avLst/>
          </a:prstGeom>
          <a:noFill/>
          <a:ln w="9525">
            <a:noFill/>
            <a:miter lim="800000"/>
            <a:headEnd/>
            <a:tailEnd/>
          </a:ln>
        </p:spPr>
      </p:pic>
      <p:sp>
        <p:nvSpPr>
          <p:cNvPr id="14" name="Slide Number Placeholder 5"/>
          <p:cNvSpPr>
            <a:spLocks noGrp="1"/>
          </p:cNvSpPr>
          <p:nvPr>
            <p:ph type="sldNum" sz="quarter" idx="12"/>
          </p:nvPr>
        </p:nvSpPr>
        <p:spPr/>
        <p:txBody>
          <a:bodyPr/>
          <a:lstStyle/>
          <a:p>
            <a:pPr>
              <a:defRPr/>
            </a:pPr>
            <a:fld id="{852B7AC7-FB0C-427B-977F-9C0DFF98E5CD}" type="slidenum">
              <a:rPr lang="en-US"/>
              <a:pPr>
                <a:defRPr/>
              </a:pPr>
              <a:t>19</a:t>
            </a:fld>
            <a:endParaRPr lang="en-US"/>
          </a:p>
        </p:txBody>
      </p:sp>
      <p:sp>
        <p:nvSpPr>
          <p:cNvPr id="51205" name="Rectangle 2"/>
          <p:cNvSpPr>
            <a:spLocks noGrp="1" noChangeArrowheads="1"/>
          </p:cNvSpPr>
          <p:nvPr>
            <p:ph type="title"/>
          </p:nvPr>
        </p:nvSpPr>
        <p:spPr/>
        <p:txBody>
          <a:bodyPr/>
          <a:lstStyle/>
          <a:p>
            <a:r>
              <a:rPr lang="en-US" sz="4000" smtClean="0">
                <a:cs typeface="Times New Roman" pitchFamily="18" charset="0"/>
              </a:rPr>
              <a:t>Example 1 Results</a:t>
            </a:r>
          </a:p>
        </p:txBody>
      </p:sp>
      <p:sp>
        <p:nvSpPr>
          <p:cNvPr id="51206" name="Rectangle 6"/>
          <p:cNvSpPr>
            <a:spLocks noChangeArrowheads="1"/>
          </p:cNvSpPr>
          <p:nvPr/>
        </p:nvSpPr>
        <p:spPr bwMode="auto">
          <a:xfrm>
            <a:off x="3386138" y="2792413"/>
            <a:ext cx="1098550"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51207" name="Rectangle 7"/>
          <p:cNvSpPr>
            <a:spLocks noChangeArrowheads="1"/>
          </p:cNvSpPr>
          <p:nvPr/>
        </p:nvSpPr>
        <p:spPr bwMode="auto">
          <a:xfrm>
            <a:off x="3386138" y="3448050"/>
            <a:ext cx="13271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51208" name="Rectangle 12"/>
          <p:cNvSpPr>
            <a:spLocks noChangeArrowheads="1"/>
          </p:cNvSpPr>
          <p:nvPr/>
        </p:nvSpPr>
        <p:spPr bwMode="auto">
          <a:xfrm>
            <a:off x="0" y="3176588"/>
            <a:ext cx="9144000" cy="0"/>
          </a:xfrm>
          <a:prstGeom prst="rect">
            <a:avLst/>
          </a:prstGeom>
          <a:noFill/>
          <a:ln w="9525">
            <a:noFill/>
            <a:miter lim="800000"/>
            <a:headEnd/>
            <a:tailEnd/>
          </a:ln>
        </p:spPr>
        <p:txBody>
          <a:bodyPr wrap="none" anchor="ctr">
            <a:spAutoFit/>
          </a:bodyPr>
          <a:lstStyle/>
          <a:p>
            <a:endParaRPr lang="en-US"/>
          </a:p>
        </p:txBody>
      </p:sp>
      <p:sp>
        <p:nvSpPr>
          <p:cNvPr id="51209" name="Rectangle 14"/>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en-US"/>
          </a:p>
        </p:txBody>
      </p:sp>
      <p:sp>
        <p:nvSpPr>
          <p:cNvPr id="51210" name="Rectangle 17"/>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51211" name="Rectangle 26"/>
          <p:cNvSpPr>
            <a:spLocks noChangeArrowheads="1"/>
          </p:cNvSpPr>
          <p:nvPr/>
        </p:nvSpPr>
        <p:spPr bwMode="auto">
          <a:xfrm>
            <a:off x="0" y="3314700"/>
            <a:ext cx="9144000" cy="0"/>
          </a:xfrm>
          <a:prstGeom prst="rect">
            <a:avLst/>
          </a:prstGeom>
          <a:noFill/>
          <a:ln w="9525">
            <a:noFill/>
            <a:miter lim="800000"/>
            <a:headEnd/>
            <a:tailEnd/>
          </a:ln>
        </p:spPr>
        <p:txBody>
          <a:bodyPr wrap="none" anchor="ctr">
            <a:spAutoFit/>
          </a:bodyPr>
          <a:lstStyle/>
          <a:p>
            <a:endParaRPr lang="en-US"/>
          </a:p>
        </p:txBody>
      </p:sp>
      <p:sp>
        <p:nvSpPr>
          <p:cNvPr id="51212" name="Text Box 29"/>
          <p:cNvSpPr txBox="1">
            <a:spLocks noChangeArrowheads="1"/>
          </p:cNvSpPr>
          <p:nvPr/>
        </p:nvSpPr>
        <p:spPr bwMode="auto">
          <a:xfrm>
            <a:off x="2133600" y="5791200"/>
            <a:ext cx="5867400" cy="3048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Linear regression of Torque versus Angle data</a:t>
            </a:r>
            <a:endParaRPr lang="en-US" sz="1400" b="1"/>
          </a:p>
        </p:txBody>
      </p:sp>
      <p:sp>
        <p:nvSpPr>
          <p:cNvPr id="51213" name="Text Box 30"/>
          <p:cNvSpPr txBox="1">
            <a:spLocks noChangeArrowheads="1"/>
          </p:cNvSpPr>
          <p:nvPr/>
        </p:nvSpPr>
        <p:spPr bwMode="auto">
          <a:xfrm>
            <a:off x="1295400" y="1752600"/>
            <a:ext cx="6858000" cy="381000"/>
          </a:xfrm>
          <a:prstGeom prst="rect">
            <a:avLst/>
          </a:prstGeom>
          <a:noFill/>
          <a:ln w="9525">
            <a:noFill/>
            <a:miter lim="800000"/>
            <a:headEnd/>
            <a:tailEnd/>
          </a:ln>
        </p:spPr>
        <p:txBody>
          <a:bodyPr>
            <a:spAutoFit/>
          </a:bodyPr>
          <a:lstStyle/>
          <a:p>
            <a:pPr algn="l">
              <a:spcBef>
                <a:spcPct val="50000"/>
              </a:spcBef>
            </a:pPr>
            <a:r>
              <a:rPr lang="en-US" sz="1900"/>
              <a:t>Using linear regression, a trend line is found from the data</a:t>
            </a:r>
          </a:p>
        </p:txBody>
      </p:sp>
      <p:sp>
        <p:nvSpPr>
          <p:cNvPr id="51214" name="Text Box 31"/>
          <p:cNvSpPr txBox="1">
            <a:spLocks noChangeArrowheads="1"/>
          </p:cNvSpPr>
          <p:nvPr/>
        </p:nvSpPr>
        <p:spPr bwMode="auto">
          <a:xfrm>
            <a:off x="533400" y="6096000"/>
            <a:ext cx="8382000" cy="381000"/>
          </a:xfrm>
          <a:prstGeom prst="rect">
            <a:avLst/>
          </a:prstGeom>
          <a:noFill/>
          <a:ln w="9525">
            <a:noFill/>
            <a:miter lim="800000"/>
            <a:headEnd/>
            <a:tailEnd/>
          </a:ln>
        </p:spPr>
        <p:txBody>
          <a:bodyPr>
            <a:spAutoFit/>
          </a:bodyPr>
          <a:lstStyle/>
          <a:p>
            <a:pPr algn="l">
              <a:spcBef>
                <a:spcPct val="50000"/>
              </a:spcBef>
            </a:pPr>
            <a:r>
              <a:rPr lang="en-US" sz="1900"/>
              <a:t>Can you find the energy in the spring if it is twisted from 0 to 180 degrees?</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228600" y="838200"/>
            <a:ext cx="8686800" cy="5791200"/>
          </a:xfrm>
        </p:spPr>
        <p:txBody>
          <a:bodyPr/>
          <a:lstStyle/>
          <a:p>
            <a:pPr eaLnBrk="1" hangingPunct="1"/>
            <a:r>
              <a:rPr lang="id-ID" sz="5400" dirty="0" smtClean="0"/>
              <a:t>1. </a:t>
            </a:r>
            <a:r>
              <a:rPr lang="en-US" sz="5400" dirty="0" smtClean="0"/>
              <a:t>Linear Regression</a:t>
            </a:r>
            <a:r>
              <a:rPr lang="en-US" sz="4800" dirty="0" smtClean="0"/>
              <a:t/>
            </a:r>
            <a:br>
              <a:rPr lang="en-US" sz="4800" dirty="0" smtClean="0"/>
            </a:br>
            <a:r>
              <a:rPr lang="en-US" sz="4800" dirty="0" smtClean="0"/>
              <a:t/>
            </a:r>
            <a:br>
              <a:rPr lang="en-US" sz="4800" dirty="0" smtClean="0"/>
            </a:br>
            <a:r>
              <a:rPr lang="en-US" sz="4800" dirty="0" smtClean="0"/>
              <a:t>    </a:t>
            </a:r>
            <a:br>
              <a:rPr lang="en-US" sz="4800" dirty="0" smtClean="0"/>
            </a:br>
            <a:r>
              <a:rPr lang="en-US" sz="4000" dirty="0" smtClean="0"/>
              <a:t/>
            </a:r>
            <a:br>
              <a:rPr lang="en-US" sz="4000" dirty="0" smtClean="0"/>
            </a:br>
            <a:r>
              <a:rPr lang="en-US" sz="4000" dirty="0" smtClean="0"/>
              <a:t/>
            </a:r>
            <a:br>
              <a:rPr lang="en-US" sz="4000" dirty="0" smtClean="0"/>
            </a:br>
            <a:endParaRPr lang="en-US" sz="4000" dirty="0" smtClean="0"/>
          </a:p>
        </p:txBody>
      </p:sp>
    </p:spTree>
    <p:custDataLst>
      <p:tags r:id="rId1"/>
    </p:custData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2" name="Slide Number Placeholder 6"/>
          <p:cNvSpPr>
            <a:spLocks noGrp="1"/>
          </p:cNvSpPr>
          <p:nvPr>
            <p:ph type="sldNum" sz="quarter" idx="12"/>
          </p:nvPr>
        </p:nvSpPr>
        <p:spPr/>
        <p:txBody>
          <a:bodyPr/>
          <a:lstStyle/>
          <a:p>
            <a:pPr>
              <a:defRPr/>
            </a:pPr>
            <a:fld id="{58917B45-A7D6-4C83-8CA6-13F6C34A6653}" type="slidenum">
              <a:rPr lang="en-US"/>
              <a:pPr>
                <a:defRPr/>
              </a:pPr>
              <a:t>20</a:t>
            </a:fld>
            <a:endParaRPr lang="en-US"/>
          </a:p>
        </p:txBody>
      </p:sp>
      <p:sp>
        <p:nvSpPr>
          <p:cNvPr id="17415" name="Rectangle 4"/>
          <p:cNvSpPr>
            <a:spLocks noGrp="1" noChangeArrowheads="1"/>
          </p:cNvSpPr>
          <p:nvPr>
            <p:ph type="title"/>
          </p:nvPr>
        </p:nvSpPr>
        <p:spPr/>
        <p:txBody>
          <a:bodyPr/>
          <a:lstStyle/>
          <a:p>
            <a:r>
              <a:rPr lang="en-US" sz="4000" smtClean="0"/>
              <a:t>Example 2</a:t>
            </a:r>
          </a:p>
        </p:txBody>
      </p:sp>
      <p:graphicFrame>
        <p:nvGraphicFramePr>
          <p:cNvPr id="364741" name="Group 197"/>
          <p:cNvGraphicFramePr>
            <a:graphicFrameLocks noGrp="1"/>
          </p:cNvGraphicFramePr>
          <p:nvPr>
            <p:ph sz="half" idx="1"/>
          </p:nvPr>
        </p:nvGraphicFramePr>
        <p:xfrm>
          <a:off x="838200" y="2819400"/>
          <a:ext cx="2286000" cy="3840480"/>
        </p:xfrm>
        <a:graphic>
          <a:graphicData uri="http://schemas.openxmlformats.org/drawingml/2006/table">
            <a:tbl>
              <a:tblPr/>
              <a:tblGrid>
                <a:gridCol w="1176338"/>
                <a:gridCol w="1109662"/>
              </a:tblGrid>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Strain</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Stress </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35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1" u="none" strike="noStrike" cap="none" normalizeH="0" baseline="0" smtClean="0">
                          <a:ln>
                            <a:noFill/>
                          </a:ln>
                          <a:solidFill>
                            <a:schemeClr val="tx1"/>
                          </a:solidFill>
                          <a:effectLst/>
                          <a:latin typeface="Times New Roman" pitchFamily="18" charset="0"/>
                          <a:cs typeface="Times New Roman" pitchFamily="18" charset="0"/>
                        </a:rPr>
                        <a:t>(MPa)</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35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0.183</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612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35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0.5324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917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0.702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1223</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0.867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1529</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1.0244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1835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35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1.1774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2140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35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1.329</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2446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1.479</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2752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619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2767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18097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1.56</a:t>
                      </a:r>
                      <a:endParaRPr kumimoji="0" lang="en-US" sz="12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2896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7463" name="Text Box 5"/>
          <p:cNvSpPr txBox="1">
            <a:spLocks noChangeArrowheads="1"/>
          </p:cNvSpPr>
          <p:nvPr/>
        </p:nvSpPr>
        <p:spPr bwMode="auto">
          <a:xfrm>
            <a:off x="685800" y="1981200"/>
            <a:ext cx="7696200" cy="669925"/>
          </a:xfrm>
          <a:prstGeom prst="rect">
            <a:avLst/>
          </a:prstGeom>
          <a:noFill/>
          <a:ln w="9525">
            <a:noFill/>
            <a:miter lim="800000"/>
            <a:headEnd/>
            <a:tailEnd/>
          </a:ln>
        </p:spPr>
        <p:txBody>
          <a:bodyPr>
            <a:spAutoFit/>
          </a:bodyPr>
          <a:lstStyle/>
          <a:p>
            <a:pPr algn="l">
              <a:spcBef>
                <a:spcPct val="50000"/>
              </a:spcBef>
            </a:pPr>
            <a:r>
              <a:rPr lang="en-US" sz="1900"/>
              <a:t>To find the longitudinal modulus of composite, the following data is collected.  Find the longitudinal modulus, </a:t>
            </a:r>
          </a:p>
        </p:txBody>
      </p:sp>
      <p:sp>
        <p:nvSpPr>
          <p:cNvPr id="17464" name="Text Box 178"/>
          <p:cNvSpPr txBox="1">
            <a:spLocks noChangeArrowheads="1"/>
          </p:cNvSpPr>
          <p:nvPr/>
        </p:nvSpPr>
        <p:spPr bwMode="auto">
          <a:xfrm>
            <a:off x="762000" y="2590800"/>
            <a:ext cx="3352800" cy="304800"/>
          </a:xfrm>
          <a:prstGeom prst="rect">
            <a:avLst/>
          </a:prstGeom>
          <a:noFill/>
          <a:ln w="9525">
            <a:noFill/>
            <a:miter lim="800000"/>
            <a:headEnd/>
            <a:tailEnd/>
          </a:ln>
        </p:spPr>
        <p:txBody>
          <a:bodyPr>
            <a:spAutoFit/>
          </a:bodyPr>
          <a:lstStyle/>
          <a:p>
            <a:pPr algn="l">
              <a:spcBef>
                <a:spcPct val="50000"/>
              </a:spcBef>
            </a:pPr>
            <a:r>
              <a:rPr lang="en-US" sz="1400" b="1"/>
              <a:t>Table.</a:t>
            </a:r>
            <a:r>
              <a:rPr lang="en-US" sz="1400"/>
              <a:t> Stress vs. Strain data</a:t>
            </a:r>
            <a:endParaRPr lang="en-US" sz="1400" b="1"/>
          </a:p>
        </p:txBody>
      </p:sp>
      <p:sp>
        <p:nvSpPr>
          <p:cNvPr id="17465" name="Rectangle 18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7410" name="Object 179"/>
          <p:cNvGraphicFramePr>
            <a:graphicFrameLocks noChangeAspect="1"/>
          </p:cNvGraphicFramePr>
          <p:nvPr/>
        </p:nvGraphicFramePr>
        <p:xfrm>
          <a:off x="5257800" y="2362200"/>
          <a:ext cx="228600" cy="252413"/>
        </p:xfrm>
        <a:graphic>
          <a:graphicData uri="http://schemas.openxmlformats.org/presentationml/2006/ole">
            <mc:AlternateContent xmlns:mc="http://schemas.openxmlformats.org/markup-compatibility/2006">
              <mc:Choice xmlns:v="urn:schemas-microsoft-com:vml" Requires="v">
                <p:oleObj spid="_x0000_s17422" name="Equation" r:id="rId4" imgW="152280" imgH="164880" progId="Equation.3">
                  <p:embed/>
                </p:oleObj>
              </mc:Choice>
              <mc:Fallback>
                <p:oleObj name="Equation" r:id="rId4" imgW="152280" imgH="164880" progId="Equation.3">
                  <p:embed/>
                  <p:pic>
                    <p:nvPicPr>
                      <p:cNvPr id="0" name="Object 17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57800" y="2362200"/>
                        <a:ext cx="228600" cy="25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66" name="Text Box 182"/>
          <p:cNvSpPr txBox="1">
            <a:spLocks noChangeArrowheads="1"/>
          </p:cNvSpPr>
          <p:nvPr/>
        </p:nvSpPr>
        <p:spPr bwMode="auto">
          <a:xfrm>
            <a:off x="5486400" y="2286000"/>
            <a:ext cx="3124200" cy="381000"/>
          </a:xfrm>
          <a:prstGeom prst="rect">
            <a:avLst/>
          </a:prstGeom>
          <a:noFill/>
          <a:ln w="9525">
            <a:noFill/>
            <a:miter lim="800000"/>
            <a:headEnd/>
            <a:tailEnd/>
          </a:ln>
        </p:spPr>
        <p:txBody>
          <a:bodyPr>
            <a:spAutoFit/>
          </a:bodyPr>
          <a:lstStyle/>
          <a:p>
            <a:pPr algn="l">
              <a:spcBef>
                <a:spcPct val="50000"/>
              </a:spcBef>
            </a:pPr>
            <a:r>
              <a:rPr lang="en-US" sz="1900"/>
              <a:t>using the regression model</a:t>
            </a:r>
          </a:p>
        </p:txBody>
      </p:sp>
      <p:graphicFrame>
        <p:nvGraphicFramePr>
          <p:cNvPr id="17411" name="Object 184"/>
          <p:cNvGraphicFramePr>
            <a:graphicFrameLocks noChangeAspect="1"/>
          </p:cNvGraphicFramePr>
          <p:nvPr/>
        </p:nvGraphicFramePr>
        <p:xfrm>
          <a:off x="3733800" y="2667000"/>
          <a:ext cx="762000" cy="277813"/>
        </p:xfrm>
        <a:graphic>
          <a:graphicData uri="http://schemas.openxmlformats.org/presentationml/2006/ole">
            <mc:AlternateContent xmlns:mc="http://schemas.openxmlformats.org/markup-compatibility/2006">
              <mc:Choice xmlns:v="urn:schemas-microsoft-com:vml" Requires="v">
                <p:oleObj spid="_x0000_s17423" name="Equation" r:id="rId6" imgW="494870" imgH="177646" progId="Equation.3">
                  <p:embed/>
                </p:oleObj>
              </mc:Choice>
              <mc:Fallback>
                <p:oleObj name="Equation" r:id="rId6" imgW="494870" imgH="177646" progId="Equation.3">
                  <p:embed/>
                  <p:pic>
                    <p:nvPicPr>
                      <p:cNvPr id="0" name="Object 18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33800" y="2667000"/>
                        <a:ext cx="762000" cy="277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467" name="Text Box 190"/>
          <p:cNvSpPr txBox="1">
            <a:spLocks noChangeArrowheads="1"/>
          </p:cNvSpPr>
          <p:nvPr/>
        </p:nvSpPr>
        <p:spPr bwMode="auto">
          <a:xfrm>
            <a:off x="4572000" y="2590800"/>
            <a:ext cx="3886200" cy="381000"/>
          </a:xfrm>
          <a:prstGeom prst="rect">
            <a:avLst/>
          </a:prstGeom>
          <a:noFill/>
          <a:ln w="9525">
            <a:noFill/>
            <a:miter lim="800000"/>
            <a:headEnd/>
            <a:tailEnd/>
          </a:ln>
        </p:spPr>
        <p:txBody>
          <a:bodyPr>
            <a:spAutoFit/>
          </a:bodyPr>
          <a:lstStyle/>
          <a:p>
            <a:pPr algn="l">
              <a:spcBef>
                <a:spcPct val="50000"/>
              </a:spcBef>
            </a:pPr>
            <a:r>
              <a:rPr lang="en-US" sz="1900"/>
              <a:t>and the sum of the square of the </a:t>
            </a:r>
          </a:p>
        </p:txBody>
      </p:sp>
      <p:graphicFrame>
        <p:nvGraphicFramePr>
          <p:cNvPr id="17412" name="Object 191"/>
          <p:cNvGraphicFramePr>
            <a:graphicFrameLocks noGrp="1" noChangeAspect="1"/>
          </p:cNvGraphicFramePr>
          <p:nvPr>
            <p:ph sz="half" idx="2"/>
          </p:nvPr>
        </p:nvGraphicFramePr>
        <p:xfrm>
          <a:off x="3657600" y="3276600"/>
          <a:ext cx="5029200" cy="3130550"/>
        </p:xfrm>
        <a:graphic>
          <a:graphicData uri="http://schemas.openxmlformats.org/presentationml/2006/ole">
            <mc:AlternateContent xmlns:mc="http://schemas.openxmlformats.org/markup-compatibility/2006">
              <mc:Choice xmlns:v="urn:schemas-microsoft-com:vml" Requires="v">
                <p:oleObj spid="_x0000_s17424" name="Chart" r:id="rId9" imgW="3686175" imgH="2657475" progId="Excel.Chart.8">
                  <p:embed/>
                </p:oleObj>
              </mc:Choice>
              <mc:Fallback>
                <p:oleObj name="Chart" r:id="rId9" imgW="3686175" imgH="2657475" progId="Excel.Chart.8">
                  <p:embed/>
                  <p:pic>
                    <p:nvPicPr>
                      <p:cNvPr id="0" name="Object 19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57600" y="3276600"/>
                        <a:ext cx="5029200" cy="3130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68" name="Text Box 198"/>
          <p:cNvSpPr txBox="1">
            <a:spLocks noChangeArrowheads="1"/>
          </p:cNvSpPr>
          <p:nvPr/>
        </p:nvSpPr>
        <p:spPr bwMode="auto">
          <a:xfrm>
            <a:off x="3657600" y="2895600"/>
            <a:ext cx="1371600" cy="381000"/>
          </a:xfrm>
          <a:prstGeom prst="rect">
            <a:avLst/>
          </a:prstGeom>
          <a:noFill/>
          <a:ln w="9525">
            <a:noFill/>
            <a:miter lim="800000"/>
            <a:headEnd/>
            <a:tailEnd/>
          </a:ln>
        </p:spPr>
        <p:txBody>
          <a:bodyPr>
            <a:spAutoFit/>
          </a:bodyPr>
          <a:lstStyle/>
          <a:p>
            <a:pPr algn="l">
              <a:spcBef>
                <a:spcPct val="50000"/>
              </a:spcBef>
            </a:pPr>
            <a:r>
              <a:rPr lang="en-US" sz="1900"/>
              <a:t>residuals.</a:t>
            </a:r>
          </a:p>
        </p:txBody>
      </p:sp>
      <p:sp>
        <p:nvSpPr>
          <p:cNvPr id="17469" name="Text Box 199"/>
          <p:cNvSpPr txBox="1">
            <a:spLocks noChangeArrowheads="1"/>
          </p:cNvSpPr>
          <p:nvPr/>
        </p:nvSpPr>
        <p:spPr bwMode="auto">
          <a:xfrm>
            <a:off x="3657600" y="6324600"/>
            <a:ext cx="4114800" cy="3048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Data points for Stress vs. Strain data</a:t>
            </a:r>
            <a:endParaRPr lang="en-US" sz="1400" b="1"/>
          </a:p>
        </p:txBody>
      </p:sp>
      <p:sp>
        <p:nvSpPr>
          <p:cNvPr id="17470" name="Rectangle 201"/>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Slide Number Placeholder 6"/>
          <p:cNvSpPr>
            <a:spLocks noGrp="1"/>
          </p:cNvSpPr>
          <p:nvPr>
            <p:ph type="sldNum" sz="quarter" idx="12"/>
          </p:nvPr>
        </p:nvSpPr>
        <p:spPr/>
        <p:txBody>
          <a:bodyPr/>
          <a:lstStyle/>
          <a:p>
            <a:pPr>
              <a:defRPr/>
            </a:pPr>
            <a:fld id="{78E42369-B0F9-4C51-B3C4-9B7D6E721BED}" type="slidenum">
              <a:rPr lang="en-US"/>
              <a:pPr>
                <a:defRPr/>
              </a:pPr>
              <a:t>21</a:t>
            </a:fld>
            <a:endParaRPr lang="en-US"/>
          </a:p>
        </p:txBody>
      </p:sp>
      <p:sp>
        <p:nvSpPr>
          <p:cNvPr id="18442" name="Rectangle 4"/>
          <p:cNvSpPr>
            <a:spLocks noGrp="1" noChangeArrowheads="1"/>
          </p:cNvSpPr>
          <p:nvPr>
            <p:ph type="title"/>
          </p:nvPr>
        </p:nvSpPr>
        <p:spPr/>
        <p:txBody>
          <a:bodyPr/>
          <a:lstStyle/>
          <a:p>
            <a:r>
              <a:rPr lang="en-US" sz="4000" smtClean="0"/>
              <a:t>Example 2 cont.</a:t>
            </a:r>
          </a:p>
        </p:txBody>
      </p:sp>
      <p:graphicFrame>
        <p:nvGraphicFramePr>
          <p:cNvPr id="18434" name="Object 6"/>
          <p:cNvGraphicFramePr>
            <a:graphicFrameLocks noGrp="1" noChangeAspect="1"/>
          </p:cNvGraphicFramePr>
          <p:nvPr>
            <p:ph sz="half" idx="1"/>
          </p:nvPr>
        </p:nvGraphicFramePr>
        <p:xfrm>
          <a:off x="1295400" y="2438400"/>
          <a:ext cx="1295400" cy="352425"/>
        </p:xfrm>
        <a:graphic>
          <a:graphicData uri="http://schemas.openxmlformats.org/presentationml/2006/ole">
            <mc:AlternateContent xmlns:mc="http://schemas.openxmlformats.org/markup-compatibility/2006">
              <mc:Choice xmlns:v="urn:schemas-microsoft-com:vml" Requires="v">
                <p:oleObj spid="_x0000_s18458" name="Equation" r:id="rId4" imgW="838200" imgH="228600" progId="Equation.3">
                  <p:embed/>
                </p:oleObj>
              </mc:Choice>
              <mc:Fallback>
                <p:oleObj name="Equation" r:id="rId4" imgW="83820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2438400"/>
                        <a:ext cx="1295400"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3" name="Text Box 5"/>
          <p:cNvSpPr txBox="1">
            <a:spLocks noChangeArrowheads="1"/>
          </p:cNvSpPr>
          <p:nvPr/>
        </p:nvSpPr>
        <p:spPr bwMode="auto">
          <a:xfrm>
            <a:off x="762000" y="2057400"/>
            <a:ext cx="3886200" cy="381000"/>
          </a:xfrm>
          <a:prstGeom prst="rect">
            <a:avLst/>
          </a:prstGeom>
          <a:noFill/>
          <a:ln w="9525">
            <a:noFill/>
            <a:miter lim="800000"/>
            <a:headEnd/>
            <a:tailEnd/>
          </a:ln>
        </p:spPr>
        <p:txBody>
          <a:bodyPr>
            <a:spAutoFit/>
          </a:bodyPr>
          <a:lstStyle/>
          <a:p>
            <a:pPr algn="l">
              <a:spcBef>
                <a:spcPct val="50000"/>
              </a:spcBef>
            </a:pPr>
            <a:r>
              <a:rPr lang="en-US" sz="1900"/>
              <a:t>Residual at each point is given by</a:t>
            </a:r>
          </a:p>
        </p:txBody>
      </p:sp>
      <p:sp>
        <p:nvSpPr>
          <p:cNvPr id="18444" name="Text Box 8"/>
          <p:cNvSpPr txBox="1">
            <a:spLocks noChangeArrowheads="1"/>
          </p:cNvSpPr>
          <p:nvPr/>
        </p:nvSpPr>
        <p:spPr bwMode="auto">
          <a:xfrm>
            <a:off x="762000" y="2743200"/>
            <a:ext cx="5257800" cy="381000"/>
          </a:xfrm>
          <a:prstGeom prst="rect">
            <a:avLst/>
          </a:prstGeom>
          <a:noFill/>
          <a:ln w="9525">
            <a:noFill/>
            <a:miter lim="800000"/>
            <a:headEnd/>
            <a:tailEnd/>
          </a:ln>
        </p:spPr>
        <p:txBody>
          <a:bodyPr>
            <a:spAutoFit/>
          </a:bodyPr>
          <a:lstStyle/>
          <a:p>
            <a:pPr algn="l">
              <a:spcBef>
                <a:spcPct val="50000"/>
              </a:spcBef>
            </a:pPr>
            <a:r>
              <a:rPr lang="en-US" sz="1900"/>
              <a:t>The sum of the square of the residuals then is</a:t>
            </a:r>
          </a:p>
        </p:txBody>
      </p:sp>
      <p:sp>
        <p:nvSpPr>
          <p:cNvPr id="18445" name="Rectangle 1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5" name="Object 9"/>
          <p:cNvGraphicFramePr>
            <a:graphicFrameLocks noChangeAspect="1"/>
          </p:cNvGraphicFramePr>
          <p:nvPr/>
        </p:nvGraphicFramePr>
        <p:xfrm>
          <a:off x="1219200" y="3124200"/>
          <a:ext cx="1066800" cy="658813"/>
        </p:xfrm>
        <a:graphic>
          <a:graphicData uri="http://schemas.openxmlformats.org/presentationml/2006/ole">
            <mc:AlternateContent xmlns:mc="http://schemas.openxmlformats.org/markup-compatibility/2006">
              <mc:Choice xmlns:v="urn:schemas-microsoft-com:vml" Requires="v">
                <p:oleObj spid="_x0000_s18459" name="Equation" r:id="rId6" imgW="698197" imgH="431613" progId="Equation.3">
                  <p:embed/>
                </p:oleObj>
              </mc:Choice>
              <mc:Fallback>
                <p:oleObj name="Equation" r:id="rId6" imgW="698197" imgH="431613"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3124200"/>
                        <a:ext cx="1066800" cy="658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6" name="Rectangle 12"/>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6" name="Object 11"/>
          <p:cNvGraphicFramePr>
            <a:graphicFrameLocks noChangeAspect="1"/>
          </p:cNvGraphicFramePr>
          <p:nvPr/>
        </p:nvGraphicFramePr>
        <p:xfrm>
          <a:off x="1524000" y="3810000"/>
          <a:ext cx="1600200" cy="661988"/>
        </p:xfrm>
        <a:graphic>
          <a:graphicData uri="http://schemas.openxmlformats.org/presentationml/2006/ole">
            <mc:AlternateContent xmlns:mc="http://schemas.openxmlformats.org/markup-compatibility/2006">
              <mc:Choice xmlns:v="urn:schemas-microsoft-com:vml" Requires="v">
                <p:oleObj spid="_x0000_s18460" name="Equation" r:id="rId8" imgW="1040948" imgH="431613" progId="Equation.3">
                  <p:embed/>
                </p:oleObj>
              </mc:Choice>
              <mc:Fallback>
                <p:oleObj name="Equation" r:id="rId8" imgW="1040948" imgH="431613"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524000" y="3810000"/>
                        <a:ext cx="1600200" cy="661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7" name="Rectangle 14"/>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7" name="Object 13"/>
          <p:cNvGraphicFramePr>
            <a:graphicFrameLocks noChangeAspect="1"/>
          </p:cNvGraphicFramePr>
          <p:nvPr/>
        </p:nvGraphicFramePr>
        <p:xfrm>
          <a:off x="1143000" y="4800600"/>
          <a:ext cx="2819400" cy="636588"/>
        </p:xfrm>
        <a:graphic>
          <a:graphicData uri="http://schemas.openxmlformats.org/presentationml/2006/ole">
            <mc:AlternateContent xmlns:mc="http://schemas.openxmlformats.org/markup-compatibility/2006">
              <mc:Choice xmlns:v="urn:schemas-microsoft-com:vml" Requires="v">
                <p:oleObj spid="_x0000_s18461" name="Equation" r:id="rId10" imgW="1892300" imgH="431800" progId="Equation.3">
                  <p:embed/>
                </p:oleObj>
              </mc:Choice>
              <mc:Fallback>
                <p:oleObj name="Equation" r:id="rId10" imgW="1892300" imgH="4318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4800600"/>
                        <a:ext cx="2819400" cy="636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8" name="Text Box 15"/>
          <p:cNvSpPr txBox="1">
            <a:spLocks noChangeArrowheads="1"/>
          </p:cNvSpPr>
          <p:nvPr/>
        </p:nvSpPr>
        <p:spPr bwMode="auto">
          <a:xfrm>
            <a:off x="838200" y="4419600"/>
            <a:ext cx="3352800" cy="381000"/>
          </a:xfrm>
          <a:prstGeom prst="rect">
            <a:avLst/>
          </a:prstGeom>
          <a:noFill/>
          <a:ln w="9525">
            <a:noFill/>
            <a:miter lim="800000"/>
            <a:headEnd/>
            <a:tailEnd/>
          </a:ln>
        </p:spPr>
        <p:txBody>
          <a:bodyPr>
            <a:spAutoFit/>
          </a:bodyPr>
          <a:lstStyle/>
          <a:p>
            <a:pPr algn="l">
              <a:spcBef>
                <a:spcPct val="50000"/>
              </a:spcBef>
            </a:pPr>
            <a:r>
              <a:rPr lang="en-US" sz="1900"/>
              <a:t>Differentiate with respect to </a:t>
            </a:r>
          </a:p>
        </p:txBody>
      </p:sp>
      <p:graphicFrame>
        <p:nvGraphicFramePr>
          <p:cNvPr id="18438" name="Object 18"/>
          <p:cNvGraphicFramePr>
            <a:graphicFrameLocks noGrp="1" noChangeAspect="1"/>
          </p:cNvGraphicFramePr>
          <p:nvPr>
            <p:ph sz="half" idx="2"/>
          </p:nvPr>
        </p:nvGraphicFramePr>
        <p:xfrm>
          <a:off x="3962400" y="4495800"/>
          <a:ext cx="238125" cy="257175"/>
        </p:xfrm>
        <a:graphic>
          <a:graphicData uri="http://schemas.openxmlformats.org/presentationml/2006/ole">
            <mc:AlternateContent xmlns:mc="http://schemas.openxmlformats.org/markup-compatibility/2006">
              <mc:Choice xmlns:v="urn:schemas-microsoft-com:vml" Requires="v">
                <p:oleObj spid="_x0000_s18462" name="Equation" r:id="rId12" imgW="152280" imgH="164880" progId="Equation.3">
                  <p:embed/>
                </p:oleObj>
              </mc:Choice>
              <mc:Fallback>
                <p:oleObj name="Equation" r:id="rId12" imgW="152280" imgH="164880" progId="Equation.3">
                  <p:embed/>
                  <p:pic>
                    <p:nvPicPr>
                      <p:cNvPr id="0" name="Object 1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62400" y="4495800"/>
                        <a:ext cx="238125" cy="25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49" name="Rectangle 21"/>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8439" name="Object 20"/>
          <p:cNvGraphicFramePr>
            <a:graphicFrameLocks noChangeAspect="1"/>
          </p:cNvGraphicFramePr>
          <p:nvPr/>
        </p:nvGraphicFramePr>
        <p:xfrm>
          <a:off x="2362200" y="5257800"/>
          <a:ext cx="1222375" cy="1295400"/>
        </p:xfrm>
        <a:graphic>
          <a:graphicData uri="http://schemas.openxmlformats.org/presentationml/2006/ole">
            <mc:AlternateContent xmlns:mc="http://schemas.openxmlformats.org/markup-compatibility/2006">
              <mc:Choice xmlns:v="urn:schemas-microsoft-com:vml" Requires="v">
                <p:oleObj spid="_x0000_s18463" name="Equation" r:id="rId14" imgW="787400" imgH="838200" progId="Equation.3">
                  <p:embed/>
                </p:oleObj>
              </mc:Choice>
              <mc:Fallback>
                <p:oleObj name="Equation" r:id="rId14" imgW="787400" imgH="838200" progId="Equation.3">
                  <p:embed/>
                  <p:pic>
                    <p:nvPicPr>
                      <p:cNvPr id="0" name="Object 2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362200" y="5257800"/>
                        <a:ext cx="1222375" cy="1295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450" name="Text Box 22"/>
          <p:cNvSpPr txBox="1">
            <a:spLocks noChangeArrowheads="1"/>
          </p:cNvSpPr>
          <p:nvPr/>
        </p:nvSpPr>
        <p:spPr bwMode="auto">
          <a:xfrm>
            <a:off x="838200" y="5638800"/>
            <a:ext cx="1371600" cy="381000"/>
          </a:xfrm>
          <a:prstGeom prst="rect">
            <a:avLst/>
          </a:prstGeom>
          <a:noFill/>
          <a:ln w="9525">
            <a:noFill/>
            <a:miter lim="800000"/>
            <a:headEnd/>
            <a:tailEnd/>
          </a:ln>
        </p:spPr>
        <p:txBody>
          <a:bodyPr>
            <a:spAutoFit/>
          </a:bodyPr>
          <a:lstStyle/>
          <a:p>
            <a:pPr algn="l">
              <a:spcBef>
                <a:spcPct val="50000"/>
              </a:spcBef>
            </a:pPr>
            <a:r>
              <a:rPr lang="en-US" sz="1900"/>
              <a:t>Therefore</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1" name="Slide Number Placeholder 5"/>
          <p:cNvSpPr>
            <a:spLocks noGrp="1"/>
          </p:cNvSpPr>
          <p:nvPr>
            <p:ph type="sldNum" sz="quarter" idx="12"/>
          </p:nvPr>
        </p:nvSpPr>
        <p:spPr/>
        <p:txBody>
          <a:bodyPr/>
          <a:lstStyle/>
          <a:p>
            <a:pPr>
              <a:defRPr/>
            </a:pPr>
            <a:fld id="{064C9F84-EC6B-4D89-A69F-7184969C91B7}" type="slidenum">
              <a:rPr lang="en-US"/>
              <a:pPr>
                <a:defRPr/>
              </a:pPr>
              <a:t>22</a:t>
            </a:fld>
            <a:endParaRPr lang="en-US"/>
          </a:p>
        </p:txBody>
      </p:sp>
      <p:sp>
        <p:nvSpPr>
          <p:cNvPr id="19466" name="Rectangle 4"/>
          <p:cNvSpPr>
            <a:spLocks noGrp="1" noChangeArrowheads="1"/>
          </p:cNvSpPr>
          <p:nvPr>
            <p:ph type="title"/>
          </p:nvPr>
        </p:nvSpPr>
        <p:spPr/>
        <p:txBody>
          <a:bodyPr/>
          <a:lstStyle/>
          <a:p>
            <a:r>
              <a:rPr lang="en-US" sz="4000" smtClean="0"/>
              <a:t>Example 2 cont.</a:t>
            </a:r>
          </a:p>
        </p:txBody>
      </p:sp>
      <p:graphicFrame>
        <p:nvGraphicFramePr>
          <p:cNvPr id="378340" name="Group 484"/>
          <p:cNvGraphicFramePr>
            <a:graphicFrameLocks noGrp="1"/>
          </p:cNvGraphicFramePr>
          <p:nvPr>
            <p:ph idx="1"/>
          </p:nvPr>
        </p:nvGraphicFramePr>
        <p:xfrm>
          <a:off x="609600" y="2362200"/>
          <a:ext cx="4648200" cy="4207510"/>
        </p:xfrm>
        <a:graphic>
          <a:graphicData uri="http://schemas.openxmlformats.org/drawingml/2006/table">
            <a:tbl>
              <a:tblPr/>
              <a:tblGrid>
                <a:gridCol w="658813"/>
                <a:gridCol w="1017587"/>
                <a:gridCol w="1066800"/>
                <a:gridCol w="990600"/>
                <a:gridCol w="914400"/>
              </a:tblGrid>
              <a:tr h="18415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dirty="0" err="1" smtClean="0">
                          <a:ln>
                            <a:noFill/>
                          </a:ln>
                          <a:solidFill>
                            <a:schemeClr val="tx1"/>
                          </a:solidFill>
                          <a:effectLst/>
                          <a:latin typeface="Times New Roman" pitchFamily="18" charset="0"/>
                          <a:cs typeface="Times New Roman" pitchFamily="18" charset="0"/>
                        </a:rPr>
                        <a:t>i</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ε</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σ</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ε</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 2</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εσ</a:t>
                      </a:r>
                      <a:endParaRPr kumimoji="0" lang="en-US" sz="2400" b="0" i="0" u="none" strike="noStrike" cap="none" normalizeH="0" baseline="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1857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0.0000</a:t>
                      </a:r>
                      <a:endParaRPr kumimoji="0" lang="en-US" sz="2400" b="0" i="0" u="none" strike="noStrike" cap="none" normalizeH="0" baseline="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1.8300×10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3.0600×10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3.3489×10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5.5998×10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3.6000×10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6.1200×10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1.2960×10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2.2032×10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5.3240×10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9.1700×10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2.8345×10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4.8821×10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7.0200×10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1.2230×10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4.9280×10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8.5855×10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8.6700×10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1.5290×10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7.5169×10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−5</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1.3256×10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1.0244×10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1.8350×10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1.0494×10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1.8798×10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1.1774×10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2.1400×10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1.3863×10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2.5196×10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1.3290×10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2.4460×10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1.7662×10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3.2507×10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1.4790×10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2.7520×10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2.1874×10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4.0702×10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11</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1.5000×10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2.7670×10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2.2500×10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4.1505×10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08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12</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1.5600×10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−2</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2.8960×10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2.4336×10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−4</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4.5178×10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7</a:t>
                      </a:r>
                      <a:endParaRPr kumimoji="0" lang="en-US" sz="2400" b="0" i="0" u="none" strike="noStrike" cap="none" normalizeH="0" baseline="0" dirty="0" smtClean="0">
                        <a:ln>
                          <a:noFill/>
                        </a:ln>
                        <a:solidFill>
                          <a:schemeClr val="tx1"/>
                        </a:solidFill>
                        <a:effectLst/>
                        <a:latin typeface="Times New Roman" pitchFamily="18" charset="0"/>
                      </a:endParaRPr>
                    </a:p>
                  </a:txBody>
                  <a:tcPr anchor="b"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641350">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anchor="ctr" horzOverflow="overflow">
                    <a:lnL w="12700"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1.2764×10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−3</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2.3337×10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8</a:t>
                      </a:r>
                      <a:endParaRPr kumimoji="0" lang="en-US" sz="2400" b="0" i="0" u="none" strike="noStrike" cap="none" normalizeH="0" baseline="0" dirty="0" smtClean="0">
                        <a:ln>
                          <a:noFill/>
                        </a:ln>
                        <a:solidFill>
                          <a:schemeClr val="tx1"/>
                        </a:solidFill>
                        <a:effectLst/>
                        <a:latin typeface="Times New Roman" pitchFamily="18" charset="0"/>
                      </a:endParaRPr>
                    </a:p>
                  </a:txBody>
                  <a:tcPr anchor="ctr" horzOverflow="overflow">
                    <a:lnL w="9525"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19559" name="Text Box 470"/>
          <p:cNvSpPr txBox="1">
            <a:spLocks noChangeArrowheads="1"/>
          </p:cNvSpPr>
          <p:nvPr/>
        </p:nvSpPr>
        <p:spPr bwMode="auto">
          <a:xfrm>
            <a:off x="533400" y="2057400"/>
            <a:ext cx="5486400" cy="304800"/>
          </a:xfrm>
          <a:prstGeom prst="rect">
            <a:avLst/>
          </a:prstGeom>
          <a:noFill/>
          <a:ln w="9525">
            <a:noFill/>
            <a:miter lim="800000"/>
            <a:headEnd/>
            <a:tailEnd/>
          </a:ln>
        </p:spPr>
        <p:txBody>
          <a:bodyPr>
            <a:spAutoFit/>
          </a:bodyPr>
          <a:lstStyle/>
          <a:p>
            <a:pPr algn="l">
              <a:spcBef>
                <a:spcPct val="50000"/>
              </a:spcBef>
            </a:pPr>
            <a:r>
              <a:rPr lang="en-US" sz="1400" b="1"/>
              <a:t>Table.</a:t>
            </a:r>
            <a:r>
              <a:rPr lang="en-US" sz="1400"/>
              <a:t> Summation data for regression model</a:t>
            </a:r>
            <a:endParaRPr lang="en-US" sz="1400" b="1"/>
          </a:p>
        </p:txBody>
      </p:sp>
      <p:graphicFrame>
        <p:nvGraphicFramePr>
          <p:cNvPr id="19458" name="Object 473"/>
          <p:cNvGraphicFramePr>
            <a:graphicFrameLocks noChangeAspect="1"/>
          </p:cNvGraphicFramePr>
          <p:nvPr/>
        </p:nvGraphicFramePr>
        <p:xfrm>
          <a:off x="762000" y="5943600"/>
          <a:ext cx="420688" cy="609600"/>
        </p:xfrm>
        <a:graphic>
          <a:graphicData uri="http://schemas.openxmlformats.org/presentationml/2006/ole">
            <mc:AlternateContent xmlns:mc="http://schemas.openxmlformats.org/markup-compatibility/2006">
              <mc:Choice xmlns:v="urn:schemas-microsoft-com:vml" Requires="v">
                <p:oleObj spid="_x0000_s19482" name="Equation" r:id="rId4" imgW="291973" imgH="431613" progId="Equation.3">
                  <p:embed/>
                </p:oleObj>
              </mc:Choice>
              <mc:Fallback>
                <p:oleObj name="Equation" r:id="rId4" imgW="291973" imgH="431613" progId="Equation.3">
                  <p:embed/>
                  <p:pic>
                    <p:nvPicPr>
                      <p:cNvPr id="0" name="Object 4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5943600"/>
                        <a:ext cx="420688" cy="6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0" name="Rectangle 486"/>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9459" name="Object 485"/>
          <p:cNvGraphicFramePr>
            <a:graphicFrameLocks noChangeAspect="1"/>
          </p:cNvGraphicFramePr>
          <p:nvPr/>
        </p:nvGraphicFramePr>
        <p:xfrm>
          <a:off x="5638800" y="2514600"/>
          <a:ext cx="2057400" cy="657225"/>
        </p:xfrm>
        <a:graphic>
          <a:graphicData uri="http://schemas.openxmlformats.org/presentationml/2006/ole">
            <mc:AlternateContent xmlns:mc="http://schemas.openxmlformats.org/markup-compatibility/2006">
              <mc:Choice xmlns:v="urn:schemas-microsoft-com:vml" Requires="v">
                <p:oleObj spid="_x0000_s19483" name="Equation" r:id="rId6" imgW="1346200" imgH="431800" progId="Equation.3">
                  <p:embed/>
                </p:oleObj>
              </mc:Choice>
              <mc:Fallback>
                <p:oleObj name="Equation" r:id="rId6" imgW="1346200" imgH="431800" progId="Equation.3">
                  <p:embed/>
                  <p:pic>
                    <p:nvPicPr>
                      <p:cNvPr id="0" name="Object 48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38800" y="2514600"/>
                        <a:ext cx="2057400"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1" name="Text Box 487"/>
          <p:cNvSpPr txBox="1">
            <a:spLocks noChangeArrowheads="1"/>
          </p:cNvSpPr>
          <p:nvPr/>
        </p:nvSpPr>
        <p:spPr bwMode="auto">
          <a:xfrm>
            <a:off x="5486400" y="2133600"/>
            <a:ext cx="762000" cy="381000"/>
          </a:xfrm>
          <a:prstGeom prst="rect">
            <a:avLst/>
          </a:prstGeom>
          <a:noFill/>
          <a:ln w="9525">
            <a:noFill/>
            <a:miter lim="800000"/>
            <a:headEnd/>
            <a:tailEnd/>
          </a:ln>
        </p:spPr>
        <p:txBody>
          <a:bodyPr>
            <a:spAutoFit/>
          </a:bodyPr>
          <a:lstStyle/>
          <a:p>
            <a:pPr algn="l">
              <a:spcBef>
                <a:spcPct val="50000"/>
              </a:spcBef>
            </a:pPr>
            <a:r>
              <a:rPr lang="en-US" sz="1900"/>
              <a:t>With</a:t>
            </a:r>
          </a:p>
        </p:txBody>
      </p:sp>
      <p:sp>
        <p:nvSpPr>
          <p:cNvPr id="19562" name="Text Box 488"/>
          <p:cNvSpPr txBox="1">
            <a:spLocks noChangeArrowheads="1"/>
          </p:cNvSpPr>
          <p:nvPr/>
        </p:nvSpPr>
        <p:spPr bwMode="auto">
          <a:xfrm>
            <a:off x="5486400" y="3124200"/>
            <a:ext cx="914400" cy="381000"/>
          </a:xfrm>
          <a:prstGeom prst="rect">
            <a:avLst/>
          </a:prstGeom>
          <a:noFill/>
          <a:ln w="9525">
            <a:noFill/>
            <a:miter lim="800000"/>
            <a:headEnd/>
            <a:tailEnd/>
          </a:ln>
        </p:spPr>
        <p:txBody>
          <a:bodyPr>
            <a:spAutoFit/>
          </a:bodyPr>
          <a:lstStyle/>
          <a:p>
            <a:pPr algn="l">
              <a:spcBef>
                <a:spcPct val="50000"/>
              </a:spcBef>
            </a:pPr>
            <a:r>
              <a:rPr lang="en-US" sz="1900"/>
              <a:t>and</a:t>
            </a:r>
          </a:p>
        </p:txBody>
      </p:sp>
      <p:sp>
        <p:nvSpPr>
          <p:cNvPr id="19563" name="Rectangle 490"/>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9460" name="Object 489"/>
          <p:cNvGraphicFramePr>
            <a:graphicFrameLocks noChangeAspect="1"/>
          </p:cNvGraphicFramePr>
          <p:nvPr/>
        </p:nvGraphicFramePr>
        <p:xfrm>
          <a:off x="5638800" y="3505200"/>
          <a:ext cx="2174875" cy="657225"/>
        </p:xfrm>
        <a:graphic>
          <a:graphicData uri="http://schemas.openxmlformats.org/presentationml/2006/ole">
            <mc:AlternateContent xmlns:mc="http://schemas.openxmlformats.org/markup-compatibility/2006">
              <mc:Choice xmlns:v="urn:schemas-microsoft-com:vml" Requires="v">
                <p:oleObj spid="_x0000_s19484" name="Equation" r:id="rId8" imgW="1422400" imgH="431800" progId="Equation.3">
                  <p:embed/>
                </p:oleObj>
              </mc:Choice>
              <mc:Fallback>
                <p:oleObj name="Equation" r:id="rId8" imgW="1422400" imgH="431800" progId="Equation.3">
                  <p:embed/>
                  <p:pic>
                    <p:nvPicPr>
                      <p:cNvPr id="0" name="Object 48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38800" y="3505200"/>
                        <a:ext cx="2174875" cy="657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4" name="Text Box 491"/>
          <p:cNvSpPr txBox="1">
            <a:spLocks noChangeArrowheads="1"/>
          </p:cNvSpPr>
          <p:nvPr/>
        </p:nvSpPr>
        <p:spPr bwMode="auto">
          <a:xfrm>
            <a:off x="5486400" y="4191000"/>
            <a:ext cx="914400" cy="381000"/>
          </a:xfrm>
          <a:prstGeom prst="rect">
            <a:avLst/>
          </a:prstGeom>
          <a:noFill/>
          <a:ln w="9525">
            <a:noFill/>
            <a:miter lim="800000"/>
            <a:headEnd/>
            <a:tailEnd/>
          </a:ln>
        </p:spPr>
        <p:txBody>
          <a:bodyPr>
            <a:spAutoFit/>
          </a:bodyPr>
          <a:lstStyle/>
          <a:p>
            <a:pPr algn="l">
              <a:spcBef>
                <a:spcPct val="50000"/>
              </a:spcBef>
            </a:pPr>
            <a:r>
              <a:rPr lang="en-US" sz="1900"/>
              <a:t>Using</a:t>
            </a:r>
          </a:p>
        </p:txBody>
      </p:sp>
      <p:sp>
        <p:nvSpPr>
          <p:cNvPr id="19565" name="Rectangle 493"/>
          <p:cNvSpPr>
            <a:spLocks noChangeArrowheads="1"/>
          </p:cNvSpPr>
          <p:nvPr/>
        </p:nvSpPr>
        <p:spPr bwMode="auto">
          <a:xfrm>
            <a:off x="0" y="3009900"/>
            <a:ext cx="9144000" cy="0"/>
          </a:xfrm>
          <a:prstGeom prst="rect">
            <a:avLst/>
          </a:prstGeom>
          <a:noFill/>
          <a:ln w="9525">
            <a:noFill/>
            <a:miter lim="800000"/>
            <a:headEnd/>
            <a:tailEnd/>
          </a:ln>
        </p:spPr>
        <p:txBody>
          <a:bodyPr wrap="none" anchor="ctr">
            <a:spAutoFit/>
          </a:bodyPr>
          <a:lstStyle/>
          <a:p>
            <a:endParaRPr lang="en-US"/>
          </a:p>
        </p:txBody>
      </p:sp>
      <p:graphicFrame>
        <p:nvGraphicFramePr>
          <p:cNvPr id="19461" name="Object 492"/>
          <p:cNvGraphicFramePr>
            <a:graphicFrameLocks noChangeAspect="1"/>
          </p:cNvGraphicFramePr>
          <p:nvPr/>
        </p:nvGraphicFramePr>
        <p:xfrm>
          <a:off x="6477000" y="4038600"/>
          <a:ext cx="1196975" cy="1300163"/>
        </p:xfrm>
        <a:graphic>
          <a:graphicData uri="http://schemas.openxmlformats.org/presentationml/2006/ole">
            <mc:AlternateContent xmlns:mc="http://schemas.openxmlformats.org/markup-compatibility/2006">
              <mc:Choice xmlns:v="urn:schemas-microsoft-com:vml" Requires="v">
                <p:oleObj spid="_x0000_s19485" name="Equation" r:id="rId10" imgW="774364" imgH="837836" progId="Equation.3">
                  <p:embed/>
                </p:oleObj>
              </mc:Choice>
              <mc:Fallback>
                <p:oleObj name="Equation" r:id="rId10" imgW="774364" imgH="837836" progId="Equation.3">
                  <p:embed/>
                  <p:pic>
                    <p:nvPicPr>
                      <p:cNvPr id="0" name="Object 49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4038600"/>
                        <a:ext cx="1196975" cy="1300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6" name="Rectangle 495"/>
          <p:cNvSpPr>
            <a:spLocks noChangeArrowheads="1"/>
          </p:cNvSpPr>
          <p:nvPr/>
        </p:nvSpPr>
        <p:spPr bwMode="auto">
          <a:xfrm>
            <a:off x="0" y="3219450"/>
            <a:ext cx="9144000" cy="0"/>
          </a:xfrm>
          <a:prstGeom prst="rect">
            <a:avLst/>
          </a:prstGeom>
          <a:noFill/>
          <a:ln w="9525">
            <a:noFill/>
            <a:miter lim="800000"/>
            <a:headEnd/>
            <a:tailEnd/>
          </a:ln>
        </p:spPr>
        <p:txBody>
          <a:bodyPr wrap="none" anchor="ctr">
            <a:spAutoFit/>
          </a:bodyPr>
          <a:lstStyle/>
          <a:p>
            <a:endParaRPr lang="en-US"/>
          </a:p>
        </p:txBody>
      </p:sp>
      <p:graphicFrame>
        <p:nvGraphicFramePr>
          <p:cNvPr id="19462" name="Object 494"/>
          <p:cNvGraphicFramePr>
            <a:graphicFrameLocks noChangeAspect="1"/>
          </p:cNvGraphicFramePr>
          <p:nvPr/>
        </p:nvGraphicFramePr>
        <p:xfrm>
          <a:off x="6724650" y="5334000"/>
          <a:ext cx="1484313" cy="644525"/>
        </p:xfrm>
        <a:graphic>
          <a:graphicData uri="http://schemas.openxmlformats.org/presentationml/2006/ole">
            <mc:AlternateContent xmlns:mc="http://schemas.openxmlformats.org/markup-compatibility/2006">
              <mc:Choice xmlns:v="urn:schemas-microsoft-com:vml" Requires="v">
                <p:oleObj spid="_x0000_s19486" name="Equation" r:id="rId12" imgW="965160" imgH="419040" progId="Equation.3">
                  <p:embed/>
                </p:oleObj>
              </mc:Choice>
              <mc:Fallback>
                <p:oleObj name="Equation" r:id="rId12" imgW="965160" imgH="419040" progId="Equation.3">
                  <p:embed/>
                  <p:pic>
                    <p:nvPicPr>
                      <p:cNvPr id="0" name="Object 49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24650" y="5334000"/>
                        <a:ext cx="1484313" cy="644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567" name="Rectangle 497"/>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9463" name="Object 496"/>
          <p:cNvGraphicFramePr>
            <a:graphicFrameLocks noChangeAspect="1"/>
          </p:cNvGraphicFramePr>
          <p:nvPr/>
        </p:nvGraphicFramePr>
        <p:xfrm>
          <a:off x="6715125" y="6096000"/>
          <a:ext cx="1341438" cy="301625"/>
        </p:xfrm>
        <a:graphic>
          <a:graphicData uri="http://schemas.openxmlformats.org/presentationml/2006/ole">
            <mc:AlternateContent xmlns:mc="http://schemas.openxmlformats.org/markup-compatibility/2006">
              <mc:Choice xmlns:v="urn:schemas-microsoft-com:vml" Requires="v">
                <p:oleObj spid="_x0000_s19487" name="Equation" r:id="rId14" imgW="888840" imgH="203040" progId="Equation.3">
                  <p:embed/>
                </p:oleObj>
              </mc:Choice>
              <mc:Fallback>
                <p:oleObj name="Equation" r:id="rId14" imgW="888840" imgH="203040" progId="Equation.3">
                  <p:embed/>
                  <p:pic>
                    <p:nvPicPr>
                      <p:cNvPr id="0" name="Object 49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715125" y="6096000"/>
                        <a:ext cx="1341438"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483" name="Picture 21" descr="gen_linear_figure_5"/>
          <p:cNvPicPr>
            <a:picLocks noChangeAspect="1" noChangeArrowheads="1"/>
          </p:cNvPicPr>
          <p:nvPr/>
        </p:nvPicPr>
        <p:blipFill>
          <a:blip r:embed="rId4"/>
          <a:srcRect/>
          <a:stretch>
            <a:fillRect/>
          </a:stretch>
        </p:blipFill>
        <p:spPr bwMode="auto">
          <a:xfrm>
            <a:off x="2133600" y="2286000"/>
            <a:ext cx="4879975" cy="3657600"/>
          </a:xfrm>
          <a:prstGeom prst="rect">
            <a:avLst/>
          </a:prstGeom>
          <a:noFill/>
          <a:ln w="9525">
            <a:noFill/>
            <a:miter lim="800000"/>
            <a:headEnd/>
            <a:tailEnd/>
          </a:ln>
        </p:spPr>
      </p:pic>
      <p:sp>
        <p:nvSpPr>
          <p:cNvPr id="12" name="Slide Number Placeholder 6"/>
          <p:cNvSpPr>
            <a:spLocks noGrp="1"/>
          </p:cNvSpPr>
          <p:nvPr>
            <p:ph type="sldNum" sz="quarter" idx="12"/>
          </p:nvPr>
        </p:nvSpPr>
        <p:spPr/>
        <p:txBody>
          <a:bodyPr/>
          <a:lstStyle/>
          <a:p>
            <a:pPr>
              <a:defRPr/>
            </a:pPr>
            <a:fld id="{7D2A86A6-0CD8-4319-8304-998615767599}" type="slidenum">
              <a:rPr lang="en-US"/>
              <a:pPr>
                <a:defRPr/>
              </a:pPr>
              <a:t>23</a:t>
            </a:fld>
            <a:endParaRPr lang="en-US"/>
          </a:p>
        </p:txBody>
      </p:sp>
      <p:sp>
        <p:nvSpPr>
          <p:cNvPr id="20486" name="Rectangle 4"/>
          <p:cNvSpPr>
            <a:spLocks noGrp="1" noChangeArrowheads="1"/>
          </p:cNvSpPr>
          <p:nvPr>
            <p:ph type="title"/>
          </p:nvPr>
        </p:nvSpPr>
        <p:spPr/>
        <p:txBody>
          <a:bodyPr/>
          <a:lstStyle/>
          <a:p>
            <a:r>
              <a:rPr lang="en-US" sz="4000" smtClean="0"/>
              <a:t>Example 2 Results</a:t>
            </a:r>
          </a:p>
        </p:txBody>
      </p:sp>
      <p:graphicFrame>
        <p:nvGraphicFramePr>
          <p:cNvPr id="20482" name="Object 12"/>
          <p:cNvGraphicFramePr>
            <a:graphicFrameLocks noGrp="1" noChangeAspect="1"/>
          </p:cNvGraphicFramePr>
          <p:nvPr>
            <p:ph sz="half" idx="1"/>
          </p:nvPr>
        </p:nvGraphicFramePr>
        <p:xfrm>
          <a:off x="3657600" y="1905000"/>
          <a:ext cx="1216025" cy="274638"/>
        </p:xfrm>
        <a:graphic>
          <a:graphicData uri="http://schemas.openxmlformats.org/presentationml/2006/ole">
            <mc:AlternateContent xmlns:mc="http://schemas.openxmlformats.org/markup-compatibility/2006">
              <mc:Choice xmlns:v="urn:schemas-microsoft-com:vml" Requires="v">
                <p:oleObj spid="_x0000_s20486" name="Equation" r:id="rId5" imgW="787320" imgH="177480" progId="Equation.3">
                  <p:embed/>
                </p:oleObj>
              </mc:Choice>
              <mc:Fallback>
                <p:oleObj name="Equation" r:id="rId5" imgW="787320" imgH="17748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0" y="1905000"/>
                        <a:ext cx="1216025" cy="274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7" name="Text Box 7"/>
          <p:cNvSpPr txBox="1">
            <a:spLocks noChangeArrowheads="1"/>
          </p:cNvSpPr>
          <p:nvPr/>
        </p:nvSpPr>
        <p:spPr bwMode="auto">
          <a:xfrm>
            <a:off x="1998663" y="1828800"/>
            <a:ext cx="1676400" cy="381000"/>
          </a:xfrm>
          <a:prstGeom prst="rect">
            <a:avLst/>
          </a:prstGeom>
          <a:noFill/>
          <a:ln w="9525">
            <a:noFill/>
            <a:miter lim="800000"/>
            <a:headEnd/>
            <a:tailEnd/>
          </a:ln>
        </p:spPr>
        <p:txBody>
          <a:bodyPr>
            <a:spAutoFit/>
          </a:bodyPr>
          <a:lstStyle/>
          <a:p>
            <a:pPr algn="l">
              <a:spcBef>
                <a:spcPct val="50000"/>
              </a:spcBef>
            </a:pPr>
            <a:r>
              <a:rPr lang="en-US" sz="1900"/>
              <a:t>The equation </a:t>
            </a:r>
          </a:p>
        </p:txBody>
      </p:sp>
      <p:sp>
        <p:nvSpPr>
          <p:cNvPr id="20488" name="Rectangle 9"/>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sp>
        <p:nvSpPr>
          <p:cNvPr id="20489" name="Text Box 10"/>
          <p:cNvSpPr txBox="1">
            <a:spLocks noChangeArrowheads="1"/>
          </p:cNvSpPr>
          <p:nvPr/>
        </p:nvSpPr>
        <p:spPr bwMode="auto">
          <a:xfrm>
            <a:off x="2057400" y="6096000"/>
            <a:ext cx="5562600" cy="3048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Linear regression for Stress vs. Strain data</a:t>
            </a:r>
            <a:endParaRPr lang="en-US" sz="1400" b="1"/>
          </a:p>
        </p:txBody>
      </p:sp>
      <p:sp>
        <p:nvSpPr>
          <p:cNvPr id="20490" name="Text Box 14"/>
          <p:cNvSpPr txBox="1">
            <a:spLocks noChangeArrowheads="1"/>
          </p:cNvSpPr>
          <p:nvPr/>
        </p:nvSpPr>
        <p:spPr bwMode="auto">
          <a:xfrm>
            <a:off x="4894263" y="1828800"/>
            <a:ext cx="2286000" cy="381000"/>
          </a:xfrm>
          <a:prstGeom prst="rect">
            <a:avLst/>
          </a:prstGeom>
          <a:noFill/>
          <a:ln w="9525">
            <a:noFill/>
            <a:miter lim="800000"/>
            <a:headEnd/>
            <a:tailEnd/>
          </a:ln>
        </p:spPr>
        <p:txBody>
          <a:bodyPr>
            <a:spAutoFit/>
          </a:bodyPr>
          <a:lstStyle/>
          <a:p>
            <a:pPr algn="l">
              <a:spcBef>
                <a:spcPct val="50000"/>
              </a:spcBef>
            </a:pPr>
            <a:r>
              <a:rPr lang="en-US" sz="1900"/>
              <a:t>describes the data.</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Date Placeholder 3"/>
          <p:cNvSpPr>
            <a:spLocks noGrp="1"/>
          </p:cNvSpPr>
          <p:nvPr>
            <p:ph type="dt" sz="quarter" idx="10"/>
          </p:nvPr>
        </p:nvSpPr>
        <p:spPr/>
        <p:txBody>
          <a:bodyPr/>
          <a:lstStyle/>
          <a:p>
            <a:pPr>
              <a:defRPr/>
            </a:pPr>
            <a:fld id="{C6A2AABD-D18B-43EC-88A6-F88D4D9361BA}" type="datetime1">
              <a:rPr lang="en-US"/>
              <a:pPr>
                <a:defRPr/>
              </a:pPr>
              <a:t>10/15/2018</a:t>
            </a:fld>
            <a:endParaRPr lang="en-US"/>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spcBef>
                <a:spcPct val="0"/>
              </a:spcBef>
              <a:buClrTx/>
              <a:buSzTx/>
              <a:buFontTx/>
              <a:buNone/>
            </a:pPr>
            <a:fld id="{3DB1BC93-8798-4ECC-8044-67AEB77846AE}" type="slidenum">
              <a:rPr lang="en-US" altLang="id-ID" sz="1400">
                <a:solidFill>
                  <a:schemeClr val="bg2"/>
                </a:solidFill>
              </a:rPr>
              <a:pPr>
                <a:spcBef>
                  <a:spcPct val="0"/>
                </a:spcBef>
                <a:buClrTx/>
                <a:buSzTx/>
                <a:buFontTx/>
                <a:buNone/>
              </a:pPr>
              <a:t>24</a:t>
            </a:fld>
            <a:endParaRPr lang="en-US" altLang="id-ID" sz="1400">
              <a:solidFill>
                <a:schemeClr val="bg2"/>
              </a:solidFill>
            </a:endParaRPr>
          </a:p>
        </p:txBody>
      </p:sp>
      <p:sp>
        <p:nvSpPr>
          <p:cNvPr id="31748" name="Rectangle 2"/>
          <p:cNvSpPr>
            <a:spLocks noGrp="1" noChangeArrowheads="1"/>
          </p:cNvSpPr>
          <p:nvPr>
            <p:ph type="ctrTitle"/>
          </p:nvPr>
        </p:nvSpPr>
        <p:spPr>
          <a:xfrm>
            <a:off x="1524000" y="609600"/>
            <a:ext cx="7315200" cy="1066800"/>
          </a:xfrm>
        </p:spPr>
        <p:txBody>
          <a:bodyPr/>
          <a:lstStyle/>
          <a:p>
            <a:pPr eaLnBrk="1" hangingPunct="1"/>
            <a:r>
              <a:rPr lang="id-ID" altLang="id-ID" dirty="0" smtClean="0"/>
              <a:t>2. </a:t>
            </a:r>
            <a:r>
              <a:rPr lang="en-US" altLang="id-ID" dirty="0" smtClean="0"/>
              <a:t>Nonlinear Regression</a:t>
            </a:r>
          </a:p>
        </p:txBody>
      </p:sp>
      <p:sp>
        <p:nvSpPr>
          <p:cNvPr id="31749" name="Subtitle 1"/>
          <p:cNvSpPr>
            <a:spLocks noGrp="1"/>
          </p:cNvSpPr>
          <p:nvPr>
            <p:ph type="subTitle" idx="1"/>
          </p:nvPr>
        </p:nvSpPr>
        <p:spPr/>
        <p:txBody>
          <a:bodyPr/>
          <a:lstStyle/>
          <a:p>
            <a:endParaRPr lang="id-ID" altLang="id-ID" smtClean="0"/>
          </a:p>
        </p:txBody>
      </p:sp>
    </p:spTree>
    <p:custDataLst>
      <p:tags r:id="rId1"/>
    </p:custData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sz="quarter"/>
          </p:nvPr>
        </p:nvSpPr>
        <p:spPr/>
        <p:txBody>
          <a:bodyPr/>
          <a:lstStyle/>
          <a:p>
            <a:pPr eaLnBrk="1" hangingPunct="1"/>
            <a:r>
              <a:rPr lang="en-US" altLang="id-ID" smtClean="0"/>
              <a:t>Nonlinear Regression</a:t>
            </a:r>
          </a:p>
        </p:txBody>
      </p:sp>
      <p:graphicFrame>
        <p:nvGraphicFramePr>
          <p:cNvPr id="33795" name="Object 3"/>
          <p:cNvGraphicFramePr>
            <a:graphicFrameLocks noGrp="1" noChangeAspect="1"/>
          </p:cNvGraphicFramePr>
          <p:nvPr>
            <p:ph sz="quarter" idx="1"/>
            <p:extLst>
              <p:ext uri="{D42A27DB-BD31-4B8C-83A1-F6EECF244321}">
                <p14:modId xmlns:p14="http://schemas.microsoft.com/office/powerpoint/2010/main" val="2591133952"/>
              </p:ext>
            </p:extLst>
          </p:nvPr>
        </p:nvGraphicFramePr>
        <p:xfrm>
          <a:off x="5076824" y="4530725"/>
          <a:ext cx="1049338" cy="384175"/>
        </p:xfrm>
        <a:graphic>
          <a:graphicData uri="http://schemas.openxmlformats.org/presentationml/2006/ole">
            <mc:AlternateContent xmlns:mc="http://schemas.openxmlformats.org/markup-compatibility/2006">
              <mc:Choice xmlns:v="urn:schemas-microsoft-com:vml" Requires="v">
                <p:oleObj spid="_x0000_s21510" name="Equation" r:id="rId5" imgW="647700" imgH="228600" progId="Equation.3">
                  <p:embed/>
                </p:oleObj>
              </mc:Choice>
              <mc:Fallback>
                <p:oleObj name="Equation" r:id="rId5" imgW="647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76824" y="4530725"/>
                        <a:ext cx="1049338"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6" name="Object 4"/>
          <p:cNvGraphicFramePr>
            <a:graphicFrameLocks noGrp="1" noChangeAspect="1"/>
          </p:cNvGraphicFramePr>
          <p:nvPr>
            <p:ph sz="quarter" idx="2"/>
          </p:nvPr>
        </p:nvGraphicFramePr>
        <p:xfrm>
          <a:off x="5181600" y="3048000"/>
          <a:ext cx="968375" cy="377825"/>
        </p:xfrm>
        <a:graphic>
          <a:graphicData uri="http://schemas.openxmlformats.org/presentationml/2006/ole">
            <mc:AlternateContent xmlns:mc="http://schemas.openxmlformats.org/markup-compatibility/2006">
              <mc:Choice xmlns:v="urn:schemas-microsoft-com:vml" Requires="v">
                <p:oleObj spid="_x0000_s21511" name="Equation" r:id="rId7" imgW="609600" imgH="228600" progId="Equation.3">
                  <p:embed/>
                </p:oleObj>
              </mc:Choice>
              <mc:Fallback>
                <p:oleObj name="Equation" r:id="rId7" imgW="609600" imgH="2286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048000"/>
                        <a:ext cx="968375" cy="377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797" name="Object 5"/>
          <p:cNvGraphicFramePr>
            <a:graphicFrameLocks noGrp="1" noChangeAspect="1"/>
          </p:cNvGraphicFramePr>
          <p:nvPr>
            <p:ph sz="quarter" idx="3"/>
          </p:nvPr>
        </p:nvGraphicFramePr>
        <p:xfrm>
          <a:off x="5181600" y="3429000"/>
          <a:ext cx="1211263" cy="725488"/>
        </p:xfrm>
        <a:graphic>
          <a:graphicData uri="http://schemas.openxmlformats.org/presentationml/2006/ole">
            <mc:AlternateContent xmlns:mc="http://schemas.openxmlformats.org/markup-compatibility/2006">
              <mc:Choice xmlns:v="urn:schemas-microsoft-com:vml" Requires="v">
                <p:oleObj spid="_x0000_s21512" name="Equation" r:id="rId9" imgW="748975" imgH="431613" progId="Equation.3">
                  <p:embed/>
                </p:oleObj>
              </mc:Choice>
              <mc:Fallback>
                <p:oleObj name="Equation" r:id="rId9" imgW="748975" imgH="431613"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181600" y="3429000"/>
                        <a:ext cx="1211263"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798" name="Text Box 6"/>
          <p:cNvSpPr txBox="1">
            <a:spLocks noChangeArrowheads="1"/>
          </p:cNvSpPr>
          <p:nvPr/>
        </p:nvSpPr>
        <p:spPr bwMode="auto">
          <a:xfrm>
            <a:off x="609600" y="17526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Some popular nonlinear regression models:</a:t>
            </a:r>
          </a:p>
        </p:txBody>
      </p:sp>
      <p:sp>
        <p:nvSpPr>
          <p:cNvPr id="33799" name="Text Box 7"/>
          <p:cNvSpPr txBox="1">
            <a:spLocks noChangeArrowheads="1"/>
          </p:cNvSpPr>
          <p:nvPr/>
        </p:nvSpPr>
        <p:spPr bwMode="auto">
          <a:xfrm>
            <a:off x="1524000" y="4398963"/>
            <a:ext cx="2514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d-ID" altLang="id-ID" sz="1900" dirty="0" smtClean="0"/>
              <a:t>4</a:t>
            </a:r>
            <a:r>
              <a:rPr lang="en-US" altLang="id-ID" sz="1900" dirty="0" smtClean="0"/>
              <a:t>. </a:t>
            </a:r>
            <a:r>
              <a:rPr lang="en-US" altLang="id-ID" sz="1900" dirty="0"/>
              <a:t>Exponential model:</a:t>
            </a:r>
          </a:p>
        </p:txBody>
      </p:sp>
      <p:sp>
        <p:nvSpPr>
          <p:cNvPr id="33800" name="Text Box 8"/>
          <p:cNvSpPr txBox="1">
            <a:spLocks noChangeArrowheads="1"/>
          </p:cNvSpPr>
          <p:nvPr/>
        </p:nvSpPr>
        <p:spPr bwMode="auto">
          <a:xfrm>
            <a:off x="1371600" y="30480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2. Power model:</a:t>
            </a:r>
          </a:p>
        </p:txBody>
      </p:sp>
      <p:sp>
        <p:nvSpPr>
          <p:cNvPr id="33801" name="Text Box 9"/>
          <p:cNvSpPr txBox="1">
            <a:spLocks noChangeArrowheads="1"/>
          </p:cNvSpPr>
          <p:nvPr/>
        </p:nvSpPr>
        <p:spPr bwMode="auto">
          <a:xfrm>
            <a:off x="1371600" y="3581400"/>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3. Saturation growth model:</a:t>
            </a:r>
          </a:p>
        </p:txBody>
      </p:sp>
      <p:sp>
        <p:nvSpPr>
          <p:cNvPr id="33802" name="Text Box 10"/>
          <p:cNvSpPr txBox="1">
            <a:spLocks noChangeArrowheads="1"/>
          </p:cNvSpPr>
          <p:nvPr/>
        </p:nvSpPr>
        <p:spPr bwMode="auto">
          <a:xfrm>
            <a:off x="1143000" y="2590800"/>
            <a:ext cx="304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id-ID" altLang="id-ID" sz="1900" dirty="0" smtClean="0"/>
              <a:t>1</a:t>
            </a:r>
            <a:r>
              <a:rPr lang="en-US" altLang="id-ID" sz="1900" dirty="0" smtClean="0"/>
              <a:t>. </a:t>
            </a:r>
            <a:r>
              <a:rPr lang="en-US" altLang="id-ID" sz="1900" dirty="0"/>
              <a:t>Polynomial model:</a:t>
            </a:r>
          </a:p>
        </p:txBody>
      </p:sp>
      <p:graphicFrame>
        <p:nvGraphicFramePr>
          <p:cNvPr id="33803" name="Object 11"/>
          <p:cNvGraphicFramePr>
            <a:graphicFrameLocks noGrp="1" noChangeAspect="1"/>
          </p:cNvGraphicFramePr>
          <p:nvPr>
            <p:ph sz="quarter" idx="4"/>
            <p:extLst>
              <p:ext uri="{D42A27DB-BD31-4B8C-83A1-F6EECF244321}">
                <p14:modId xmlns:p14="http://schemas.microsoft.com/office/powerpoint/2010/main" val="1805254455"/>
              </p:ext>
            </p:extLst>
          </p:nvPr>
        </p:nvGraphicFramePr>
        <p:xfrm>
          <a:off x="4875212" y="2568576"/>
          <a:ext cx="2501900" cy="390525"/>
        </p:xfrm>
        <a:graphic>
          <a:graphicData uri="http://schemas.openxmlformats.org/presentationml/2006/ole">
            <mc:AlternateContent xmlns:mc="http://schemas.openxmlformats.org/markup-compatibility/2006">
              <mc:Choice xmlns:v="urn:schemas-microsoft-com:vml" Requires="v">
                <p:oleObj spid="_x0000_s21513" name="Equation" r:id="rId11" imgW="1524000" imgH="228600" progId="Equation.3">
                  <p:embed/>
                </p:oleObj>
              </mc:Choice>
              <mc:Fallback>
                <p:oleObj name="Equation" r:id="rId11" imgW="15240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875212" y="2568576"/>
                        <a:ext cx="2501900" cy="39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3804"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6940EA78-62C5-4284-B9BB-A5CA00B11760}" type="slidenum">
              <a:rPr lang="en-US" altLang="id-ID" sz="1400">
                <a:solidFill>
                  <a:schemeClr val="bg2"/>
                </a:solidFill>
              </a:rPr>
              <a:pPr algn="l">
                <a:spcBef>
                  <a:spcPct val="0"/>
                </a:spcBef>
                <a:buClrTx/>
                <a:buSzTx/>
                <a:buFontTx/>
                <a:buNone/>
              </a:pPr>
              <a:t>25</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ltLang="id-ID" sz="4000" smtClean="0"/>
              <a:t>Nonlinear Regression</a:t>
            </a:r>
          </a:p>
        </p:txBody>
      </p:sp>
      <p:sp>
        <p:nvSpPr>
          <p:cNvPr id="35843" name="Rectangle 3"/>
          <p:cNvSpPr>
            <a:spLocks noChangeArrowheads="1"/>
          </p:cNvSpPr>
          <p:nvPr/>
        </p:nvSpPr>
        <p:spPr bwMode="auto">
          <a:xfrm>
            <a:off x="2886075" y="17430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4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45" name="Rectangle 5"/>
          <p:cNvSpPr>
            <a:spLocks noChangeArrowheads="1"/>
          </p:cNvSpPr>
          <p:nvPr/>
        </p:nvSpPr>
        <p:spPr bwMode="auto">
          <a:xfrm>
            <a:off x="0" y="20526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a:spcBef>
                <a:spcPct val="0"/>
              </a:spcBef>
              <a:buClrTx/>
              <a:buSzTx/>
              <a:buFontTx/>
              <a:buNone/>
            </a:pPr>
            <a:endParaRPr lang="id-ID" altLang="id-ID" sz="2400">
              <a:latin typeface="Times New Roman" panose="02020603050405020304" pitchFamily="18" charset="0"/>
            </a:endParaRPr>
          </a:p>
        </p:txBody>
      </p:sp>
      <p:sp>
        <p:nvSpPr>
          <p:cNvPr id="35846" name="Rectangle 6"/>
          <p:cNvSpPr>
            <a:spLocks noChangeArrowheads="1"/>
          </p:cNvSpPr>
          <p:nvPr/>
        </p:nvSpPr>
        <p:spPr bwMode="auto">
          <a:xfrm>
            <a:off x="0" y="2052638"/>
            <a:ext cx="5394325"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47" name="Rectangle 7"/>
          <p:cNvSpPr>
            <a:spLocks noChangeArrowheads="1"/>
          </p:cNvSpPr>
          <p:nvPr/>
        </p:nvSpPr>
        <p:spPr bwMode="auto">
          <a:xfrm>
            <a:off x="0" y="3487738"/>
            <a:ext cx="257175"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a:spcBef>
                <a:spcPct val="0"/>
              </a:spcBef>
              <a:buClrTx/>
              <a:buSzTx/>
              <a:buFontTx/>
              <a:buNone/>
            </a:pPr>
            <a:r>
              <a:rPr lang="en-US" altLang="id-ID" sz="1200">
                <a:latin typeface="Times New Roman" panose="02020603050405020304" pitchFamily="18" charset="0"/>
                <a:cs typeface="Times New Roman" panose="02020603050405020304" pitchFamily="18" charset="0"/>
              </a:rPr>
              <a:t> </a:t>
            </a:r>
            <a:r>
              <a:rPr lang="en-US" altLang="id-ID" sz="1100">
                <a:latin typeface="Times New Roman" panose="02020603050405020304" pitchFamily="18" charset="0"/>
              </a:rPr>
              <a:t> </a:t>
            </a:r>
            <a:endParaRPr lang="en-US" altLang="id-ID" sz="2400">
              <a:latin typeface="Times New Roman" panose="02020603050405020304" pitchFamily="18" charset="0"/>
            </a:endParaRPr>
          </a:p>
        </p:txBody>
      </p:sp>
      <p:sp>
        <p:nvSpPr>
          <p:cNvPr id="35848" name="Text Box 8"/>
          <p:cNvSpPr txBox="1">
            <a:spLocks noChangeArrowheads="1"/>
          </p:cNvSpPr>
          <p:nvPr/>
        </p:nvSpPr>
        <p:spPr bwMode="auto">
          <a:xfrm>
            <a:off x="762000" y="2057400"/>
            <a:ext cx="2438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Given </a:t>
            </a:r>
            <a:r>
              <a:rPr lang="en-US" altLang="id-ID" sz="1900" i="1"/>
              <a:t>n</a:t>
            </a:r>
            <a:r>
              <a:rPr lang="en-US" altLang="id-ID" sz="1900"/>
              <a:t> data points </a:t>
            </a:r>
          </a:p>
        </p:txBody>
      </p:sp>
      <p:sp>
        <p:nvSpPr>
          <p:cNvPr id="35849" name="Rectangle 9"/>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35850" name="Object 10"/>
          <p:cNvGraphicFramePr>
            <a:graphicFrameLocks noChangeAspect="1"/>
          </p:cNvGraphicFramePr>
          <p:nvPr/>
        </p:nvGraphicFramePr>
        <p:xfrm>
          <a:off x="2971800" y="2057400"/>
          <a:ext cx="2897188" cy="381000"/>
        </p:xfrm>
        <a:graphic>
          <a:graphicData uri="http://schemas.openxmlformats.org/presentationml/2006/ole">
            <mc:AlternateContent xmlns:mc="http://schemas.openxmlformats.org/markup-compatibility/2006">
              <mc:Choice xmlns:v="urn:schemas-microsoft-com:vml" Requires="v">
                <p:oleObj spid="_x0000_s22540" name="Equation" r:id="rId5" imgW="1586811" imgH="203112" progId="Equation.3">
                  <p:embed/>
                </p:oleObj>
              </mc:Choice>
              <mc:Fallback>
                <p:oleObj name="Equation" r:id="rId5" imgW="158681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057400"/>
                        <a:ext cx="2897188"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1" name="Text Box 11"/>
          <p:cNvSpPr txBox="1">
            <a:spLocks noChangeArrowheads="1"/>
          </p:cNvSpPr>
          <p:nvPr/>
        </p:nvSpPr>
        <p:spPr bwMode="auto">
          <a:xfrm>
            <a:off x="5867400" y="2057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best fit </a:t>
            </a:r>
          </a:p>
        </p:txBody>
      </p:sp>
      <p:sp>
        <p:nvSpPr>
          <p:cNvPr id="35852"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35853" name="Object 13"/>
          <p:cNvGraphicFramePr>
            <a:graphicFrameLocks noChangeAspect="1"/>
          </p:cNvGraphicFramePr>
          <p:nvPr>
            <p:extLst>
              <p:ext uri="{D42A27DB-BD31-4B8C-83A1-F6EECF244321}">
                <p14:modId xmlns:p14="http://schemas.microsoft.com/office/powerpoint/2010/main" val="1075832506"/>
              </p:ext>
            </p:extLst>
          </p:nvPr>
        </p:nvGraphicFramePr>
        <p:xfrm>
          <a:off x="6961187" y="2071689"/>
          <a:ext cx="1066800" cy="355600"/>
        </p:xfrm>
        <a:graphic>
          <a:graphicData uri="http://schemas.openxmlformats.org/presentationml/2006/ole">
            <mc:AlternateContent xmlns:mc="http://schemas.openxmlformats.org/markup-compatibility/2006">
              <mc:Choice xmlns:v="urn:schemas-microsoft-com:vml" Requires="v">
                <p:oleObj spid="_x0000_s22541" name="Equation" r:id="rId7" imgW="596641" imgH="203112" progId="Equation.3">
                  <p:embed/>
                </p:oleObj>
              </mc:Choice>
              <mc:Fallback>
                <p:oleObj name="Equation" r:id="rId7" imgW="596641"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961187" y="2071689"/>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54" name="Text Box 14"/>
          <p:cNvSpPr txBox="1">
            <a:spLocks noChangeArrowheads="1"/>
          </p:cNvSpPr>
          <p:nvPr/>
        </p:nvSpPr>
        <p:spPr bwMode="auto">
          <a:xfrm>
            <a:off x="762000" y="24384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to the data, where</a:t>
            </a:r>
          </a:p>
        </p:txBody>
      </p:sp>
      <p:sp>
        <p:nvSpPr>
          <p:cNvPr id="35855" name="Rectangle 15"/>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56" name="Rectangle 16"/>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57" name="Rectangle 1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58" name="Rectangle 1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59" name="Rectangle 19"/>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60" name="Rectangle 20"/>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35861" name="Object 21"/>
          <p:cNvGraphicFramePr>
            <a:graphicFrameLocks noChangeAspect="1"/>
          </p:cNvGraphicFramePr>
          <p:nvPr/>
        </p:nvGraphicFramePr>
        <p:xfrm>
          <a:off x="2895600" y="2438400"/>
          <a:ext cx="609600" cy="355600"/>
        </p:xfrm>
        <a:graphic>
          <a:graphicData uri="http://schemas.openxmlformats.org/presentationml/2006/ole">
            <mc:AlternateContent xmlns:mc="http://schemas.openxmlformats.org/markup-compatibility/2006">
              <mc:Choice xmlns:v="urn:schemas-microsoft-com:vml" Requires="v">
                <p:oleObj spid="_x0000_s22542" name="Equation" r:id="rId9" imgW="342751" imgH="203112" progId="Equation.3">
                  <p:embed/>
                </p:oleObj>
              </mc:Choice>
              <mc:Fallback>
                <p:oleObj name="Equation" r:id="rId9" imgW="34275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95600" y="2438400"/>
                        <a:ext cx="6096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62" name="Text Box 22"/>
          <p:cNvSpPr txBox="1">
            <a:spLocks noChangeArrowheads="1"/>
          </p:cNvSpPr>
          <p:nvPr/>
        </p:nvSpPr>
        <p:spPr bwMode="auto">
          <a:xfrm>
            <a:off x="3390899" y="2438400"/>
            <a:ext cx="2971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dirty="0"/>
              <a:t>is a nonlinear function of</a:t>
            </a:r>
          </a:p>
        </p:txBody>
      </p:sp>
      <p:sp>
        <p:nvSpPr>
          <p:cNvPr id="35863" name="Rectangle 23"/>
          <p:cNvSpPr>
            <a:spLocks noChangeArrowheads="1"/>
          </p:cNvSpPr>
          <p:nvPr/>
        </p:nvSpPr>
        <p:spPr bwMode="auto">
          <a:xfrm>
            <a:off x="0" y="33575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35864" name="Object 24"/>
          <p:cNvGraphicFramePr>
            <a:graphicFrameLocks noChangeAspect="1"/>
          </p:cNvGraphicFramePr>
          <p:nvPr>
            <p:extLst>
              <p:ext uri="{D42A27DB-BD31-4B8C-83A1-F6EECF244321}">
                <p14:modId xmlns:p14="http://schemas.microsoft.com/office/powerpoint/2010/main" val="2831602813"/>
              </p:ext>
            </p:extLst>
          </p:nvPr>
        </p:nvGraphicFramePr>
        <p:xfrm>
          <a:off x="6338884" y="2533650"/>
          <a:ext cx="304800" cy="267852"/>
        </p:xfrm>
        <a:graphic>
          <a:graphicData uri="http://schemas.openxmlformats.org/presentationml/2006/ole">
            <mc:AlternateContent xmlns:mc="http://schemas.openxmlformats.org/markup-compatibility/2006">
              <mc:Choice xmlns:v="urn:schemas-microsoft-com:vml" Requires="v">
                <p:oleObj spid="_x0000_s22543" name="Equation" r:id="rId11" imgW="126835" imgH="139518" progId="Equation.3">
                  <p:embed/>
                </p:oleObj>
              </mc:Choice>
              <mc:Fallback>
                <p:oleObj name="Equation" r:id="rId11" imgW="126835" imgH="139518"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338884" y="2533650"/>
                        <a:ext cx="304800" cy="267852"/>
                      </a:xfrm>
                      <a:prstGeom prst="rect">
                        <a:avLst/>
                      </a:prstGeom>
                      <a:noFill/>
                      <a:ln>
                        <a:noFill/>
                      </a:ln>
                    </p:spPr>
                  </p:pic>
                </p:oleObj>
              </mc:Fallback>
            </mc:AlternateContent>
          </a:graphicData>
        </a:graphic>
      </p:graphicFrame>
      <p:sp>
        <p:nvSpPr>
          <p:cNvPr id="35865" name="Text Box 25"/>
          <p:cNvSpPr txBox="1">
            <a:spLocks noChangeArrowheads="1"/>
          </p:cNvSpPr>
          <p:nvPr/>
        </p:nvSpPr>
        <p:spPr bwMode="auto">
          <a:xfrm flipH="1">
            <a:off x="6781799" y="2493964"/>
            <a:ext cx="4571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a:t>
            </a:r>
          </a:p>
        </p:txBody>
      </p:sp>
      <p:sp>
        <p:nvSpPr>
          <p:cNvPr id="35866" name="Rectangle 2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67" name="Rectangle 2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68" name="Rectangle 28"/>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69" name="Rectangle 2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70" name="Rectangle 3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71" name="Rectangle 3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72" name="Rectangle 32"/>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73" name="Rectangle 33"/>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74" name="Text Box 34"/>
          <p:cNvSpPr txBox="1">
            <a:spLocks noChangeArrowheads="1"/>
          </p:cNvSpPr>
          <p:nvPr/>
        </p:nvSpPr>
        <p:spPr bwMode="auto">
          <a:xfrm>
            <a:off x="1447800" y="5715000"/>
            <a:ext cx="61722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400" b="1"/>
              <a:t>Figure.</a:t>
            </a:r>
            <a:r>
              <a:rPr lang="en-US" altLang="id-ID" sz="1400"/>
              <a:t> Nonlinear regression model for discrete y vs. x data</a:t>
            </a:r>
            <a:endParaRPr lang="en-US" altLang="id-ID" sz="1400" b="1"/>
          </a:p>
        </p:txBody>
      </p:sp>
      <p:grpSp>
        <p:nvGrpSpPr>
          <p:cNvPr id="35875" name="Group 35"/>
          <p:cNvGrpSpPr>
            <a:grpSpLocks/>
          </p:cNvGrpSpPr>
          <p:nvPr/>
        </p:nvGrpSpPr>
        <p:grpSpPr bwMode="auto">
          <a:xfrm>
            <a:off x="2209800" y="3048000"/>
            <a:ext cx="4052888" cy="2571750"/>
            <a:chOff x="1338" y="1901"/>
            <a:chExt cx="2553" cy="1620"/>
          </a:xfrm>
        </p:grpSpPr>
        <p:sp>
          <p:nvSpPr>
            <p:cNvPr id="35877" name="Line 36"/>
            <p:cNvSpPr>
              <a:spLocks noChangeShapeType="1"/>
            </p:cNvSpPr>
            <p:nvPr/>
          </p:nvSpPr>
          <p:spPr bwMode="auto">
            <a:xfrm>
              <a:off x="1338" y="3444"/>
              <a:ext cx="2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5878" name="Line 37"/>
            <p:cNvSpPr>
              <a:spLocks noChangeShapeType="1"/>
            </p:cNvSpPr>
            <p:nvPr/>
          </p:nvSpPr>
          <p:spPr bwMode="auto">
            <a:xfrm flipV="1">
              <a:off x="1412" y="1901"/>
              <a:ext cx="0" cy="162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35879" name="Freeform 38"/>
            <p:cNvSpPr>
              <a:spLocks/>
            </p:cNvSpPr>
            <p:nvPr/>
          </p:nvSpPr>
          <p:spPr bwMode="auto">
            <a:xfrm>
              <a:off x="1560" y="2210"/>
              <a:ext cx="2072" cy="1080"/>
            </a:xfrm>
            <a:custGeom>
              <a:avLst/>
              <a:gdLst>
                <a:gd name="T0" fmla="*/ 0 w 5040"/>
                <a:gd name="T1" fmla="*/ 15 h 2520"/>
                <a:gd name="T2" fmla="*/ 2 w 5040"/>
                <a:gd name="T3" fmla="*/ 10 h 2520"/>
                <a:gd name="T4" fmla="*/ 6 w 5040"/>
                <a:gd name="T5" fmla="*/ 6 h 2520"/>
                <a:gd name="T6" fmla="*/ 14 w 5040"/>
                <a:gd name="T7" fmla="*/ 2 h 2520"/>
                <a:gd name="T8" fmla="*/ 24 w 5040"/>
                <a:gd name="T9" fmla="*/ 0 h 2520"/>
                <a:gd name="T10" fmla="*/ 0 60000 65536"/>
                <a:gd name="T11" fmla="*/ 0 60000 65536"/>
                <a:gd name="T12" fmla="*/ 0 60000 65536"/>
                <a:gd name="T13" fmla="*/ 0 60000 65536"/>
                <a:gd name="T14" fmla="*/ 0 60000 65536"/>
                <a:gd name="T15" fmla="*/ 0 w 5040"/>
                <a:gd name="T16" fmla="*/ 0 h 2520"/>
                <a:gd name="T17" fmla="*/ 5040 w 5040"/>
                <a:gd name="T18" fmla="*/ 2520 h 2520"/>
              </a:gdLst>
              <a:ahLst/>
              <a:cxnLst>
                <a:cxn ang="T10">
                  <a:pos x="T0" y="T1"/>
                </a:cxn>
                <a:cxn ang="T11">
                  <a:pos x="T2" y="T3"/>
                </a:cxn>
                <a:cxn ang="T12">
                  <a:pos x="T4" y="T5"/>
                </a:cxn>
                <a:cxn ang="T13">
                  <a:pos x="T6" y="T7"/>
                </a:cxn>
                <a:cxn ang="T14">
                  <a:pos x="T8" y="T9"/>
                </a:cxn>
              </a:cxnLst>
              <a:rect l="T15" t="T16" r="T17" b="T18"/>
              <a:pathLst>
                <a:path w="5040" h="2520">
                  <a:moveTo>
                    <a:pt x="0" y="2520"/>
                  </a:moveTo>
                  <a:cubicBezTo>
                    <a:pt x="75" y="2205"/>
                    <a:pt x="150" y="1890"/>
                    <a:pt x="360" y="1620"/>
                  </a:cubicBezTo>
                  <a:cubicBezTo>
                    <a:pt x="570" y="1350"/>
                    <a:pt x="840" y="1110"/>
                    <a:pt x="1260" y="900"/>
                  </a:cubicBezTo>
                  <a:cubicBezTo>
                    <a:pt x="1680" y="690"/>
                    <a:pt x="2250" y="510"/>
                    <a:pt x="2880" y="360"/>
                  </a:cubicBezTo>
                  <a:cubicBezTo>
                    <a:pt x="3510" y="210"/>
                    <a:pt x="4680" y="60"/>
                    <a:pt x="50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35880" name="Oval 39"/>
            <p:cNvSpPr>
              <a:spLocks noChangeArrowheads="1"/>
            </p:cNvSpPr>
            <p:nvPr/>
          </p:nvSpPr>
          <p:spPr bwMode="auto">
            <a:xfrm>
              <a:off x="1678" y="3135"/>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81" name="Oval 40"/>
            <p:cNvSpPr>
              <a:spLocks noChangeArrowheads="1"/>
            </p:cNvSpPr>
            <p:nvPr/>
          </p:nvSpPr>
          <p:spPr bwMode="auto">
            <a:xfrm>
              <a:off x="1900" y="2441"/>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82" name="Oval 41"/>
            <p:cNvSpPr>
              <a:spLocks noChangeArrowheads="1"/>
            </p:cNvSpPr>
            <p:nvPr/>
          </p:nvSpPr>
          <p:spPr bwMode="auto">
            <a:xfrm>
              <a:off x="2492" y="2518"/>
              <a:ext cx="60" cy="62"/>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83" name="Oval 42"/>
            <p:cNvSpPr>
              <a:spLocks noChangeArrowheads="1"/>
            </p:cNvSpPr>
            <p:nvPr/>
          </p:nvSpPr>
          <p:spPr bwMode="auto">
            <a:xfrm>
              <a:off x="2788" y="2210"/>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84" name="Oval 43"/>
            <p:cNvSpPr>
              <a:spLocks noChangeArrowheads="1"/>
            </p:cNvSpPr>
            <p:nvPr/>
          </p:nvSpPr>
          <p:spPr bwMode="auto">
            <a:xfrm>
              <a:off x="3158" y="2055"/>
              <a:ext cx="59" cy="61"/>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85" name="Line 44"/>
            <p:cNvSpPr>
              <a:spLocks noChangeShapeType="1"/>
            </p:cNvSpPr>
            <p:nvPr/>
          </p:nvSpPr>
          <p:spPr bwMode="auto">
            <a:xfrm flipH="1" flipV="1">
              <a:off x="2936" y="2364"/>
              <a:ext cx="296" cy="30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graphicFrame>
          <p:nvGraphicFramePr>
            <p:cNvPr id="35886" name="Object 45"/>
            <p:cNvGraphicFramePr>
              <a:graphicFrameLocks noChangeAspect="1"/>
            </p:cNvGraphicFramePr>
            <p:nvPr/>
          </p:nvGraphicFramePr>
          <p:xfrm>
            <a:off x="3285" y="2613"/>
            <a:ext cx="606" cy="223"/>
          </p:xfrm>
          <a:graphic>
            <a:graphicData uri="http://schemas.openxmlformats.org/presentationml/2006/ole">
              <mc:AlternateContent xmlns:mc="http://schemas.openxmlformats.org/markup-compatibility/2006">
                <mc:Choice xmlns:v="urn:schemas-microsoft-com:vml" Requires="v">
                  <p:oleObj spid="_x0000_s22544" name="Equation" r:id="rId13" imgW="583947" imgH="203112" progId="Equation.3">
                    <p:embed/>
                  </p:oleObj>
                </mc:Choice>
                <mc:Fallback>
                  <p:oleObj name="Equation" r:id="rId13" imgW="583947" imgH="203112"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5" y="2613"/>
                          <a:ext cx="606" cy="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87" name="Object 46"/>
            <p:cNvGraphicFramePr>
              <a:graphicFrameLocks noChangeAspect="1"/>
            </p:cNvGraphicFramePr>
            <p:nvPr/>
          </p:nvGraphicFramePr>
          <p:xfrm>
            <a:off x="3336" y="1929"/>
            <a:ext cx="452" cy="256"/>
          </p:xfrm>
          <a:graphic>
            <a:graphicData uri="http://schemas.openxmlformats.org/presentationml/2006/ole">
              <mc:AlternateContent xmlns:mc="http://schemas.openxmlformats.org/markup-compatibility/2006">
                <mc:Choice xmlns:v="urn:schemas-microsoft-com:vml" Requires="v">
                  <p:oleObj spid="_x0000_s22545" name="Equation" r:id="rId15" imgW="494870" imgH="266469" progId="Equation.3">
                    <p:embed/>
                  </p:oleObj>
                </mc:Choice>
                <mc:Fallback>
                  <p:oleObj name="Equation" r:id="rId15" imgW="494870" imgH="266469"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336" y="1929"/>
                          <a:ext cx="45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88" name="Object 47"/>
            <p:cNvGraphicFramePr>
              <a:graphicFrameLocks noChangeAspect="1"/>
            </p:cNvGraphicFramePr>
            <p:nvPr/>
          </p:nvGraphicFramePr>
          <p:xfrm>
            <a:off x="1456" y="3089"/>
            <a:ext cx="442" cy="266"/>
          </p:xfrm>
          <a:graphic>
            <a:graphicData uri="http://schemas.openxmlformats.org/presentationml/2006/ole">
              <mc:AlternateContent xmlns:mc="http://schemas.openxmlformats.org/markup-compatibility/2006">
                <mc:Choice xmlns:v="urn:schemas-microsoft-com:vml" Requires="v">
                  <p:oleObj spid="_x0000_s22546" name="Equation" r:id="rId17" imgW="457002" imgH="253890" progId="Equation.3">
                    <p:embed/>
                  </p:oleObj>
                </mc:Choice>
                <mc:Fallback>
                  <p:oleObj name="Equation" r:id="rId17" imgW="457002" imgH="25389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56" y="3089"/>
                          <a:ext cx="442" cy="2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89" name="Object 48"/>
            <p:cNvGraphicFramePr>
              <a:graphicFrameLocks noChangeAspect="1"/>
            </p:cNvGraphicFramePr>
            <p:nvPr/>
          </p:nvGraphicFramePr>
          <p:xfrm>
            <a:off x="1419" y="2350"/>
            <a:ext cx="471" cy="257"/>
          </p:xfrm>
          <a:graphic>
            <a:graphicData uri="http://schemas.openxmlformats.org/presentationml/2006/ole">
              <mc:AlternateContent xmlns:mc="http://schemas.openxmlformats.org/markup-compatibility/2006">
                <mc:Choice xmlns:v="urn:schemas-microsoft-com:vml" Requires="v">
                  <p:oleObj spid="_x0000_s22547" name="Equation" r:id="rId19" imgW="494870" imgH="253780" progId="Equation.3">
                    <p:embed/>
                  </p:oleObj>
                </mc:Choice>
                <mc:Fallback>
                  <p:oleObj name="Equation" r:id="rId19" imgW="494870" imgH="25378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419" y="2350"/>
                          <a:ext cx="47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5890" name="Object 49"/>
            <p:cNvGraphicFramePr>
              <a:graphicFrameLocks noChangeAspect="1"/>
            </p:cNvGraphicFramePr>
            <p:nvPr/>
          </p:nvGraphicFramePr>
          <p:xfrm>
            <a:off x="1822" y="2718"/>
            <a:ext cx="420" cy="260"/>
          </p:xfrm>
          <a:graphic>
            <a:graphicData uri="http://schemas.openxmlformats.org/presentationml/2006/ole">
              <mc:AlternateContent xmlns:mc="http://schemas.openxmlformats.org/markup-compatibility/2006">
                <mc:Choice xmlns:v="urn:schemas-microsoft-com:vml" Requires="v">
                  <p:oleObj spid="_x0000_s22548" name="Equation" r:id="rId21" imgW="457002" imgH="266584" progId="Equation.3">
                    <p:embed/>
                  </p:oleObj>
                </mc:Choice>
                <mc:Fallback>
                  <p:oleObj name="Equation" r:id="rId21" imgW="457002" imgH="266584"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822" y="2718"/>
                          <a:ext cx="420"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91" name="Oval 50"/>
            <p:cNvSpPr>
              <a:spLocks noChangeArrowheads="1"/>
            </p:cNvSpPr>
            <p:nvPr/>
          </p:nvSpPr>
          <p:spPr bwMode="auto">
            <a:xfrm>
              <a:off x="2276" y="2823"/>
              <a:ext cx="60" cy="51"/>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35892" name="Line 51"/>
            <p:cNvSpPr>
              <a:spLocks noChangeShapeType="1"/>
            </p:cNvSpPr>
            <p:nvPr/>
          </p:nvSpPr>
          <p:spPr bwMode="auto">
            <a:xfrm>
              <a:off x="2327" y="2507"/>
              <a:ext cx="0" cy="316"/>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id-ID"/>
            </a:p>
          </p:txBody>
        </p:sp>
        <p:graphicFrame>
          <p:nvGraphicFramePr>
            <p:cNvPr id="35893" name="Object 52"/>
            <p:cNvGraphicFramePr>
              <a:graphicFrameLocks noChangeAspect="1"/>
            </p:cNvGraphicFramePr>
            <p:nvPr/>
          </p:nvGraphicFramePr>
          <p:xfrm>
            <a:off x="2680" y="2928"/>
            <a:ext cx="594" cy="265"/>
          </p:xfrm>
          <a:graphic>
            <a:graphicData uri="http://schemas.openxmlformats.org/presentationml/2006/ole">
              <mc:AlternateContent xmlns:mc="http://schemas.openxmlformats.org/markup-compatibility/2006">
                <mc:Choice xmlns:v="urn:schemas-microsoft-com:vml" Requires="v">
                  <p:oleObj spid="_x0000_s22549" name="Equation" r:id="rId23" imgW="634449" imgH="266469" progId="Equation.3">
                    <p:embed/>
                  </p:oleObj>
                </mc:Choice>
                <mc:Fallback>
                  <p:oleObj name="Equation" r:id="rId23" imgW="634449" imgH="266469"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680" y="2928"/>
                          <a:ext cx="59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5894" name="Line 53"/>
            <p:cNvSpPr>
              <a:spLocks noChangeShapeType="1"/>
            </p:cNvSpPr>
            <p:nvPr/>
          </p:nvSpPr>
          <p:spPr bwMode="auto">
            <a:xfrm>
              <a:off x="2327" y="2665"/>
              <a:ext cx="346" cy="288"/>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sp>
          <p:nvSpPr>
            <p:cNvPr id="35895" name="Line 54"/>
            <p:cNvSpPr>
              <a:spLocks noChangeShapeType="1"/>
            </p:cNvSpPr>
            <p:nvPr/>
          </p:nvSpPr>
          <p:spPr bwMode="auto">
            <a:xfrm>
              <a:off x="2208" y="2496"/>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id-ID"/>
            </a:p>
          </p:txBody>
        </p:sp>
        <p:sp>
          <p:nvSpPr>
            <p:cNvPr id="35896" name="Line 55"/>
            <p:cNvSpPr>
              <a:spLocks noChangeShapeType="1"/>
            </p:cNvSpPr>
            <p:nvPr/>
          </p:nvSpPr>
          <p:spPr bwMode="auto">
            <a:xfrm>
              <a:off x="2208" y="2832"/>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35876"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C74F243D-25F3-4185-9625-0ECBF0CF3E79}" type="slidenum">
              <a:rPr lang="en-US" altLang="id-ID" sz="1400">
                <a:solidFill>
                  <a:schemeClr val="bg2"/>
                </a:solidFill>
              </a:rPr>
              <a:pPr algn="l">
                <a:spcBef>
                  <a:spcPct val="0"/>
                </a:spcBef>
                <a:buClrTx/>
                <a:buSzTx/>
                <a:buFontTx/>
                <a:buNone/>
              </a:pPr>
              <a:t>26</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pPr eaLnBrk="1" hangingPunct="1"/>
            <a:r>
              <a:rPr lang="en-US" altLang="id-ID" sz="4000" smtClean="0"/>
              <a:t>Polynomial Model</a:t>
            </a:r>
          </a:p>
        </p:txBody>
      </p:sp>
      <p:graphicFrame>
        <p:nvGraphicFramePr>
          <p:cNvPr id="70659" name="Object 3"/>
          <p:cNvGraphicFramePr>
            <a:graphicFrameLocks noGrp="1" noChangeAspect="1"/>
          </p:cNvGraphicFramePr>
          <p:nvPr>
            <p:ph sz="half" idx="1"/>
          </p:nvPr>
        </p:nvGraphicFramePr>
        <p:xfrm>
          <a:off x="1600200" y="2057400"/>
          <a:ext cx="3182938" cy="422275"/>
        </p:xfrm>
        <a:graphic>
          <a:graphicData uri="http://schemas.openxmlformats.org/presentationml/2006/ole">
            <mc:AlternateContent xmlns:mc="http://schemas.openxmlformats.org/markup-compatibility/2006">
              <mc:Choice xmlns:v="urn:schemas-microsoft-com:vml" Requires="v">
                <p:oleObj spid="_x0000_s23563" name="Equation" r:id="rId5" imgW="1586811" imgH="203112" progId="Equation.3">
                  <p:embed/>
                </p:oleObj>
              </mc:Choice>
              <mc:Fallback>
                <p:oleObj name="Equation" r:id="rId5" imgW="1586811"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2057400"/>
                        <a:ext cx="3182938" cy="422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0" name="Text Box 4"/>
          <p:cNvSpPr txBox="1">
            <a:spLocks noChangeArrowheads="1"/>
          </p:cNvSpPr>
          <p:nvPr/>
        </p:nvSpPr>
        <p:spPr bwMode="auto">
          <a:xfrm>
            <a:off x="762000" y="2133600"/>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Given</a:t>
            </a:r>
          </a:p>
        </p:txBody>
      </p:sp>
      <p:sp>
        <p:nvSpPr>
          <p:cNvPr id="70661" name="Text Box 5"/>
          <p:cNvSpPr txBox="1">
            <a:spLocks noChangeArrowheads="1"/>
          </p:cNvSpPr>
          <p:nvPr/>
        </p:nvSpPr>
        <p:spPr bwMode="auto">
          <a:xfrm>
            <a:off x="4724400" y="2133600"/>
            <a:ext cx="990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best fit </a:t>
            </a:r>
          </a:p>
        </p:txBody>
      </p:sp>
      <p:graphicFrame>
        <p:nvGraphicFramePr>
          <p:cNvPr id="70662" name="Object 6"/>
          <p:cNvGraphicFramePr>
            <a:graphicFrameLocks noGrp="1" noChangeAspect="1"/>
          </p:cNvGraphicFramePr>
          <p:nvPr>
            <p:ph sz="half" idx="2"/>
          </p:nvPr>
        </p:nvGraphicFramePr>
        <p:xfrm>
          <a:off x="5715000" y="2057400"/>
          <a:ext cx="2581275" cy="520700"/>
        </p:xfrm>
        <a:graphic>
          <a:graphicData uri="http://schemas.openxmlformats.org/presentationml/2006/ole">
            <mc:AlternateContent xmlns:mc="http://schemas.openxmlformats.org/markup-compatibility/2006">
              <mc:Choice xmlns:v="urn:schemas-microsoft-com:vml" Requires="v">
                <p:oleObj spid="_x0000_s23564" name="Equation" r:id="rId7" imgW="1435100" imgH="279400" progId="Equation.3">
                  <p:embed/>
                </p:oleObj>
              </mc:Choice>
              <mc:Fallback>
                <p:oleObj name="Equation" r:id="rId7" imgW="1435100" imgH="279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2057400"/>
                        <a:ext cx="258127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0663"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70664" name="Object 8"/>
          <p:cNvGraphicFramePr>
            <a:graphicFrameLocks noChangeAspect="1"/>
          </p:cNvGraphicFramePr>
          <p:nvPr/>
        </p:nvGraphicFramePr>
        <p:xfrm>
          <a:off x="838200" y="2590800"/>
          <a:ext cx="1128713" cy="323850"/>
        </p:xfrm>
        <a:graphic>
          <a:graphicData uri="http://schemas.openxmlformats.org/presentationml/2006/ole">
            <mc:AlternateContent xmlns:mc="http://schemas.openxmlformats.org/markup-compatibility/2006">
              <mc:Choice xmlns:v="urn:schemas-microsoft-com:vml" Requires="v">
                <p:oleObj spid="_x0000_s23565" name="Equation" r:id="rId9" imgW="698197" imgH="203112" progId="Equation.3">
                  <p:embed/>
                </p:oleObj>
              </mc:Choice>
              <mc:Fallback>
                <p:oleObj name="Equation" r:id="rId9" imgW="698197"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2590800"/>
                        <a:ext cx="1128713"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65" name="Text Box 9"/>
          <p:cNvSpPr txBox="1">
            <a:spLocks noChangeArrowheads="1"/>
          </p:cNvSpPr>
          <p:nvPr/>
        </p:nvSpPr>
        <p:spPr bwMode="auto">
          <a:xfrm>
            <a:off x="1905000" y="2514600"/>
            <a:ext cx="3733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 to a given data set.</a:t>
            </a:r>
          </a:p>
        </p:txBody>
      </p:sp>
      <p:sp>
        <p:nvSpPr>
          <p:cNvPr id="70666"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0667" name="Text Box 11"/>
          <p:cNvSpPr txBox="1">
            <a:spLocks noChangeArrowheads="1"/>
          </p:cNvSpPr>
          <p:nvPr/>
        </p:nvSpPr>
        <p:spPr bwMode="auto">
          <a:xfrm>
            <a:off x="1447800" y="5943600"/>
            <a:ext cx="5562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400" b="1"/>
              <a:t>Figure.</a:t>
            </a:r>
            <a:r>
              <a:rPr lang="en-US" altLang="id-ID" sz="1400"/>
              <a:t> Polynomial model for nonlinear regression of y vs. x data</a:t>
            </a:r>
            <a:endParaRPr lang="en-US" altLang="id-ID" sz="1400" b="1"/>
          </a:p>
        </p:txBody>
      </p:sp>
      <p:grpSp>
        <p:nvGrpSpPr>
          <p:cNvPr id="70668" name="Group 12"/>
          <p:cNvGrpSpPr>
            <a:grpSpLocks/>
          </p:cNvGrpSpPr>
          <p:nvPr/>
        </p:nvGrpSpPr>
        <p:grpSpPr bwMode="auto">
          <a:xfrm>
            <a:off x="1752600" y="3124200"/>
            <a:ext cx="5419725" cy="2776538"/>
            <a:chOff x="1104" y="1968"/>
            <a:chExt cx="3414" cy="1749"/>
          </a:xfrm>
        </p:grpSpPr>
        <p:grpSp>
          <p:nvGrpSpPr>
            <p:cNvPr id="70670" name="Group 13"/>
            <p:cNvGrpSpPr>
              <a:grpSpLocks/>
            </p:cNvGrpSpPr>
            <p:nvPr/>
          </p:nvGrpSpPr>
          <p:grpSpPr bwMode="auto">
            <a:xfrm>
              <a:off x="1104" y="1968"/>
              <a:ext cx="3414" cy="1749"/>
              <a:chOff x="1290" y="2043"/>
              <a:chExt cx="3270" cy="1584"/>
            </a:xfrm>
          </p:grpSpPr>
          <p:sp>
            <p:nvSpPr>
              <p:cNvPr id="70673" name="Line 14"/>
              <p:cNvSpPr>
                <a:spLocks noChangeShapeType="1"/>
              </p:cNvSpPr>
              <p:nvPr/>
            </p:nvSpPr>
            <p:spPr bwMode="auto">
              <a:xfrm>
                <a:off x="1290" y="3552"/>
                <a:ext cx="251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70674" name="Line 15"/>
              <p:cNvSpPr>
                <a:spLocks noChangeShapeType="1"/>
              </p:cNvSpPr>
              <p:nvPr/>
            </p:nvSpPr>
            <p:spPr bwMode="auto">
              <a:xfrm flipV="1">
                <a:off x="1364" y="2043"/>
                <a:ext cx="0" cy="1584"/>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sp>
            <p:nvSpPr>
              <p:cNvPr id="70675" name="Freeform 16"/>
              <p:cNvSpPr>
                <a:spLocks/>
              </p:cNvSpPr>
              <p:nvPr/>
            </p:nvSpPr>
            <p:spPr bwMode="auto">
              <a:xfrm>
                <a:off x="1512" y="2345"/>
                <a:ext cx="2072" cy="1056"/>
              </a:xfrm>
              <a:custGeom>
                <a:avLst/>
                <a:gdLst>
                  <a:gd name="T0" fmla="*/ 0 w 5040"/>
                  <a:gd name="T1" fmla="*/ 14 h 2520"/>
                  <a:gd name="T2" fmla="*/ 2 w 5040"/>
                  <a:gd name="T3" fmla="*/ 9 h 2520"/>
                  <a:gd name="T4" fmla="*/ 6 w 5040"/>
                  <a:gd name="T5" fmla="*/ 5 h 2520"/>
                  <a:gd name="T6" fmla="*/ 14 w 5040"/>
                  <a:gd name="T7" fmla="*/ 2 h 2520"/>
                  <a:gd name="T8" fmla="*/ 24 w 5040"/>
                  <a:gd name="T9" fmla="*/ 0 h 2520"/>
                  <a:gd name="T10" fmla="*/ 0 60000 65536"/>
                  <a:gd name="T11" fmla="*/ 0 60000 65536"/>
                  <a:gd name="T12" fmla="*/ 0 60000 65536"/>
                  <a:gd name="T13" fmla="*/ 0 60000 65536"/>
                  <a:gd name="T14" fmla="*/ 0 60000 65536"/>
                  <a:gd name="T15" fmla="*/ 0 w 5040"/>
                  <a:gd name="T16" fmla="*/ 0 h 2520"/>
                  <a:gd name="T17" fmla="*/ 5040 w 5040"/>
                  <a:gd name="T18" fmla="*/ 2520 h 2520"/>
                </a:gdLst>
                <a:ahLst/>
                <a:cxnLst>
                  <a:cxn ang="T10">
                    <a:pos x="T0" y="T1"/>
                  </a:cxn>
                  <a:cxn ang="T11">
                    <a:pos x="T2" y="T3"/>
                  </a:cxn>
                  <a:cxn ang="T12">
                    <a:pos x="T4" y="T5"/>
                  </a:cxn>
                  <a:cxn ang="T13">
                    <a:pos x="T6" y="T7"/>
                  </a:cxn>
                  <a:cxn ang="T14">
                    <a:pos x="T8" y="T9"/>
                  </a:cxn>
                </a:cxnLst>
                <a:rect l="T15" t="T16" r="T17" b="T18"/>
                <a:pathLst>
                  <a:path w="5040" h="2520">
                    <a:moveTo>
                      <a:pt x="0" y="2520"/>
                    </a:moveTo>
                    <a:cubicBezTo>
                      <a:pt x="75" y="2205"/>
                      <a:pt x="150" y="1890"/>
                      <a:pt x="360" y="1620"/>
                    </a:cubicBezTo>
                    <a:cubicBezTo>
                      <a:pt x="570" y="1350"/>
                      <a:pt x="840" y="1110"/>
                      <a:pt x="1260" y="900"/>
                    </a:cubicBezTo>
                    <a:cubicBezTo>
                      <a:pt x="1680" y="690"/>
                      <a:pt x="2250" y="510"/>
                      <a:pt x="2880" y="360"/>
                    </a:cubicBezTo>
                    <a:cubicBezTo>
                      <a:pt x="3510" y="210"/>
                      <a:pt x="4680" y="60"/>
                      <a:pt x="504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id-ID"/>
              </a:p>
            </p:txBody>
          </p:sp>
          <p:sp>
            <p:nvSpPr>
              <p:cNvPr id="70676" name="Oval 17"/>
              <p:cNvSpPr>
                <a:spLocks noChangeArrowheads="1"/>
              </p:cNvSpPr>
              <p:nvPr/>
            </p:nvSpPr>
            <p:spPr bwMode="auto">
              <a:xfrm>
                <a:off x="1630" y="3250"/>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0677" name="Oval 18"/>
              <p:cNvSpPr>
                <a:spLocks noChangeArrowheads="1"/>
              </p:cNvSpPr>
              <p:nvPr/>
            </p:nvSpPr>
            <p:spPr bwMode="auto">
              <a:xfrm>
                <a:off x="1852" y="2571"/>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0678" name="Oval 19"/>
              <p:cNvSpPr>
                <a:spLocks noChangeArrowheads="1"/>
              </p:cNvSpPr>
              <p:nvPr/>
            </p:nvSpPr>
            <p:spPr bwMode="auto">
              <a:xfrm>
                <a:off x="2444" y="2647"/>
                <a:ext cx="60"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0679" name="Oval 20"/>
              <p:cNvSpPr>
                <a:spLocks noChangeArrowheads="1"/>
              </p:cNvSpPr>
              <p:nvPr/>
            </p:nvSpPr>
            <p:spPr bwMode="auto">
              <a:xfrm>
                <a:off x="2740" y="2345"/>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0680" name="Oval 21"/>
              <p:cNvSpPr>
                <a:spLocks noChangeArrowheads="1"/>
              </p:cNvSpPr>
              <p:nvPr/>
            </p:nvSpPr>
            <p:spPr bwMode="auto">
              <a:xfrm>
                <a:off x="3110" y="2194"/>
                <a:ext cx="59" cy="60"/>
              </a:xfrm>
              <a:prstGeom prst="ellipse">
                <a:avLst/>
              </a:prstGeom>
              <a:solidFill>
                <a:srgbClr val="000000"/>
              </a:solidFill>
              <a:ln w="9525">
                <a:solidFill>
                  <a:srgbClr val="000000"/>
                </a:solidFill>
                <a:round/>
                <a:headEnd/>
                <a:tailEnd/>
              </a:ln>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0681" name="Line 22"/>
              <p:cNvSpPr>
                <a:spLocks noChangeShapeType="1"/>
              </p:cNvSpPr>
              <p:nvPr/>
            </p:nvSpPr>
            <p:spPr bwMode="auto">
              <a:xfrm flipH="1" flipV="1">
                <a:off x="2888" y="2496"/>
                <a:ext cx="296" cy="30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id-ID"/>
              </a:p>
            </p:txBody>
          </p:sp>
          <p:graphicFrame>
            <p:nvGraphicFramePr>
              <p:cNvPr id="70682" name="Object 23"/>
              <p:cNvGraphicFramePr>
                <a:graphicFrameLocks noChangeAspect="1"/>
              </p:cNvGraphicFramePr>
              <p:nvPr/>
            </p:nvGraphicFramePr>
            <p:xfrm>
              <a:off x="3168" y="2784"/>
              <a:ext cx="1392" cy="275"/>
            </p:xfrm>
            <a:graphic>
              <a:graphicData uri="http://schemas.openxmlformats.org/presentationml/2006/ole">
                <mc:AlternateContent xmlns:mc="http://schemas.openxmlformats.org/markup-compatibility/2006">
                  <mc:Choice xmlns:v="urn:schemas-microsoft-com:vml" Requires="v">
                    <p:oleObj spid="_x0000_s23566" name="Equation" r:id="rId11" imgW="1459866" imgH="279279" progId="Equation.3">
                      <p:embed/>
                    </p:oleObj>
                  </mc:Choice>
                  <mc:Fallback>
                    <p:oleObj name="Equation" r:id="rId11" imgW="1459866" imgH="279279"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68" y="2784"/>
                            <a:ext cx="139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3" name="Object 24"/>
              <p:cNvGraphicFramePr>
                <a:graphicFrameLocks noChangeAspect="1"/>
              </p:cNvGraphicFramePr>
              <p:nvPr/>
            </p:nvGraphicFramePr>
            <p:xfrm>
              <a:off x="3288" y="2071"/>
              <a:ext cx="452" cy="250"/>
            </p:xfrm>
            <a:graphic>
              <a:graphicData uri="http://schemas.openxmlformats.org/presentationml/2006/ole">
                <mc:AlternateContent xmlns:mc="http://schemas.openxmlformats.org/markup-compatibility/2006">
                  <mc:Choice xmlns:v="urn:schemas-microsoft-com:vml" Requires="v">
                    <p:oleObj spid="_x0000_s23567" name="Equation" r:id="rId13" imgW="494870" imgH="266469" progId="Equation.3">
                      <p:embed/>
                    </p:oleObj>
                  </mc:Choice>
                  <mc:Fallback>
                    <p:oleObj name="Equation" r:id="rId13" imgW="494870" imgH="266469"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88" y="2071"/>
                            <a:ext cx="45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4" name="Object 25"/>
              <p:cNvGraphicFramePr>
                <a:graphicFrameLocks noChangeAspect="1"/>
              </p:cNvGraphicFramePr>
              <p:nvPr/>
            </p:nvGraphicFramePr>
            <p:xfrm>
              <a:off x="1406" y="3221"/>
              <a:ext cx="443" cy="261"/>
            </p:xfrm>
            <a:graphic>
              <a:graphicData uri="http://schemas.openxmlformats.org/presentationml/2006/ole">
                <mc:AlternateContent xmlns:mc="http://schemas.openxmlformats.org/markup-compatibility/2006">
                  <mc:Choice xmlns:v="urn:schemas-microsoft-com:vml" Requires="v">
                    <p:oleObj spid="_x0000_s23568" name="Equation" r:id="rId15" imgW="457002" imgH="253890" progId="Equation.3">
                      <p:embed/>
                    </p:oleObj>
                  </mc:Choice>
                  <mc:Fallback>
                    <p:oleObj name="Equation" r:id="rId15" imgW="457002" imgH="25389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406" y="3221"/>
                            <a:ext cx="443"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685" name="Object 26"/>
              <p:cNvGraphicFramePr>
                <a:graphicFrameLocks noChangeAspect="1"/>
              </p:cNvGraphicFramePr>
              <p:nvPr/>
            </p:nvGraphicFramePr>
            <p:xfrm>
              <a:off x="1371" y="2482"/>
              <a:ext cx="471" cy="252"/>
            </p:xfrm>
            <a:graphic>
              <a:graphicData uri="http://schemas.openxmlformats.org/presentationml/2006/ole">
                <mc:AlternateContent xmlns:mc="http://schemas.openxmlformats.org/markup-compatibility/2006">
                  <mc:Choice xmlns:v="urn:schemas-microsoft-com:vml" Requires="v">
                    <p:oleObj spid="_x0000_s23569" name="Equation" r:id="rId17" imgW="494870" imgH="253780" progId="Equation.3">
                      <p:embed/>
                    </p:oleObj>
                  </mc:Choice>
                  <mc:Fallback>
                    <p:oleObj name="Equation" r:id="rId17" imgW="494870" imgH="25378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 y="2482"/>
                            <a:ext cx="47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0686" name="Object 27"/>
              <p:cNvGraphicFramePr>
                <a:graphicFrameLocks noChangeAspect="1"/>
              </p:cNvGraphicFramePr>
              <p:nvPr/>
            </p:nvGraphicFramePr>
            <p:xfrm>
              <a:off x="1774" y="2842"/>
              <a:ext cx="420" cy="254"/>
            </p:xfrm>
            <a:graphic>
              <a:graphicData uri="http://schemas.openxmlformats.org/presentationml/2006/ole">
                <mc:AlternateContent xmlns:mc="http://schemas.openxmlformats.org/markup-compatibility/2006">
                  <mc:Choice xmlns:v="urn:schemas-microsoft-com:vml" Requires="v">
                    <p:oleObj spid="_x0000_s23570" name="Equation" r:id="rId19" imgW="457002" imgH="266584" progId="Equation.3">
                      <p:embed/>
                    </p:oleObj>
                  </mc:Choice>
                  <mc:Fallback>
                    <p:oleObj name="Equation" r:id="rId19" imgW="457002" imgH="266584"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774" y="2842"/>
                            <a:ext cx="420"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87" name="Oval 28"/>
              <p:cNvSpPr>
                <a:spLocks noChangeArrowheads="1"/>
              </p:cNvSpPr>
              <p:nvPr/>
            </p:nvSpPr>
            <p:spPr bwMode="auto">
              <a:xfrm>
                <a:off x="2228" y="2945"/>
                <a:ext cx="60" cy="50"/>
              </a:xfrm>
              <a:prstGeom prst="ellipse">
                <a:avLst/>
              </a:prstGeom>
              <a:solidFill>
                <a:schemeClr val="tx1"/>
              </a:solidFill>
              <a:ln w="952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0688" name="Line 29"/>
              <p:cNvSpPr>
                <a:spLocks noChangeShapeType="1"/>
              </p:cNvSpPr>
              <p:nvPr/>
            </p:nvSpPr>
            <p:spPr bwMode="auto">
              <a:xfrm>
                <a:off x="2279" y="2636"/>
                <a:ext cx="0" cy="309"/>
              </a:xfrm>
              <a:prstGeom prst="line">
                <a:avLst/>
              </a:prstGeom>
              <a:noFill/>
              <a:ln w="952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txBody>
              <a:bodyPr wrap="none"/>
              <a:lstStyle/>
              <a:p>
                <a:endParaRPr lang="id-ID"/>
              </a:p>
            </p:txBody>
          </p:sp>
          <p:graphicFrame>
            <p:nvGraphicFramePr>
              <p:cNvPr id="70689" name="Object 30"/>
              <p:cNvGraphicFramePr>
                <a:graphicFrameLocks noChangeAspect="1"/>
              </p:cNvGraphicFramePr>
              <p:nvPr/>
            </p:nvGraphicFramePr>
            <p:xfrm>
              <a:off x="2632" y="3047"/>
              <a:ext cx="594" cy="260"/>
            </p:xfrm>
            <a:graphic>
              <a:graphicData uri="http://schemas.openxmlformats.org/presentationml/2006/ole">
                <mc:AlternateContent xmlns:mc="http://schemas.openxmlformats.org/markup-compatibility/2006">
                  <mc:Choice xmlns:v="urn:schemas-microsoft-com:vml" Requires="v">
                    <p:oleObj spid="_x0000_s23571" name="Equation" r:id="rId21" imgW="634449" imgH="266469" progId="Equation.3">
                      <p:embed/>
                    </p:oleObj>
                  </mc:Choice>
                  <mc:Fallback>
                    <p:oleObj name="Equation" r:id="rId21" imgW="634449" imgH="266469"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2632" y="3047"/>
                            <a:ext cx="594" cy="2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0690" name="Line 31"/>
              <p:cNvSpPr>
                <a:spLocks noChangeShapeType="1"/>
              </p:cNvSpPr>
              <p:nvPr/>
            </p:nvSpPr>
            <p:spPr bwMode="auto">
              <a:xfrm>
                <a:off x="2279" y="2790"/>
                <a:ext cx="346" cy="282"/>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pSp>
        <p:sp>
          <p:nvSpPr>
            <p:cNvPr id="70671" name="Line 32"/>
            <p:cNvSpPr>
              <a:spLocks noChangeShapeType="1"/>
            </p:cNvSpPr>
            <p:nvPr/>
          </p:nvSpPr>
          <p:spPr bwMode="auto">
            <a:xfrm>
              <a:off x="2016" y="2640"/>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id-ID"/>
            </a:p>
          </p:txBody>
        </p:sp>
        <p:sp>
          <p:nvSpPr>
            <p:cNvPr id="70672" name="Line 33"/>
            <p:cNvSpPr>
              <a:spLocks noChangeShapeType="1"/>
            </p:cNvSpPr>
            <p:nvPr/>
          </p:nvSpPr>
          <p:spPr bwMode="auto">
            <a:xfrm>
              <a:off x="2016" y="2976"/>
              <a:ext cx="240" cy="0"/>
            </a:xfrm>
            <a:prstGeom prst="line">
              <a:avLst/>
            </a:prstGeom>
            <a:noFill/>
            <a:ln w="9525">
              <a:solidFill>
                <a:schemeClr val="tx1"/>
              </a:solidFill>
              <a:miter lim="800000"/>
              <a:headEnd/>
              <a:tailEnd/>
            </a:ln>
            <a:extLst>
              <a:ext uri="{909E8E84-426E-40DD-AFC4-6F175D3DCCD1}">
                <a14:hiddenFill xmlns:a14="http://schemas.microsoft.com/office/drawing/2010/main">
                  <a:noFill/>
                </a14:hiddenFill>
              </a:ext>
            </a:extLst>
          </p:spPr>
          <p:txBody>
            <a:bodyPr wrap="none"/>
            <a:lstStyle/>
            <a:p>
              <a:endParaRPr lang="id-ID"/>
            </a:p>
          </p:txBody>
        </p:sp>
      </p:grpSp>
      <p:sp>
        <p:nvSpPr>
          <p:cNvPr id="70669"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BBAF235C-A012-467B-9CD7-DEDDB57188AE}" type="slidenum">
              <a:rPr lang="en-US" altLang="id-ID" sz="1400">
                <a:solidFill>
                  <a:schemeClr val="bg2"/>
                </a:solidFill>
              </a:rPr>
              <a:pPr algn="l">
                <a:spcBef>
                  <a:spcPct val="0"/>
                </a:spcBef>
                <a:buClrTx/>
                <a:buSzTx/>
                <a:buFontTx/>
                <a:buNone/>
              </a:pPr>
              <a:t>27</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en-US" altLang="id-ID" smtClean="0"/>
              <a:t>Polynomial Model cont.</a:t>
            </a:r>
          </a:p>
        </p:txBody>
      </p:sp>
      <p:sp>
        <p:nvSpPr>
          <p:cNvPr id="72707" name="Text Box 3"/>
          <p:cNvSpPr txBox="1">
            <a:spLocks noChangeArrowheads="1"/>
          </p:cNvSpPr>
          <p:nvPr/>
        </p:nvSpPr>
        <p:spPr bwMode="auto">
          <a:xfrm>
            <a:off x="762000" y="2057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The residual at each data point is given by</a:t>
            </a:r>
          </a:p>
        </p:txBody>
      </p:sp>
      <p:graphicFrame>
        <p:nvGraphicFramePr>
          <p:cNvPr id="72708" name="Object 4"/>
          <p:cNvGraphicFramePr>
            <a:graphicFrameLocks noChangeAspect="1"/>
          </p:cNvGraphicFramePr>
          <p:nvPr/>
        </p:nvGraphicFramePr>
        <p:xfrm>
          <a:off x="1295400" y="2438400"/>
          <a:ext cx="3429000" cy="404813"/>
        </p:xfrm>
        <a:graphic>
          <a:graphicData uri="http://schemas.openxmlformats.org/presentationml/2006/ole">
            <mc:AlternateContent xmlns:mc="http://schemas.openxmlformats.org/markup-compatibility/2006">
              <mc:Choice xmlns:v="urn:schemas-microsoft-com:vml" Requires="v">
                <p:oleObj spid="_x0000_s24580" name="Equation" r:id="rId5" imgW="2019300" imgH="241300" progId="Equation.3">
                  <p:embed/>
                </p:oleObj>
              </mc:Choice>
              <mc:Fallback>
                <p:oleObj name="Equation" r:id="rId5" imgW="20193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2438400"/>
                        <a:ext cx="34290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09" name="Text Box 5"/>
          <p:cNvSpPr txBox="1">
            <a:spLocks noChangeArrowheads="1"/>
          </p:cNvSpPr>
          <p:nvPr/>
        </p:nvSpPr>
        <p:spPr bwMode="auto">
          <a:xfrm>
            <a:off x="762000" y="2819400"/>
            <a:ext cx="5486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The sum of the square of the residuals then is</a:t>
            </a:r>
          </a:p>
        </p:txBody>
      </p:sp>
      <p:graphicFrame>
        <p:nvGraphicFramePr>
          <p:cNvPr id="72710" name="Object 6"/>
          <p:cNvGraphicFramePr>
            <a:graphicFrameLocks noChangeAspect="1"/>
          </p:cNvGraphicFramePr>
          <p:nvPr/>
        </p:nvGraphicFramePr>
        <p:xfrm>
          <a:off x="1295400" y="3124200"/>
          <a:ext cx="3581400" cy="1457325"/>
        </p:xfrm>
        <a:graphic>
          <a:graphicData uri="http://schemas.openxmlformats.org/presentationml/2006/ole">
            <mc:AlternateContent xmlns:mc="http://schemas.openxmlformats.org/markup-compatibility/2006">
              <mc:Choice xmlns:v="urn:schemas-microsoft-com:vml" Requires="v">
                <p:oleObj spid="_x0000_s24581" name="Equation" r:id="rId7" imgW="2247900" imgH="914400" progId="Equation.3">
                  <p:embed/>
                </p:oleObj>
              </mc:Choice>
              <mc:Fallback>
                <p:oleObj name="Equation" r:id="rId7" imgW="224790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124200"/>
                        <a:ext cx="3581400" cy="1457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2711"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FC9172A3-C991-420A-AB26-25AD8CB64ADF}" type="slidenum">
              <a:rPr lang="en-US" altLang="id-ID" sz="1400">
                <a:solidFill>
                  <a:schemeClr val="bg2"/>
                </a:solidFill>
              </a:rPr>
              <a:pPr algn="l">
                <a:spcBef>
                  <a:spcPct val="0"/>
                </a:spcBef>
                <a:buClrTx/>
                <a:buSzTx/>
                <a:buFontTx/>
                <a:buNone/>
              </a:pPr>
              <a:t>28</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r>
              <a:rPr lang="en-US" altLang="id-ID" sz="4000" smtClean="0"/>
              <a:t>Polynomial Model cont.</a:t>
            </a:r>
          </a:p>
        </p:txBody>
      </p:sp>
      <p:sp>
        <p:nvSpPr>
          <p:cNvPr id="74755" name="Text Box 3"/>
          <p:cNvSpPr txBox="1">
            <a:spLocks noChangeArrowheads="1"/>
          </p:cNvSpPr>
          <p:nvPr/>
        </p:nvSpPr>
        <p:spPr bwMode="auto">
          <a:xfrm>
            <a:off x="862012" y="2011759"/>
            <a:ext cx="8077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dirty="0"/>
              <a:t>To find the constants of the polynomial model, we set the derivatives </a:t>
            </a:r>
            <a:r>
              <a:rPr lang="id-ID" altLang="id-ID" sz="1900" dirty="0" smtClean="0"/>
              <a:t>    </a:t>
            </a:r>
            <a:r>
              <a:rPr lang="en-US" altLang="id-ID" sz="1900" dirty="0" smtClean="0"/>
              <a:t>with </a:t>
            </a:r>
            <a:r>
              <a:rPr lang="en-US" altLang="id-ID" sz="1900" dirty="0"/>
              <a:t>respect to </a:t>
            </a:r>
          </a:p>
        </p:txBody>
      </p:sp>
      <p:graphicFrame>
        <p:nvGraphicFramePr>
          <p:cNvPr id="74756" name="Object 4"/>
          <p:cNvGraphicFramePr>
            <a:graphicFrameLocks noChangeAspect="1"/>
          </p:cNvGraphicFramePr>
          <p:nvPr>
            <p:extLst>
              <p:ext uri="{D42A27DB-BD31-4B8C-83A1-F6EECF244321}">
                <p14:modId xmlns:p14="http://schemas.microsoft.com/office/powerpoint/2010/main" val="3173462488"/>
              </p:ext>
            </p:extLst>
          </p:nvPr>
        </p:nvGraphicFramePr>
        <p:xfrm>
          <a:off x="1394617" y="2330845"/>
          <a:ext cx="265113" cy="406400"/>
        </p:xfrm>
        <a:graphic>
          <a:graphicData uri="http://schemas.openxmlformats.org/presentationml/2006/ole">
            <mc:AlternateContent xmlns:mc="http://schemas.openxmlformats.org/markup-compatibility/2006">
              <mc:Choice xmlns:v="urn:schemas-microsoft-com:vml" Requires="v">
                <p:oleObj spid="_x0000_s25605" name="Equation" r:id="rId5" imgW="152334" imgH="228501" progId="Equation.3">
                  <p:embed/>
                </p:oleObj>
              </mc:Choice>
              <mc:Fallback>
                <p:oleObj name="Equation" r:id="rId5" imgW="152334"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4617" y="2330845"/>
                        <a:ext cx="265113"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57" name="Text Box 5"/>
          <p:cNvSpPr txBox="1">
            <a:spLocks noChangeArrowheads="1"/>
          </p:cNvSpPr>
          <p:nvPr/>
        </p:nvSpPr>
        <p:spPr bwMode="auto">
          <a:xfrm>
            <a:off x="1717477" y="2312588"/>
            <a:ext cx="914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dirty="0"/>
              <a:t>where</a:t>
            </a:r>
          </a:p>
        </p:txBody>
      </p:sp>
      <p:graphicFrame>
        <p:nvGraphicFramePr>
          <p:cNvPr id="74758" name="Object 6"/>
          <p:cNvGraphicFramePr>
            <a:graphicFrameLocks noChangeAspect="1"/>
          </p:cNvGraphicFramePr>
          <p:nvPr>
            <p:extLst>
              <p:ext uri="{D42A27DB-BD31-4B8C-83A1-F6EECF244321}">
                <p14:modId xmlns:p14="http://schemas.microsoft.com/office/powerpoint/2010/main" val="820794873"/>
              </p:ext>
            </p:extLst>
          </p:nvPr>
        </p:nvGraphicFramePr>
        <p:xfrm>
          <a:off x="1225947" y="2932905"/>
          <a:ext cx="4441825" cy="2700338"/>
        </p:xfrm>
        <a:graphic>
          <a:graphicData uri="http://schemas.openxmlformats.org/presentationml/2006/ole">
            <mc:AlternateContent xmlns:mc="http://schemas.openxmlformats.org/markup-compatibility/2006">
              <mc:Choice xmlns:v="urn:schemas-microsoft-com:vml" Requires="v">
                <p:oleObj spid="_x0000_s25606" name="Equation" r:id="rId7" imgW="2997200" imgH="1816100" progId="Equation.3">
                  <p:embed/>
                </p:oleObj>
              </mc:Choice>
              <mc:Fallback>
                <p:oleObj name="Equation" r:id="rId7" imgW="2997200" imgH="18161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5947" y="2932905"/>
                        <a:ext cx="4441825"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4759" name="Object 7"/>
          <p:cNvGraphicFramePr>
            <a:graphicFrameLocks noChangeAspect="1"/>
          </p:cNvGraphicFramePr>
          <p:nvPr>
            <p:extLst>
              <p:ext uri="{D42A27DB-BD31-4B8C-83A1-F6EECF244321}">
                <p14:modId xmlns:p14="http://schemas.microsoft.com/office/powerpoint/2010/main" val="4040691071"/>
              </p:ext>
            </p:extLst>
          </p:nvPr>
        </p:nvGraphicFramePr>
        <p:xfrm>
          <a:off x="2639315" y="2367557"/>
          <a:ext cx="987425" cy="311150"/>
        </p:xfrm>
        <a:graphic>
          <a:graphicData uri="http://schemas.openxmlformats.org/presentationml/2006/ole">
            <mc:AlternateContent xmlns:mc="http://schemas.openxmlformats.org/markup-compatibility/2006">
              <mc:Choice xmlns:v="urn:schemas-microsoft-com:vml" Requires="v">
                <p:oleObj spid="_x0000_s25607" name="Equation" r:id="rId9" imgW="634725" imgH="203112" progId="Equation.3">
                  <p:embed/>
                </p:oleObj>
              </mc:Choice>
              <mc:Fallback>
                <p:oleObj name="Equation" r:id="rId9" imgW="634725"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639315" y="2367557"/>
                        <a:ext cx="987425" cy="311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4760" name="Text Box 8"/>
          <p:cNvSpPr txBox="1">
            <a:spLocks noChangeArrowheads="1"/>
          </p:cNvSpPr>
          <p:nvPr/>
        </p:nvSpPr>
        <p:spPr bwMode="auto">
          <a:xfrm>
            <a:off x="5428206" y="2312588"/>
            <a:ext cx="236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dirty="0"/>
              <a:t>equal to zero.</a:t>
            </a:r>
          </a:p>
        </p:txBody>
      </p:sp>
      <p:sp>
        <p:nvSpPr>
          <p:cNvPr id="74761"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C2B9DF2C-0653-4E10-AC81-8BE074E5087B}" type="slidenum">
              <a:rPr lang="en-US" altLang="id-ID" sz="1400">
                <a:solidFill>
                  <a:schemeClr val="bg2"/>
                </a:solidFill>
              </a:rPr>
              <a:pPr algn="l">
                <a:spcBef>
                  <a:spcPct val="0"/>
                </a:spcBef>
                <a:buClrTx/>
                <a:buSzTx/>
                <a:buFontTx/>
                <a:buNone/>
              </a:pPr>
              <a:t>29</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 name="Slide Number Placeholder 6"/>
          <p:cNvSpPr>
            <a:spLocks noGrp="1"/>
          </p:cNvSpPr>
          <p:nvPr>
            <p:ph type="sldNum" sz="quarter" idx="12"/>
          </p:nvPr>
        </p:nvSpPr>
        <p:spPr/>
        <p:txBody>
          <a:bodyPr/>
          <a:lstStyle/>
          <a:p>
            <a:pPr>
              <a:defRPr/>
            </a:pPr>
            <a:fld id="{766121CB-5288-4965-B47D-44A39929ADA7}" type="slidenum">
              <a:rPr lang="en-US"/>
              <a:pPr>
                <a:defRPr/>
              </a:pPr>
              <a:t>3</a:t>
            </a:fld>
            <a:endParaRPr lang="en-US"/>
          </a:p>
        </p:txBody>
      </p:sp>
      <p:sp>
        <p:nvSpPr>
          <p:cNvPr id="1036" name="Rectangle 2"/>
          <p:cNvSpPr>
            <a:spLocks noGrp="1" noChangeArrowheads="1"/>
          </p:cNvSpPr>
          <p:nvPr>
            <p:ph type="title"/>
          </p:nvPr>
        </p:nvSpPr>
        <p:spPr>
          <a:xfrm>
            <a:off x="762000" y="609600"/>
            <a:ext cx="7793038" cy="1143000"/>
          </a:xfrm>
        </p:spPr>
        <p:txBody>
          <a:bodyPr/>
          <a:lstStyle/>
          <a:p>
            <a:r>
              <a:rPr lang="en-US" sz="4000" smtClean="0"/>
              <a:t>What is Regression?</a:t>
            </a:r>
          </a:p>
        </p:txBody>
      </p:sp>
      <p:sp>
        <p:nvSpPr>
          <p:cNvPr id="1037" name="Rectangle 4"/>
          <p:cNvSpPr>
            <a:spLocks noChangeArrowheads="1"/>
          </p:cNvSpPr>
          <p:nvPr/>
        </p:nvSpPr>
        <p:spPr bwMode="auto">
          <a:xfrm>
            <a:off x="2886075" y="1743075"/>
            <a:ext cx="9144000" cy="0"/>
          </a:xfrm>
          <a:prstGeom prst="rect">
            <a:avLst/>
          </a:prstGeom>
          <a:noFill/>
          <a:ln w="9525">
            <a:noFill/>
            <a:miter lim="800000"/>
            <a:headEnd/>
            <a:tailEnd/>
          </a:ln>
        </p:spPr>
        <p:txBody>
          <a:bodyPr>
            <a:spAutoFit/>
          </a:bodyPr>
          <a:lstStyle/>
          <a:p>
            <a:endParaRPr lang="en-US"/>
          </a:p>
        </p:txBody>
      </p:sp>
      <p:sp>
        <p:nvSpPr>
          <p:cNvPr id="1038" name="Rectangle 110"/>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sp>
        <p:nvSpPr>
          <p:cNvPr id="1039" name="Rectangle 352"/>
          <p:cNvSpPr>
            <a:spLocks noChangeArrowheads="1"/>
          </p:cNvSpPr>
          <p:nvPr/>
        </p:nvSpPr>
        <p:spPr bwMode="auto">
          <a:xfrm>
            <a:off x="0" y="2052638"/>
            <a:ext cx="9144000" cy="0"/>
          </a:xfrm>
          <a:prstGeom prst="rect">
            <a:avLst/>
          </a:prstGeom>
          <a:noFill/>
          <a:ln w="9525">
            <a:noFill/>
            <a:miter lim="800000"/>
            <a:headEnd/>
            <a:tailEnd/>
          </a:ln>
        </p:spPr>
        <p:txBody>
          <a:bodyPr wrap="none" anchor="ctr">
            <a:spAutoFit/>
          </a:bodyPr>
          <a:lstStyle/>
          <a:p>
            <a:pPr algn="l" eaLnBrk="0" hangingPunct="0"/>
            <a:endParaRPr lang="en-US">
              <a:latin typeface="Times New Roman" pitchFamily="18" charset="0"/>
            </a:endParaRPr>
          </a:p>
        </p:txBody>
      </p:sp>
      <p:sp>
        <p:nvSpPr>
          <p:cNvPr id="1040" name="Rectangle 353"/>
          <p:cNvSpPr>
            <a:spLocks noChangeArrowheads="1"/>
          </p:cNvSpPr>
          <p:nvPr/>
        </p:nvSpPr>
        <p:spPr bwMode="auto">
          <a:xfrm>
            <a:off x="0" y="2052638"/>
            <a:ext cx="5394325" cy="0"/>
          </a:xfrm>
          <a:prstGeom prst="rect">
            <a:avLst/>
          </a:prstGeom>
          <a:noFill/>
          <a:ln w="9525">
            <a:noFill/>
            <a:miter lim="800000"/>
            <a:headEnd/>
            <a:tailEnd/>
          </a:ln>
        </p:spPr>
        <p:txBody>
          <a:bodyPr wrap="none">
            <a:spAutoFit/>
          </a:bodyPr>
          <a:lstStyle/>
          <a:p>
            <a:endParaRPr lang="en-US"/>
          </a:p>
        </p:txBody>
      </p:sp>
      <p:sp>
        <p:nvSpPr>
          <p:cNvPr id="1041" name="Rectangle 375"/>
          <p:cNvSpPr>
            <a:spLocks noChangeArrowheads="1"/>
          </p:cNvSpPr>
          <p:nvPr/>
        </p:nvSpPr>
        <p:spPr bwMode="auto">
          <a:xfrm>
            <a:off x="0" y="3487738"/>
            <a:ext cx="257175" cy="274637"/>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r>
              <a:rPr lang="en-US" sz="1100">
                <a:latin typeface="Times New Roman" pitchFamily="18" charset="0"/>
              </a:rPr>
              <a:t> </a:t>
            </a:r>
            <a:endParaRPr lang="en-US">
              <a:latin typeface="Times New Roman" pitchFamily="18" charset="0"/>
            </a:endParaRPr>
          </a:p>
        </p:txBody>
      </p:sp>
      <p:sp>
        <p:nvSpPr>
          <p:cNvPr id="1042" name="Text Box 390"/>
          <p:cNvSpPr txBox="1">
            <a:spLocks noChangeArrowheads="1"/>
          </p:cNvSpPr>
          <p:nvPr/>
        </p:nvSpPr>
        <p:spPr bwMode="auto">
          <a:xfrm>
            <a:off x="762000" y="2057400"/>
            <a:ext cx="4419600" cy="381000"/>
          </a:xfrm>
          <a:prstGeom prst="rect">
            <a:avLst/>
          </a:prstGeom>
          <a:noFill/>
          <a:ln w="9525">
            <a:noFill/>
            <a:miter lim="800000"/>
            <a:headEnd/>
            <a:tailEnd/>
          </a:ln>
        </p:spPr>
        <p:txBody>
          <a:bodyPr>
            <a:spAutoFit/>
          </a:bodyPr>
          <a:lstStyle/>
          <a:p>
            <a:pPr algn="l">
              <a:spcBef>
                <a:spcPct val="50000"/>
              </a:spcBef>
            </a:pPr>
            <a:r>
              <a:rPr lang="en-US" sz="1900"/>
              <a:t>What is regression?</a:t>
            </a:r>
            <a:r>
              <a:rPr lang="en-US" sz="1400"/>
              <a:t> </a:t>
            </a:r>
            <a:r>
              <a:rPr lang="en-US" sz="1900"/>
              <a:t>Given </a:t>
            </a:r>
            <a:r>
              <a:rPr lang="en-US" sz="1900" i="1"/>
              <a:t>n</a:t>
            </a:r>
            <a:r>
              <a:rPr lang="en-US" sz="1900"/>
              <a:t> data points </a:t>
            </a:r>
          </a:p>
        </p:txBody>
      </p:sp>
      <p:sp>
        <p:nvSpPr>
          <p:cNvPr id="1043" name="Rectangle 39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6" name="Object 392"/>
          <p:cNvGraphicFramePr>
            <a:graphicFrameLocks noChangeAspect="1"/>
          </p:cNvGraphicFramePr>
          <p:nvPr/>
        </p:nvGraphicFramePr>
        <p:xfrm>
          <a:off x="5105400" y="2057400"/>
          <a:ext cx="2897188" cy="381000"/>
        </p:xfrm>
        <a:graphic>
          <a:graphicData uri="http://schemas.openxmlformats.org/presentationml/2006/ole">
            <mc:AlternateContent xmlns:mc="http://schemas.openxmlformats.org/markup-compatibility/2006">
              <mc:Choice xmlns:v="urn:schemas-microsoft-com:vml" Requires="v">
                <p:oleObj spid="_x0000_s1058" name="Equation" r:id="rId4" imgW="1586811" imgH="203112" progId="Equation.3">
                  <p:embed/>
                </p:oleObj>
              </mc:Choice>
              <mc:Fallback>
                <p:oleObj name="Equation" r:id="rId4" imgW="1586811" imgH="203112" progId="Equation.3">
                  <p:embed/>
                  <p:pic>
                    <p:nvPicPr>
                      <p:cNvPr id="0" name="Object 39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5400" y="2057400"/>
                        <a:ext cx="2897188"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4" name="Text Box 394"/>
          <p:cNvSpPr txBox="1">
            <a:spLocks noChangeArrowheads="1"/>
          </p:cNvSpPr>
          <p:nvPr/>
        </p:nvSpPr>
        <p:spPr bwMode="auto">
          <a:xfrm>
            <a:off x="762000" y="2438400"/>
            <a:ext cx="1371600" cy="381000"/>
          </a:xfrm>
          <a:prstGeom prst="rect">
            <a:avLst/>
          </a:prstGeom>
          <a:noFill/>
          <a:ln w="9525">
            <a:noFill/>
            <a:miter lim="800000"/>
            <a:headEnd/>
            <a:tailEnd/>
          </a:ln>
        </p:spPr>
        <p:txBody>
          <a:bodyPr>
            <a:spAutoFit/>
          </a:bodyPr>
          <a:lstStyle/>
          <a:p>
            <a:pPr algn="l">
              <a:spcBef>
                <a:spcPct val="50000"/>
              </a:spcBef>
            </a:pPr>
            <a:r>
              <a:rPr lang="en-US" sz="1900"/>
              <a:t>best fit </a:t>
            </a:r>
          </a:p>
        </p:txBody>
      </p:sp>
      <p:sp>
        <p:nvSpPr>
          <p:cNvPr id="1045" name="Rectangle 396"/>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7" name="Object 395"/>
          <p:cNvGraphicFramePr>
            <a:graphicFrameLocks noChangeAspect="1"/>
          </p:cNvGraphicFramePr>
          <p:nvPr/>
        </p:nvGraphicFramePr>
        <p:xfrm>
          <a:off x="1676400" y="2438400"/>
          <a:ext cx="1096963" cy="365125"/>
        </p:xfrm>
        <a:graphic>
          <a:graphicData uri="http://schemas.openxmlformats.org/presentationml/2006/ole">
            <mc:AlternateContent xmlns:mc="http://schemas.openxmlformats.org/markup-compatibility/2006">
              <mc:Choice xmlns:v="urn:schemas-microsoft-com:vml" Requires="v">
                <p:oleObj spid="_x0000_s1059" name="Equation" r:id="rId6" imgW="596641" imgH="203112" progId="Equation.3">
                  <p:embed/>
                </p:oleObj>
              </mc:Choice>
              <mc:Fallback>
                <p:oleObj name="Equation" r:id="rId6" imgW="596641" imgH="203112" progId="Equation.3">
                  <p:embed/>
                  <p:pic>
                    <p:nvPicPr>
                      <p:cNvPr id="0" name="Object 3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438400"/>
                        <a:ext cx="109696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6" name="Text Box 397"/>
          <p:cNvSpPr txBox="1">
            <a:spLocks noChangeArrowheads="1"/>
          </p:cNvSpPr>
          <p:nvPr/>
        </p:nvSpPr>
        <p:spPr bwMode="auto">
          <a:xfrm>
            <a:off x="2743200" y="2438400"/>
            <a:ext cx="5334000" cy="381000"/>
          </a:xfrm>
          <a:prstGeom prst="rect">
            <a:avLst/>
          </a:prstGeom>
          <a:noFill/>
          <a:ln w="9525">
            <a:noFill/>
            <a:miter lim="800000"/>
            <a:headEnd/>
            <a:tailEnd/>
          </a:ln>
        </p:spPr>
        <p:txBody>
          <a:bodyPr>
            <a:spAutoFit/>
          </a:bodyPr>
          <a:lstStyle/>
          <a:p>
            <a:pPr algn="l">
              <a:spcBef>
                <a:spcPct val="50000"/>
              </a:spcBef>
            </a:pPr>
            <a:r>
              <a:rPr lang="en-US" sz="1900"/>
              <a:t>to the data.  The best fit is generally based on</a:t>
            </a:r>
          </a:p>
        </p:txBody>
      </p:sp>
      <p:sp>
        <p:nvSpPr>
          <p:cNvPr id="1047" name="Text Box 398"/>
          <p:cNvSpPr txBox="1">
            <a:spLocks noChangeArrowheads="1"/>
          </p:cNvSpPr>
          <p:nvPr/>
        </p:nvSpPr>
        <p:spPr bwMode="auto">
          <a:xfrm>
            <a:off x="762000" y="2819400"/>
            <a:ext cx="5562600" cy="381000"/>
          </a:xfrm>
          <a:prstGeom prst="rect">
            <a:avLst/>
          </a:prstGeom>
          <a:noFill/>
          <a:ln w="9525">
            <a:noFill/>
            <a:miter lim="800000"/>
            <a:headEnd/>
            <a:tailEnd/>
          </a:ln>
        </p:spPr>
        <p:txBody>
          <a:bodyPr>
            <a:spAutoFit/>
          </a:bodyPr>
          <a:lstStyle/>
          <a:p>
            <a:pPr algn="l">
              <a:spcBef>
                <a:spcPct val="50000"/>
              </a:spcBef>
            </a:pPr>
            <a:r>
              <a:rPr lang="en-US" sz="1900"/>
              <a:t>minimizing the sum of the square of the residuals, </a:t>
            </a:r>
          </a:p>
        </p:txBody>
      </p:sp>
      <p:sp>
        <p:nvSpPr>
          <p:cNvPr id="1048" name="Rectangle 400"/>
          <p:cNvSpPr>
            <a:spLocks noChangeArrowheads="1"/>
          </p:cNvSpPr>
          <p:nvPr/>
        </p:nvSpPr>
        <p:spPr bwMode="auto">
          <a:xfrm>
            <a:off x="0" y="3338513"/>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8" name="Object 399"/>
          <p:cNvGraphicFramePr>
            <a:graphicFrameLocks noChangeAspect="1"/>
          </p:cNvGraphicFramePr>
          <p:nvPr/>
        </p:nvGraphicFramePr>
        <p:xfrm>
          <a:off x="6248400" y="2819400"/>
          <a:ext cx="381000" cy="361950"/>
        </p:xfrm>
        <a:graphic>
          <a:graphicData uri="http://schemas.openxmlformats.org/presentationml/2006/ole">
            <mc:AlternateContent xmlns:mc="http://schemas.openxmlformats.org/markup-compatibility/2006">
              <mc:Choice xmlns:v="urn:schemas-microsoft-com:vml" Requires="v">
                <p:oleObj spid="_x0000_s1060" name="Equation" r:id="rId8" imgW="164880" imgH="177480" progId="Equation.3">
                  <p:embed/>
                </p:oleObj>
              </mc:Choice>
              <mc:Fallback>
                <p:oleObj name="Equation" r:id="rId8" imgW="164880" imgH="177480" progId="Equation.3">
                  <p:embed/>
                  <p:pic>
                    <p:nvPicPr>
                      <p:cNvPr id="0" name="Object 39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48400" y="2819400"/>
                        <a:ext cx="38100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49" name="Text Box 401"/>
          <p:cNvSpPr txBox="1">
            <a:spLocks noChangeArrowheads="1"/>
          </p:cNvSpPr>
          <p:nvPr/>
        </p:nvSpPr>
        <p:spPr bwMode="auto">
          <a:xfrm>
            <a:off x="457200" y="3505200"/>
            <a:ext cx="3733800" cy="381000"/>
          </a:xfrm>
          <a:prstGeom prst="rect">
            <a:avLst/>
          </a:prstGeom>
          <a:noFill/>
          <a:ln w="9525">
            <a:noFill/>
            <a:miter lim="800000"/>
            <a:headEnd/>
            <a:tailEnd/>
          </a:ln>
        </p:spPr>
        <p:txBody>
          <a:bodyPr>
            <a:spAutoFit/>
          </a:bodyPr>
          <a:lstStyle/>
          <a:p>
            <a:pPr algn="l">
              <a:spcBef>
                <a:spcPct val="50000"/>
              </a:spcBef>
            </a:pPr>
            <a:r>
              <a:rPr lang="en-US" sz="1900"/>
              <a:t>Residual at a point is </a:t>
            </a:r>
          </a:p>
        </p:txBody>
      </p:sp>
      <p:sp>
        <p:nvSpPr>
          <p:cNvPr id="1050" name="Rectangle 403"/>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29" name="Object 402"/>
          <p:cNvGraphicFramePr>
            <a:graphicFrameLocks noChangeAspect="1"/>
          </p:cNvGraphicFramePr>
          <p:nvPr/>
        </p:nvGraphicFramePr>
        <p:xfrm>
          <a:off x="1143000" y="3962400"/>
          <a:ext cx="1790700" cy="365125"/>
        </p:xfrm>
        <a:graphic>
          <a:graphicData uri="http://schemas.openxmlformats.org/presentationml/2006/ole">
            <mc:AlternateContent xmlns:mc="http://schemas.openxmlformats.org/markup-compatibility/2006">
              <mc:Choice xmlns:v="urn:schemas-microsoft-com:vml" Requires="v">
                <p:oleObj spid="_x0000_s1061" name="Equation" r:id="rId10" imgW="850680" imgH="203040" progId="Equation.3">
                  <p:embed/>
                </p:oleObj>
              </mc:Choice>
              <mc:Fallback>
                <p:oleObj name="Equation" r:id="rId10" imgW="850680" imgH="203040" progId="Equation.3">
                  <p:embed/>
                  <p:pic>
                    <p:nvPicPr>
                      <p:cNvPr id="0" name="Object 40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3000" y="3962400"/>
                        <a:ext cx="17907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0" name="Object 404"/>
          <p:cNvGraphicFramePr>
            <a:graphicFrameLocks/>
          </p:cNvGraphicFramePr>
          <p:nvPr/>
        </p:nvGraphicFramePr>
        <p:xfrm>
          <a:off x="1066800" y="5105400"/>
          <a:ext cx="2514600" cy="838200"/>
        </p:xfrm>
        <a:graphic>
          <a:graphicData uri="http://schemas.openxmlformats.org/presentationml/2006/ole">
            <mc:AlternateContent xmlns:mc="http://schemas.openxmlformats.org/markup-compatibility/2006">
              <mc:Choice xmlns:v="urn:schemas-microsoft-com:vml" Requires="v">
                <p:oleObj spid="_x0000_s1062" name="Equation" r:id="rId12" imgW="1231560" imgH="431640" progId="Equation.3">
                  <p:embed/>
                </p:oleObj>
              </mc:Choice>
              <mc:Fallback>
                <p:oleObj name="Equation" r:id="rId12" imgW="1231560" imgH="431640" progId="Equation.3">
                  <p:embed/>
                  <p:pic>
                    <p:nvPicPr>
                      <p:cNvPr id="0" name="Object 404"/>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6800" y="5105400"/>
                        <a:ext cx="2514600"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1051" name="Group 430"/>
          <p:cNvGrpSpPr>
            <a:grpSpLocks noChangeAspect="1"/>
          </p:cNvGrpSpPr>
          <p:nvPr/>
        </p:nvGrpSpPr>
        <p:grpSpPr bwMode="auto">
          <a:xfrm>
            <a:off x="3657600" y="3352800"/>
            <a:ext cx="5486400" cy="3200400"/>
            <a:chOff x="2458" y="5290"/>
            <a:chExt cx="7200" cy="4320"/>
          </a:xfrm>
        </p:grpSpPr>
        <p:sp>
          <p:nvSpPr>
            <p:cNvPr id="1058" name="AutoShape 431"/>
            <p:cNvSpPr>
              <a:spLocks noChangeAspect="1" noChangeArrowheads="1"/>
            </p:cNvSpPr>
            <p:nvPr/>
          </p:nvSpPr>
          <p:spPr bwMode="auto">
            <a:xfrm>
              <a:off x="2458" y="5290"/>
              <a:ext cx="7200" cy="4320"/>
            </a:xfrm>
            <a:prstGeom prst="rect">
              <a:avLst/>
            </a:prstGeom>
            <a:noFill/>
            <a:ln w="9525">
              <a:noFill/>
              <a:miter lim="800000"/>
              <a:headEnd/>
              <a:tailEnd/>
            </a:ln>
          </p:spPr>
          <p:txBody>
            <a:bodyPr/>
            <a:lstStyle/>
            <a:p>
              <a:endParaRPr lang="en-US"/>
            </a:p>
          </p:txBody>
        </p:sp>
        <p:sp>
          <p:nvSpPr>
            <p:cNvPr id="1059" name="Line 432"/>
            <p:cNvSpPr>
              <a:spLocks noChangeShapeType="1"/>
            </p:cNvSpPr>
            <p:nvPr/>
          </p:nvSpPr>
          <p:spPr bwMode="auto">
            <a:xfrm>
              <a:off x="3418" y="8530"/>
              <a:ext cx="5100" cy="0"/>
            </a:xfrm>
            <a:prstGeom prst="line">
              <a:avLst/>
            </a:prstGeom>
            <a:noFill/>
            <a:ln w="9525">
              <a:solidFill>
                <a:srgbClr val="000000"/>
              </a:solidFill>
              <a:round/>
              <a:headEnd/>
              <a:tailEnd type="triangle" w="med" len="med"/>
            </a:ln>
          </p:spPr>
          <p:txBody>
            <a:bodyPr/>
            <a:lstStyle/>
            <a:p>
              <a:endParaRPr lang="en-US"/>
            </a:p>
          </p:txBody>
        </p:sp>
        <p:sp>
          <p:nvSpPr>
            <p:cNvPr id="1060" name="Line 433"/>
            <p:cNvSpPr>
              <a:spLocks noChangeShapeType="1"/>
            </p:cNvSpPr>
            <p:nvPr/>
          </p:nvSpPr>
          <p:spPr bwMode="auto">
            <a:xfrm flipV="1">
              <a:off x="3568" y="5444"/>
              <a:ext cx="0" cy="3240"/>
            </a:xfrm>
            <a:prstGeom prst="line">
              <a:avLst/>
            </a:prstGeom>
            <a:noFill/>
            <a:ln w="9525">
              <a:solidFill>
                <a:srgbClr val="000000"/>
              </a:solidFill>
              <a:round/>
              <a:headEnd/>
              <a:tailEnd type="triangle" w="med" len="med"/>
            </a:ln>
          </p:spPr>
          <p:txBody>
            <a:bodyPr/>
            <a:lstStyle/>
            <a:p>
              <a:endParaRPr lang="en-US"/>
            </a:p>
          </p:txBody>
        </p:sp>
        <p:sp>
          <p:nvSpPr>
            <p:cNvPr id="1061" name="Freeform 434"/>
            <p:cNvSpPr>
              <a:spLocks/>
            </p:cNvSpPr>
            <p:nvPr/>
          </p:nvSpPr>
          <p:spPr bwMode="auto">
            <a:xfrm>
              <a:off x="3868" y="6061"/>
              <a:ext cx="4200" cy="2160"/>
            </a:xfrm>
            <a:custGeom>
              <a:avLst/>
              <a:gdLst>
                <a:gd name="T0" fmla="*/ 0 w 5040"/>
                <a:gd name="T1" fmla="*/ 1851 h 2520"/>
                <a:gd name="T2" fmla="*/ 250 w 5040"/>
                <a:gd name="T3" fmla="*/ 1191 h 2520"/>
                <a:gd name="T4" fmla="*/ 875 w 5040"/>
                <a:gd name="T5" fmla="*/ 661 h 2520"/>
                <a:gd name="T6" fmla="*/ 2000 w 5040"/>
                <a:gd name="T7" fmla="*/ 265 h 2520"/>
                <a:gd name="T8" fmla="*/ 3500 w 5040"/>
                <a:gd name="T9" fmla="*/ 0 h 2520"/>
                <a:gd name="T10" fmla="*/ 0 60000 65536"/>
                <a:gd name="T11" fmla="*/ 0 60000 65536"/>
                <a:gd name="T12" fmla="*/ 0 60000 65536"/>
                <a:gd name="T13" fmla="*/ 0 60000 65536"/>
                <a:gd name="T14" fmla="*/ 0 60000 65536"/>
                <a:gd name="T15" fmla="*/ 0 w 5040"/>
                <a:gd name="T16" fmla="*/ 0 h 2520"/>
                <a:gd name="T17" fmla="*/ 5040 w 5040"/>
                <a:gd name="T18" fmla="*/ 2520 h 2520"/>
              </a:gdLst>
              <a:ahLst/>
              <a:cxnLst>
                <a:cxn ang="T10">
                  <a:pos x="T0" y="T1"/>
                </a:cxn>
                <a:cxn ang="T11">
                  <a:pos x="T2" y="T3"/>
                </a:cxn>
                <a:cxn ang="T12">
                  <a:pos x="T4" y="T5"/>
                </a:cxn>
                <a:cxn ang="T13">
                  <a:pos x="T6" y="T7"/>
                </a:cxn>
                <a:cxn ang="T14">
                  <a:pos x="T8" y="T9"/>
                </a:cxn>
              </a:cxnLst>
              <a:rect l="T15" t="T16" r="T17" b="T18"/>
              <a:pathLst>
                <a:path w="5040" h="2520">
                  <a:moveTo>
                    <a:pt x="0" y="2520"/>
                  </a:moveTo>
                  <a:cubicBezTo>
                    <a:pt x="75" y="2205"/>
                    <a:pt x="150" y="1890"/>
                    <a:pt x="360" y="1620"/>
                  </a:cubicBezTo>
                  <a:cubicBezTo>
                    <a:pt x="570" y="1350"/>
                    <a:pt x="840" y="1110"/>
                    <a:pt x="1260" y="900"/>
                  </a:cubicBezTo>
                  <a:cubicBezTo>
                    <a:pt x="1680" y="690"/>
                    <a:pt x="2250" y="510"/>
                    <a:pt x="2880" y="360"/>
                  </a:cubicBezTo>
                  <a:cubicBezTo>
                    <a:pt x="3510" y="210"/>
                    <a:pt x="4680" y="60"/>
                    <a:pt x="5040" y="0"/>
                  </a:cubicBezTo>
                </a:path>
              </a:pathLst>
            </a:custGeom>
            <a:noFill/>
            <a:ln w="9525">
              <a:solidFill>
                <a:srgbClr val="000000"/>
              </a:solidFill>
              <a:round/>
              <a:headEnd/>
              <a:tailEnd/>
            </a:ln>
          </p:spPr>
          <p:txBody>
            <a:bodyPr/>
            <a:lstStyle/>
            <a:p>
              <a:endParaRPr lang="en-US"/>
            </a:p>
          </p:txBody>
        </p:sp>
        <p:sp>
          <p:nvSpPr>
            <p:cNvPr id="1062" name="Oval 435"/>
            <p:cNvSpPr>
              <a:spLocks noChangeArrowheads="1"/>
            </p:cNvSpPr>
            <p:nvPr/>
          </p:nvSpPr>
          <p:spPr bwMode="auto">
            <a:xfrm>
              <a:off x="4108" y="7913"/>
              <a:ext cx="120" cy="123"/>
            </a:xfrm>
            <a:prstGeom prst="ellipse">
              <a:avLst/>
            </a:prstGeom>
            <a:solidFill>
              <a:srgbClr val="000000"/>
            </a:solidFill>
            <a:ln w="9525">
              <a:solidFill>
                <a:srgbClr val="000000"/>
              </a:solidFill>
              <a:round/>
              <a:headEnd/>
              <a:tailEnd/>
            </a:ln>
          </p:spPr>
          <p:txBody>
            <a:bodyPr/>
            <a:lstStyle/>
            <a:p>
              <a:endParaRPr lang="en-US"/>
            </a:p>
          </p:txBody>
        </p:sp>
        <p:sp>
          <p:nvSpPr>
            <p:cNvPr id="1063" name="Oval 436"/>
            <p:cNvSpPr>
              <a:spLocks noChangeArrowheads="1"/>
            </p:cNvSpPr>
            <p:nvPr/>
          </p:nvSpPr>
          <p:spPr bwMode="auto">
            <a:xfrm>
              <a:off x="4558" y="6524"/>
              <a:ext cx="120" cy="122"/>
            </a:xfrm>
            <a:prstGeom prst="ellipse">
              <a:avLst/>
            </a:prstGeom>
            <a:solidFill>
              <a:srgbClr val="000000"/>
            </a:solidFill>
            <a:ln w="9525">
              <a:solidFill>
                <a:srgbClr val="000000"/>
              </a:solidFill>
              <a:round/>
              <a:headEnd/>
              <a:tailEnd/>
            </a:ln>
          </p:spPr>
          <p:txBody>
            <a:bodyPr/>
            <a:lstStyle/>
            <a:p>
              <a:endParaRPr lang="en-US"/>
            </a:p>
          </p:txBody>
        </p:sp>
        <p:sp>
          <p:nvSpPr>
            <p:cNvPr id="1064" name="Oval 437"/>
            <p:cNvSpPr>
              <a:spLocks noChangeArrowheads="1"/>
            </p:cNvSpPr>
            <p:nvPr/>
          </p:nvSpPr>
          <p:spPr bwMode="auto">
            <a:xfrm>
              <a:off x="5758" y="6679"/>
              <a:ext cx="120" cy="122"/>
            </a:xfrm>
            <a:prstGeom prst="ellipse">
              <a:avLst/>
            </a:prstGeom>
            <a:solidFill>
              <a:srgbClr val="000000"/>
            </a:solidFill>
            <a:ln w="9525">
              <a:solidFill>
                <a:srgbClr val="000000"/>
              </a:solidFill>
              <a:round/>
              <a:headEnd/>
              <a:tailEnd/>
            </a:ln>
          </p:spPr>
          <p:txBody>
            <a:bodyPr/>
            <a:lstStyle/>
            <a:p>
              <a:endParaRPr lang="en-US"/>
            </a:p>
          </p:txBody>
        </p:sp>
        <p:sp>
          <p:nvSpPr>
            <p:cNvPr id="1065" name="Oval 438"/>
            <p:cNvSpPr>
              <a:spLocks noChangeArrowheads="1"/>
            </p:cNvSpPr>
            <p:nvPr/>
          </p:nvSpPr>
          <p:spPr bwMode="auto">
            <a:xfrm>
              <a:off x="6358" y="6061"/>
              <a:ext cx="120" cy="123"/>
            </a:xfrm>
            <a:prstGeom prst="ellipse">
              <a:avLst/>
            </a:prstGeom>
            <a:solidFill>
              <a:srgbClr val="000000"/>
            </a:solidFill>
            <a:ln w="9525">
              <a:solidFill>
                <a:srgbClr val="000000"/>
              </a:solidFill>
              <a:round/>
              <a:headEnd/>
              <a:tailEnd/>
            </a:ln>
          </p:spPr>
          <p:txBody>
            <a:bodyPr/>
            <a:lstStyle/>
            <a:p>
              <a:endParaRPr lang="en-US"/>
            </a:p>
          </p:txBody>
        </p:sp>
        <p:sp>
          <p:nvSpPr>
            <p:cNvPr id="1066" name="Oval 439"/>
            <p:cNvSpPr>
              <a:spLocks noChangeArrowheads="1"/>
            </p:cNvSpPr>
            <p:nvPr/>
          </p:nvSpPr>
          <p:spPr bwMode="auto">
            <a:xfrm>
              <a:off x="7108" y="5753"/>
              <a:ext cx="120" cy="122"/>
            </a:xfrm>
            <a:prstGeom prst="ellipse">
              <a:avLst/>
            </a:prstGeom>
            <a:solidFill>
              <a:srgbClr val="000000"/>
            </a:solidFill>
            <a:ln w="9525">
              <a:solidFill>
                <a:srgbClr val="000000"/>
              </a:solidFill>
              <a:round/>
              <a:headEnd/>
              <a:tailEnd/>
            </a:ln>
          </p:spPr>
          <p:txBody>
            <a:bodyPr/>
            <a:lstStyle/>
            <a:p>
              <a:endParaRPr lang="en-US"/>
            </a:p>
          </p:txBody>
        </p:sp>
        <p:sp>
          <p:nvSpPr>
            <p:cNvPr id="1067" name="Line 440"/>
            <p:cNvSpPr>
              <a:spLocks noChangeShapeType="1"/>
            </p:cNvSpPr>
            <p:nvPr/>
          </p:nvSpPr>
          <p:spPr bwMode="auto">
            <a:xfrm flipH="1" flipV="1">
              <a:off x="6658" y="6370"/>
              <a:ext cx="600" cy="617"/>
            </a:xfrm>
            <a:prstGeom prst="line">
              <a:avLst/>
            </a:prstGeom>
            <a:noFill/>
            <a:ln w="9525">
              <a:solidFill>
                <a:srgbClr val="000000"/>
              </a:solidFill>
              <a:round/>
              <a:headEnd/>
              <a:tailEnd type="triangle" w="med" len="med"/>
            </a:ln>
          </p:spPr>
          <p:txBody>
            <a:bodyPr/>
            <a:lstStyle/>
            <a:p>
              <a:endParaRPr lang="en-US"/>
            </a:p>
          </p:txBody>
        </p:sp>
      </p:grpSp>
      <p:sp>
        <p:nvSpPr>
          <p:cNvPr id="1052" name="Rectangle 442"/>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31" name="Object 441"/>
          <p:cNvGraphicFramePr>
            <a:graphicFrameLocks noChangeAspect="1"/>
          </p:cNvGraphicFramePr>
          <p:nvPr/>
        </p:nvGraphicFramePr>
        <p:xfrm>
          <a:off x="4876800" y="5181600"/>
          <a:ext cx="746125" cy="339725"/>
        </p:xfrm>
        <a:graphic>
          <a:graphicData uri="http://schemas.openxmlformats.org/presentationml/2006/ole">
            <mc:AlternateContent xmlns:mc="http://schemas.openxmlformats.org/markup-compatibility/2006">
              <mc:Choice xmlns:v="urn:schemas-microsoft-com:vml" Requires="v">
                <p:oleObj spid="_x0000_s1063" name="Equation" r:id="rId14" imgW="444240" imgH="203040" progId="Equation.3">
                  <p:embed/>
                </p:oleObj>
              </mc:Choice>
              <mc:Fallback>
                <p:oleObj name="Equation" r:id="rId14" imgW="444240" imgH="203040" progId="Equation.3">
                  <p:embed/>
                  <p:pic>
                    <p:nvPicPr>
                      <p:cNvPr id="0" name="Object 44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76800" y="5181600"/>
                        <a:ext cx="74612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3" name="Rectangle 44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32" name="Object 443"/>
          <p:cNvGraphicFramePr>
            <a:graphicFrameLocks noChangeAspect="1"/>
          </p:cNvGraphicFramePr>
          <p:nvPr/>
        </p:nvGraphicFramePr>
        <p:xfrm>
          <a:off x="7162800" y="3581400"/>
          <a:ext cx="796925" cy="347663"/>
        </p:xfrm>
        <a:graphic>
          <a:graphicData uri="http://schemas.openxmlformats.org/presentationml/2006/ole">
            <mc:AlternateContent xmlns:mc="http://schemas.openxmlformats.org/markup-compatibility/2006">
              <mc:Choice xmlns:v="urn:schemas-microsoft-com:vml" Requires="v">
                <p:oleObj spid="_x0000_s1064" name="Equation" r:id="rId16" imgW="457200" imgH="203040" progId="Equation.3">
                  <p:embed/>
                </p:oleObj>
              </mc:Choice>
              <mc:Fallback>
                <p:oleObj name="Equation" r:id="rId16" imgW="457200" imgH="203040" progId="Equation.3">
                  <p:embed/>
                  <p:pic>
                    <p:nvPicPr>
                      <p:cNvPr id="0" name="Object 44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62800" y="3581400"/>
                        <a:ext cx="796925" cy="3476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4" name="Rectangle 446"/>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graphicFrame>
        <p:nvGraphicFramePr>
          <p:cNvPr id="1033" name="Object 445"/>
          <p:cNvGraphicFramePr>
            <a:graphicFrameLocks noChangeAspect="1"/>
          </p:cNvGraphicFramePr>
          <p:nvPr/>
        </p:nvGraphicFramePr>
        <p:xfrm>
          <a:off x="7086600" y="4572000"/>
          <a:ext cx="990600" cy="330200"/>
        </p:xfrm>
        <a:graphic>
          <a:graphicData uri="http://schemas.openxmlformats.org/presentationml/2006/ole">
            <mc:AlternateContent xmlns:mc="http://schemas.openxmlformats.org/markup-compatibility/2006">
              <mc:Choice xmlns:v="urn:schemas-microsoft-com:vml" Requires="v">
                <p:oleObj spid="_x0000_s1065" name="Equation" r:id="rId18" imgW="596641" imgH="203112" progId="Equation.3">
                  <p:embed/>
                </p:oleObj>
              </mc:Choice>
              <mc:Fallback>
                <p:oleObj name="Equation" r:id="rId18" imgW="596641" imgH="203112" progId="Equation.3">
                  <p:embed/>
                  <p:pic>
                    <p:nvPicPr>
                      <p:cNvPr id="0" name="Object 44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7086600" y="4572000"/>
                        <a:ext cx="990600"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55" name="Text Box 447"/>
          <p:cNvSpPr txBox="1">
            <a:spLocks noChangeArrowheads="1"/>
          </p:cNvSpPr>
          <p:nvPr/>
        </p:nvSpPr>
        <p:spPr bwMode="auto">
          <a:xfrm>
            <a:off x="4114800" y="5867400"/>
            <a:ext cx="4267200" cy="3048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Basic model for regression</a:t>
            </a:r>
            <a:endParaRPr lang="en-US" sz="1400" b="1"/>
          </a:p>
        </p:txBody>
      </p:sp>
      <p:sp>
        <p:nvSpPr>
          <p:cNvPr id="1056" name="Text Box 449"/>
          <p:cNvSpPr txBox="1">
            <a:spLocks noChangeArrowheads="1"/>
          </p:cNvSpPr>
          <p:nvPr/>
        </p:nvSpPr>
        <p:spPr bwMode="auto">
          <a:xfrm>
            <a:off x="457200" y="4800600"/>
            <a:ext cx="3962400" cy="381000"/>
          </a:xfrm>
          <a:prstGeom prst="rect">
            <a:avLst/>
          </a:prstGeom>
          <a:noFill/>
          <a:ln w="9525">
            <a:noFill/>
            <a:miter lim="800000"/>
            <a:headEnd/>
            <a:tailEnd/>
          </a:ln>
        </p:spPr>
        <p:txBody>
          <a:bodyPr>
            <a:spAutoFit/>
          </a:bodyPr>
          <a:lstStyle/>
          <a:p>
            <a:pPr algn="l">
              <a:spcBef>
                <a:spcPct val="50000"/>
              </a:spcBef>
            </a:pPr>
            <a:r>
              <a:rPr lang="en-US" sz="1900"/>
              <a:t>Sum of the square of the residuals </a:t>
            </a:r>
          </a:p>
        </p:txBody>
      </p:sp>
      <p:sp>
        <p:nvSpPr>
          <p:cNvPr id="1057" name="Text Box 450"/>
          <p:cNvSpPr txBox="1">
            <a:spLocks noChangeArrowheads="1"/>
          </p:cNvSpPr>
          <p:nvPr/>
        </p:nvSpPr>
        <p:spPr bwMode="auto">
          <a:xfrm>
            <a:off x="6477000" y="2819400"/>
            <a:ext cx="304800" cy="381000"/>
          </a:xfrm>
          <a:prstGeom prst="rect">
            <a:avLst/>
          </a:prstGeom>
          <a:noFill/>
          <a:ln w="9525">
            <a:noFill/>
            <a:miter lim="800000"/>
            <a:headEnd/>
            <a:tailEnd/>
          </a:ln>
        </p:spPr>
        <p:txBody>
          <a:bodyPr>
            <a:spAutoFit/>
          </a:bodyPr>
          <a:lstStyle/>
          <a:p>
            <a:pPr algn="l">
              <a:spcBef>
                <a:spcPct val="50000"/>
              </a:spcBef>
            </a:pPr>
            <a:r>
              <a:rPr lang="en-US" sz="1900"/>
              <a:t>.</a:t>
            </a:r>
          </a:p>
        </p:txBody>
      </p:sp>
      <mc:AlternateContent xmlns:mc="http://schemas.openxmlformats.org/markup-compatibility/2006">
        <mc:Choice xmlns:a14="http://schemas.microsoft.com/office/drawing/2010/main" Requires="a14">
          <p:sp>
            <p:nvSpPr>
              <p:cNvPr id="2" name="TextBox 1"/>
              <p:cNvSpPr txBox="1"/>
              <p:nvPr/>
            </p:nvSpPr>
            <p:spPr>
              <a:xfrm>
                <a:off x="4230460" y="3282010"/>
                <a:ext cx="272960" cy="369332"/>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id-ID" b="0" i="1" smtClean="0">
                          <a:latin typeface="Cambria Math" panose="02040503050406030204" pitchFamily="18" charset="0"/>
                        </a:rPr>
                        <m:t>𝑦</m:t>
                      </m:r>
                    </m:oMath>
                  </m:oMathPara>
                </a14:m>
                <a:endParaRPr lang="id-ID" dirty="0"/>
              </a:p>
            </p:txBody>
          </p:sp>
        </mc:Choice>
        <mc:Fallback>
          <p:sp>
            <p:nvSpPr>
              <p:cNvPr id="2" name="TextBox 1"/>
              <p:cNvSpPr txBox="1">
                <a:spLocks noRot="1" noChangeAspect="1" noMove="1" noResize="1" noEditPoints="1" noAdjustHandles="1" noChangeArrowheads="1" noChangeShapeType="1" noTextEdit="1"/>
              </p:cNvSpPr>
              <p:nvPr/>
            </p:nvSpPr>
            <p:spPr>
              <a:xfrm>
                <a:off x="4230460" y="3282010"/>
                <a:ext cx="272960" cy="369332"/>
              </a:xfrm>
              <a:prstGeom prst="rect">
                <a:avLst/>
              </a:prstGeom>
              <a:blipFill rotWithShape="0">
                <a:blip r:embed="rId20"/>
                <a:stretch>
                  <a:fillRect l="-40000" r="-2222" b="-27869"/>
                </a:stretch>
              </a:blipFill>
            </p:spPr>
            <p:txBody>
              <a:bodyPr/>
              <a:lstStyle/>
              <a:p>
                <a:r>
                  <a:rPr lang="id-ID">
                    <a:noFill/>
                  </a:rPr>
                  <a:t> </a:t>
                </a:r>
              </a:p>
            </p:txBody>
          </p:sp>
        </mc:Fallback>
      </mc:AlternateContent>
      <p:sp>
        <p:nvSpPr>
          <p:cNvPr id="3" name="TextBox 2"/>
          <p:cNvSpPr txBox="1"/>
          <p:nvPr/>
        </p:nvSpPr>
        <p:spPr>
          <a:xfrm>
            <a:off x="7903846" y="5764967"/>
            <a:ext cx="373379" cy="369332"/>
          </a:xfrm>
          <a:prstGeom prst="rect">
            <a:avLst/>
          </a:prstGeom>
          <a:noFill/>
        </p:spPr>
        <p:txBody>
          <a:bodyPr wrap="square" lIns="0" tIns="0" rIns="0" bIns="0" rtlCol="0">
            <a:spAutoFit/>
          </a:bodyPr>
          <a:lstStyle/>
          <a:p>
            <a:r>
              <a:rPr lang="id-ID" dirty="0" smtClean="0"/>
              <a:t>x</a:t>
            </a:r>
            <a:endParaRPr lang="id-ID"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altLang="id-ID" sz="4000" smtClean="0"/>
              <a:t>Polynomial Model cont.</a:t>
            </a:r>
          </a:p>
        </p:txBody>
      </p:sp>
      <p:sp>
        <p:nvSpPr>
          <p:cNvPr id="76803" name="Text Box 3"/>
          <p:cNvSpPr txBox="1">
            <a:spLocks noChangeArrowheads="1"/>
          </p:cNvSpPr>
          <p:nvPr/>
        </p:nvSpPr>
        <p:spPr bwMode="auto">
          <a:xfrm>
            <a:off x="1676400" y="205740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These equations in matrix form are given by</a:t>
            </a:r>
          </a:p>
        </p:txBody>
      </p:sp>
      <p:sp>
        <p:nvSpPr>
          <p:cNvPr id="76804" name="Rectangle 4"/>
          <p:cNvSpPr>
            <a:spLocks noChangeArrowheads="1"/>
          </p:cNvSpPr>
          <p:nvPr/>
        </p:nvSpPr>
        <p:spPr bwMode="auto">
          <a:xfrm>
            <a:off x="0" y="2538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76805" name="Object 5"/>
          <p:cNvGraphicFramePr>
            <a:graphicFrameLocks noChangeAspect="1"/>
          </p:cNvGraphicFramePr>
          <p:nvPr/>
        </p:nvGraphicFramePr>
        <p:xfrm>
          <a:off x="2133600" y="2438400"/>
          <a:ext cx="5181600" cy="2516188"/>
        </p:xfrm>
        <a:graphic>
          <a:graphicData uri="http://schemas.openxmlformats.org/presentationml/2006/ole">
            <mc:AlternateContent xmlns:mc="http://schemas.openxmlformats.org/markup-compatibility/2006">
              <mc:Choice xmlns:v="urn:schemas-microsoft-com:vml" Requires="v">
                <p:oleObj spid="_x0000_s26628" name="Equation" r:id="rId5" imgW="3670300" imgH="1778000" progId="Equation.3">
                  <p:embed/>
                </p:oleObj>
              </mc:Choice>
              <mc:Fallback>
                <p:oleObj name="Equation" r:id="rId5" imgW="3670300" imgH="17780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33600" y="2438400"/>
                        <a:ext cx="5181600" cy="251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06" name="Rectangle 6"/>
          <p:cNvSpPr>
            <a:spLocks noChangeArrowheads="1"/>
          </p:cNvSpPr>
          <p:nvPr/>
        </p:nvSpPr>
        <p:spPr bwMode="auto">
          <a:xfrm>
            <a:off x="0" y="43195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76807" name="Text Box 7"/>
          <p:cNvSpPr txBox="1">
            <a:spLocks noChangeArrowheads="1"/>
          </p:cNvSpPr>
          <p:nvPr/>
        </p:nvSpPr>
        <p:spPr bwMode="auto">
          <a:xfrm>
            <a:off x="1752600" y="5181600"/>
            <a:ext cx="464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The above equations are then solved for</a:t>
            </a:r>
          </a:p>
        </p:txBody>
      </p:sp>
      <p:sp>
        <p:nvSpPr>
          <p:cNvPr id="76808" name="Rectangle 8"/>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76809" name="Object 9"/>
          <p:cNvGraphicFramePr>
            <a:graphicFrameLocks noChangeAspect="1"/>
          </p:cNvGraphicFramePr>
          <p:nvPr/>
        </p:nvGraphicFramePr>
        <p:xfrm>
          <a:off x="6248400" y="5181600"/>
          <a:ext cx="1447800" cy="427038"/>
        </p:xfrm>
        <a:graphic>
          <a:graphicData uri="http://schemas.openxmlformats.org/presentationml/2006/ole">
            <mc:AlternateContent xmlns:mc="http://schemas.openxmlformats.org/markup-compatibility/2006">
              <mc:Choice xmlns:v="urn:schemas-microsoft-com:vml" Requires="v">
                <p:oleObj spid="_x0000_s26629" name="Equation" r:id="rId7" imgW="761669" imgH="228501" progId="Equation.3">
                  <p:embed/>
                </p:oleObj>
              </mc:Choice>
              <mc:Fallback>
                <p:oleObj name="Equation" r:id="rId7" imgW="76166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248400" y="5181600"/>
                        <a:ext cx="14478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6810"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F3437744-5061-4E04-8BEB-21621BD89F4E}" type="slidenum">
              <a:rPr lang="en-US" altLang="id-ID" sz="1400">
                <a:solidFill>
                  <a:schemeClr val="bg2"/>
                </a:solidFill>
              </a:rPr>
              <a:pPr algn="l">
                <a:spcBef>
                  <a:spcPct val="0"/>
                </a:spcBef>
                <a:buClrTx/>
                <a:buSzTx/>
                <a:buFontTx/>
                <a:buNone/>
              </a:pPr>
              <a:t>30</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en-US" altLang="id-ID" sz="4000" dirty="0" smtClean="0"/>
              <a:t>Example </a:t>
            </a:r>
            <a:r>
              <a:rPr lang="id-ID" altLang="id-ID" sz="4000" dirty="0" smtClean="0"/>
              <a:t>3</a:t>
            </a:r>
            <a:r>
              <a:rPr lang="en-US" altLang="id-ID" sz="4000" dirty="0" smtClean="0"/>
              <a:t>-Polynomial </a:t>
            </a:r>
            <a:r>
              <a:rPr lang="en-US" altLang="id-ID" sz="4000" dirty="0" smtClean="0"/>
              <a:t>Model</a:t>
            </a:r>
          </a:p>
        </p:txBody>
      </p:sp>
      <p:graphicFrame>
        <p:nvGraphicFramePr>
          <p:cNvPr id="79875" name="Group 3"/>
          <p:cNvGraphicFramePr>
            <a:graphicFrameLocks noGrp="1"/>
          </p:cNvGraphicFramePr>
          <p:nvPr>
            <p:ph sz="half" idx="1"/>
          </p:nvPr>
        </p:nvGraphicFramePr>
        <p:xfrm>
          <a:off x="685800" y="3276600"/>
          <a:ext cx="2743200" cy="2794044"/>
        </p:xfrm>
        <a:graphic>
          <a:graphicData uri="http://schemas.openxmlformats.org/drawingml/2006/table">
            <a:tbl>
              <a:tblPr/>
              <a:tblGrid>
                <a:gridCol w="1371600"/>
                <a:gridCol w="1371600"/>
              </a:tblGrid>
              <a:tr h="82289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Temperature, T</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200" b="1" i="0" u="none" strike="noStrike" cap="none" normalizeH="0" baseline="30000" dirty="0" err="1" smtClean="0">
                          <a:ln>
                            <a:noFill/>
                          </a:ln>
                          <a:solidFill>
                            <a:srgbClr val="000000"/>
                          </a:solidFill>
                          <a:effectLst/>
                          <a:latin typeface="Times New Roman" pitchFamily="18" charset="0"/>
                          <a:cs typeface="Times New Roman" pitchFamily="18" charset="0"/>
                        </a:rPr>
                        <a:t>o</a:t>
                      </a:r>
                      <a:r>
                        <a:rPr kumimoji="0" lang="en-US" sz="1200" b="1" i="0" u="none" strike="noStrike" cap="none" normalizeH="0" baseline="0" dirty="0" err="1" smtClean="0">
                          <a:ln>
                            <a:noFill/>
                          </a:ln>
                          <a:solidFill>
                            <a:srgbClr val="000000"/>
                          </a:solidFill>
                          <a:effectLst/>
                          <a:latin typeface="Times New Roman" pitchFamily="18" charset="0"/>
                          <a:cs typeface="Times New Roman" pitchFamily="18" charset="0"/>
                        </a:rPr>
                        <a:t>F</a:t>
                      </a: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smtClean="0">
                          <a:ln>
                            <a:noFill/>
                          </a:ln>
                          <a:solidFill>
                            <a:srgbClr val="000000"/>
                          </a:solidFill>
                          <a:effectLst/>
                          <a:latin typeface="Times New Roman" pitchFamily="18" charset="0"/>
                          <a:cs typeface="Times New Roman" pitchFamily="18" charset="0"/>
                        </a:rPr>
                        <a:t>Coefficient of thermal expansion, α </a:t>
                      </a:r>
                      <a:r>
                        <a:rPr kumimoji="0" lang="en-US" sz="1200" b="0" i="0" u="none" strike="noStrike" cap="none" normalizeH="0" baseline="0" smtClean="0">
                          <a:ln>
                            <a:noFill/>
                          </a:ln>
                          <a:solidFill>
                            <a:srgbClr val="000000"/>
                          </a:solidFill>
                          <a:effectLst/>
                          <a:latin typeface="Times New Roman" pitchFamily="18" charset="0"/>
                          <a:cs typeface="Times New Roman" pitchFamily="18" charset="0"/>
                        </a:rPr>
                        <a:t> (in/in/</a:t>
                      </a:r>
                      <a:r>
                        <a:rPr kumimoji="0" lang="en-US" sz="1200" b="0" i="0" u="none" strike="noStrike" cap="none" normalizeH="0" baseline="30000" smtClean="0">
                          <a:ln>
                            <a:noFill/>
                          </a:ln>
                          <a:solidFill>
                            <a:srgbClr val="000000"/>
                          </a:solidFill>
                          <a:effectLst/>
                          <a:latin typeface="Times New Roman" pitchFamily="18" charset="0"/>
                          <a:cs typeface="Times New Roman" pitchFamily="18" charset="0"/>
                        </a:rPr>
                        <a:t>o</a:t>
                      </a:r>
                      <a:r>
                        <a:rPr kumimoji="0" lang="en-US" sz="1200" b="0" i="0" u="none" strike="noStrike" cap="none" normalizeH="0" baseline="0" smtClean="0">
                          <a:ln>
                            <a:noFill/>
                          </a:ln>
                          <a:solidFill>
                            <a:srgbClr val="000000"/>
                          </a:solidFill>
                          <a:effectLst/>
                          <a:latin typeface="Times New Roman" pitchFamily="18" charset="0"/>
                          <a:cs typeface="Times New Roman" pitchFamily="18" charset="0"/>
                        </a:rPr>
                        <a:t>F)</a:t>
                      </a:r>
                      <a:endParaRPr kumimoji="0" lang="en-US" sz="2400" b="0" i="0" u="none" strike="noStrike" cap="none" normalizeH="0" baseline="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8090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6.47×10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824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6.24×10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8090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5.72×10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824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−120</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5.09×10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8090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4.30×10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82494">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−280</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3.33×10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80907">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−340</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2.45×10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07" marB="45707"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78880" name="Text Box 32"/>
          <p:cNvSpPr txBox="1">
            <a:spLocks noChangeArrowheads="1"/>
          </p:cNvSpPr>
          <p:nvPr/>
        </p:nvSpPr>
        <p:spPr bwMode="auto">
          <a:xfrm>
            <a:off x="762000" y="1905000"/>
            <a:ext cx="73152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Regress the thermal expansion coefficient vs. temperature data to a second order polynomial.</a:t>
            </a:r>
          </a:p>
        </p:txBody>
      </p:sp>
      <p:graphicFrame>
        <p:nvGraphicFramePr>
          <p:cNvPr id="78881" name="Object 33"/>
          <p:cNvGraphicFramePr>
            <a:graphicFrameLocks noGrp="1" noChangeAspect="1"/>
          </p:cNvGraphicFramePr>
          <p:nvPr>
            <p:ph sz="half" idx="2"/>
          </p:nvPr>
        </p:nvGraphicFramePr>
        <p:xfrm>
          <a:off x="3810000" y="2743200"/>
          <a:ext cx="4724400" cy="3425825"/>
        </p:xfrm>
        <a:graphic>
          <a:graphicData uri="http://schemas.openxmlformats.org/presentationml/2006/ole">
            <mc:AlternateContent xmlns:mc="http://schemas.openxmlformats.org/markup-compatibility/2006">
              <mc:Choice xmlns:v="urn:schemas-microsoft-com:vml" Requires="v">
                <p:oleObj spid="_x0000_s27652" name="Chart" r:id="rId5" imgW="4295691" imgH="3114568" progId="Excel.Chart.8">
                  <p:embed/>
                </p:oleObj>
              </mc:Choice>
              <mc:Fallback>
                <p:oleObj name="Chart" r:id="rId5" imgW="4295691" imgH="3114568" progId="Excel.Chart.8">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0" y="2743200"/>
                        <a:ext cx="4724400" cy="342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882" name="Text Box 34"/>
          <p:cNvSpPr txBox="1">
            <a:spLocks noChangeArrowheads="1"/>
          </p:cNvSpPr>
          <p:nvPr/>
        </p:nvSpPr>
        <p:spPr bwMode="auto">
          <a:xfrm>
            <a:off x="685800" y="2743200"/>
            <a:ext cx="24384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400" b="1"/>
              <a:t>Table.</a:t>
            </a:r>
            <a:r>
              <a:rPr lang="en-US" altLang="id-ID" sz="1400"/>
              <a:t> Data points for temperature vs  </a:t>
            </a:r>
            <a:endParaRPr lang="en-US" altLang="id-ID" sz="1900"/>
          </a:p>
        </p:txBody>
      </p:sp>
      <p:sp>
        <p:nvSpPr>
          <p:cNvPr id="78883" name="Rectangle 36"/>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78884" name="Object 37"/>
          <p:cNvGraphicFramePr>
            <a:graphicFrameLocks noChangeAspect="1"/>
          </p:cNvGraphicFramePr>
          <p:nvPr/>
        </p:nvGraphicFramePr>
        <p:xfrm>
          <a:off x="2057400" y="3027363"/>
          <a:ext cx="228600" cy="249237"/>
        </p:xfrm>
        <a:graphic>
          <a:graphicData uri="http://schemas.openxmlformats.org/presentationml/2006/ole">
            <mc:AlternateContent xmlns:mc="http://schemas.openxmlformats.org/markup-compatibility/2006">
              <mc:Choice xmlns:v="urn:schemas-microsoft-com:vml" Requires="v">
                <p:oleObj spid="_x0000_s27653" name="Equation" r:id="rId7" imgW="126835" imgH="139518" progId="Equation.3">
                  <p:embed/>
                </p:oleObj>
              </mc:Choice>
              <mc:Fallback>
                <p:oleObj name="Equation" r:id="rId7" imgW="126835" imgH="139518"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3027363"/>
                        <a:ext cx="228600" cy="24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78885"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D54BFF74-7FC0-45A7-8873-085E5C91961D}" type="slidenum">
              <a:rPr lang="en-US" altLang="id-ID" sz="1400">
                <a:solidFill>
                  <a:schemeClr val="bg2"/>
                </a:solidFill>
              </a:rPr>
              <a:pPr algn="l">
                <a:spcBef>
                  <a:spcPct val="0"/>
                </a:spcBef>
                <a:buClrTx/>
                <a:buSzTx/>
                <a:buFontTx/>
                <a:buNone/>
              </a:pPr>
              <a:t>31</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a:xfrm>
            <a:off x="990600" y="609600"/>
            <a:ext cx="7993063" cy="1143000"/>
          </a:xfrm>
        </p:spPr>
        <p:txBody>
          <a:bodyPr/>
          <a:lstStyle/>
          <a:p>
            <a:pPr eaLnBrk="1" hangingPunct="1"/>
            <a:r>
              <a:rPr lang="en-US" altLang="id-ID" sz="4000" dirty="0" smtClean="0"/>
              <a:t>Example </a:t>
            </a:r>
            <a:r>
              <a:rPr lang="id-ID" altLang="id-ID" sz="4000" dirty="0" smtClean="0"/>
              <a:t>3</a:t>
            </a:r>
            <a:r>
              <a:rPr lang="en-US" altLang="id-ID" sz="4000" dirty="0" smtClean="0"/>
              <a:t>-Polynomial </a:t>
            </a:r>
            <a:r>
              <a:rPr lang="en-US" altLang="id-ID" sz="4000" dirty="0" smtClean="0"/>
              <a:t>Model cont.</a:t>
            </a:r>
          </a:p>
        </p:txBody>
      </p:sp>
      <p:sp>
        <p:nvSpPr>
          <p:cNvPr id="80899" name="Rectangle 3"/>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0900" name="Object 4"/>
          <p:cNvGraphicFramePr>
            <a:graphicFrameLocks noChangeAspect="1"/>
          </p:cNvGraphicFramePr>
          <p:nvPr/>
        </p:nvGraphicFramePr>
        <p:xfrm>
          <a:off x="1447800" y="2362200"/>
          <a:ext cx="1981200" cy="374650"/>
        </p:xfrm>
        <a:graphic>
          <a:graphicData uri="http://schemas.openxmlformats.org/presentationml/2006/ole">
            <mc:AlternateContent xmlns:mc="http://schemas.openxmlformats.org/markup-compatibility/2006">
              <mc:Choice xmlns:v="urn:schemas-microsoft-com:vml" Requires="v">
                <p:oleObj spid="_x0000_s28677" name="Equation" r:id="rId5" imgW="1257300" imgH="241300" progId="Equation.3">
                  <p:embed/>
                </p:oleObj>
              </mc:Choice>
              <mc:Fallback>
                <p:oleObj name="Equation" r:id="rId5" imgW="1257300" imgH="2413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362200"/>
                        <a:ext cx="19812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1" name="Text Box 5"/>
          <p:cNvSpPr txBox="1">
            <a:spLocks noChangeArrowheads="1"/>
          </p:cNvSpPr>
          <p:nvPr/>
        </p:nvSpPr>
        <p:spPr bwMode="auto">
          <a:xfrm>
            <a:off x="762000" y="2057400"/>
            <a:ext cx="6858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We are to fit the data to the polynomial regression model</a:t>
            </a:r>
          </a:p>
        </p:txBody>
      </p:sp>
      <p:sp>
        <p:nvSpPr>
          <p:cNvPr id="80902" name="Rectangle 6"/>
          <p:cNvSpPr>
            <a:spLocks noChangeArrowheads="1"/>
          </p:cNvSpPr>
          <p:nvPr/>
        </p:nvSpPr>
        <p:spPr bwMode="auto">
          <a:xfrm>
            <a:off x="0" y="27670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0903" name="Object 7"/>
          <p:cNvGraphicFramePr>
            <a:graphicFrameLocks noChangeAspect="1"/>
          </p:cNvGraphicFramePr>
          <p:nvPr/>
        </p:nvGraphicFramePr>
        <p:xfrm>
          <a:off x="1524000" y="3886200"/>
          <a:ext cx="4724400" cy="2008188"/>
        </p:xfrm>
        <a:graphic>
          <a:graphicData uri="http://schemas.openxmlformats.org/presentationml/2006/ole">
            <mc:AlternateContent xmlns:mc="http://schemas.openxmlformats.org/markup-compatibility/2006">
              <mc:Choice xmlns:v="urn:schemas-microsoft-com:vml" Requires="v">
                <p:oleObj spid="_x0000_s28678" name="Equation" r:id="rId7" imgW="3111500" imgH="1320800" progId="Equation.3">
                  <p:embed/>
                </p:oleObj>
              </mc:Choice>
              <mc:Fallback>
                <p:oleObj name="Equation" r:id="rId7" imgW="3111500" imgH="1320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24000" y="3886200"/>
                        <a:ext cx="4724400" cy="200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4" name="Text Box 8"/>
          <p:cNvSpPr txBox="1">
            <a:spLocks noChangeArrowheads="1"/>
          </p:cNvSpPr>
          <p:nvPr/>
        </p:nvSpPr>
        <p:spPr bwMode="auto">
          <a:xfrm>
            <a:off x="762000" y="2743200"/>
            <a:ext cx="1981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The coefficients</a:t>
            </a:r>
          </a:p>
        </p:txBody>
      </p:sp>
      <p:sp>
        <p:nvSpPr>
          <p:cNvPr id="80905" name="Rectangle 9"/>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0906" name="Object 10"/>
          <p:cNvGraphicFramePr>
            <a:graphicFrameLocks noChangeAspect="1"/>
          </p:cNvGraphicFramePr>
          <p:nvPr/>
        </p:nvGraphicFramePr>
        <p:xfrm>
          <a:off x="2590800" y="2743200"/>
          <a:ext cx="879475" cy="374650"/>
        </p:xfrm>
        <a:graphic>
          <a:graphicData uri="http://schemas.openxmlformats.org/presentationml/2006/ole">
            <mc:AlternateContent xmlns:mc="http://schemas.openxmlformats.org/markup-compatibility/2006">
              <mc:Choice xmlns:v="urn:schemas-microsoft-com:vml" Requires="v">
                <p:oleObj spid="_x0000_s28679" name="Equation" r:id="rId9" imgW="533169" imgH="228501" progId="Equation.3">
                  <p:embed/>
                </p:oleObj>
              </mc:Choice>
              <mc:Fallback>
                <p:oleObj name="Equation" r:id="rId9" imgW="533169"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0800" y="2743200"/>
                        <a:ext cx="8794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0907" name="Text Box 11"/>
          <p:cNvSpPr txBox="1">
            <a:spLocks noChangeArrowheads="1"/>
          </p:cNvSpPr>
          <p:nvPr/>
        </p:nvSpPr>
        <p:spPr bwMode="auto">
          <a:xfrm>
            <a:off x="3505200" y="2743200"/>
            <a:ext cx="495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are found by differentiating the sum of the</a:t>
            </a:r>
          </a:p>
        </p:txBody>
      </p:sp>
      <p:sp>
        <p:nvSpPr>
          <p:cNvPr id="80908" name="Text Box 12"/>
          <p:cNvSpPr txBox="1">
            <a:spLocks noChangeArrowheads="1"/>
          </p:cNvSpPr>
          <p:nvPr/>
        </p:nvSpPr>
        <p:spPr bwMode="auto">
          <a:xfrm>
            <a:off x="762000" y="3048000"/>
            <a:ext cx="7772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square of the residuals with respect to each variable and setting the</a:t>
            </a:r>
          </a:p>
        </p:txBody>
      </p:sp>
      <p:sp>
        <p:nvSpPr>
          <p:cNvPr id="80909" name="Text Box 13"/>
          <p:cNvSpPr txBox="1">
            <a:spLocks noChangeArrowheads="1"/>
          </p:cNvSpPr>
          <p:nvPr/>
        </p:nvSpPr>
        <p:spPr bwMode="auto">
          <a:xfrm>
            <a:off x="762000" y="33528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values equal to zero to obtain</a:t>
            </a:r>
          </a:p>
        </p:txBody>
      </p:sp>
      <p:sp>
        <p:nvSpPr>
          <p:cNvPr id="80910"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393ACC65-3F6A-4DBA-B12A-F414309315BF}" type="slidenum">
              <a:rPr lang="en-US" altLang="id-ID" sz="1400">
                <a:solidFill>
                  <a:schemeClr val="bg2"/>
                </a:solidFill>
              </a:rPr>
              <a:pPr algn="l">
                <a:spcBef>
                  <a:spcPct val="0"/>
                </a:spcBef>
                <a:buClrTx/>
                <a:buSzTx/>
                <a:buFontTx/>
                <a:buNone/>
              </a:pPr>
              <a:t>32</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990600" y="609600"/>
            <a:ext cx="7993063" cy="1143000"/>
          </a:xfrm>
        </p:spPr>
        <p:txBody>
          <a:bodyPr/>
          <a:lstStyle/>
          <a:p>
            <a:pPr eaLnBrk="1" hangingPunct="1"/>
            <a:r>
              <a:rPr lang="en-US" altLang="id-ID" sz="4000" dirty="0" smtClean="0"/>
              <a:t>Example </a:t>
            </a:r>
            <a:r>
              <a:rPr lang="id-ID" altLang="id-ID" sz="4000" dirty="0" smtClean="0"/>
              <a:t>3</a:t>
            </a:r>
            <a:r>
              <a:rPr lang="en-US" altLang="id-ID" sz="4000" dirty="0" smtClean="0"/>
              <a:t>-Polynomial </a:t>
            </a:r>
            <a:r>
              <a:rPr lang="en-US" altLang="id-ID" sz="4000" dirty="0" smtClean="0"/>
              <a:t>Model cont.</a:t>
            </a:r>
          </a:p>
        </p:txBody>
      </p:sp>
      <p:sp>
        <p:nvSpPr>
          <p:cNvPr id="82947" name="Text Box 3"/>
          <p:cNvSpPr txBox="1">
            <a:spLocks noChangeArrowheads="1"/>
          </p:cNvSpPr>
          <p:nvPr/>
        </p:nvSpPr>
        <p:spPr bwMode="auto">
          <a:xfrm>
            <a:off x="685800" y="2057400"/>
            <a:ext cx="609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The necessary summations are as follows</a:t>
            </a:r>
          </a:p>
        </p:txBody>
      </p:sp>
      <p:graphicFrame>
        <p:nvGraphicFramePr>
          <p:cNvPr id="83972" name="Group 4"/>
          <p:cNvGraphicFramePr>
            <a:graphicFrameLocks noGrp="1"/>
          </p:cNvGraphicFramePr>
          <p:nvPr/>
        </p:nvGraphicFramePr>
        <p:xfrm>
          <a:off x="762000" y="2819400"/>
          <a:ext cx="3086100" cy="2562238"/>
        </p:xfrm>
        <a:graphic>
          <a:graphicData uri="http://schemas.openxmlformats.org/drawingml/2006/table">
            <a:tbl>
              <a:tblPr/>
              <a:tblGrid>
                <a:gridCol w="1539875"/>
                <a:gridCol w="1546225"/>
              </a:tblGrid>
              <a:tr h="640050">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Temperature, T</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a:t>
                      </a:r>
                      <a:r>
                        <a:rPr kumimoji="0" lang="en-US" sz="1200" b="1" i="0" u="none" strike="noStrike" cap="none" normalizeH="0" baseline="30000" dirty="0" err="1" smtClean="0">
                          <a:ln>
                            <a:noFill/>
                          </a:ln>
                          <a:solidFill>
                            <a:srgbClr val="000000"/>
                          </a:solidFill>
                          <a:effectLst/>
                          <a:latin typeface="Times New Roman" pitchFamily="18" charset="0"/>
                          <a:cs typeface="Times New Roman" pitchFamily="18" charset="0"/>
                        </a:rPr>
                        <a:t>o</a:t>
                      </a:r>
                      <a:r>
                        <a:rPr kumimoji="0" lang="en-US" sz="1200" b="1" i="0" u="none" strike="noStrike" cap="none" normalizeH="0" baseline="0" dirty="0" err="1" smtClean="0">
                          <a:ln>
                            <a:noFill/>
                          </a:ln>
                          <a:solidFill>
                            <a:srgbClr val="000000"/>
                          </a:solidFill>
                          <a:effectLst/>
                          <a:latin typeface="Times New Roman" pitchFamily="18" charset="0"/>
                          <a:cs typeface="Times New Roman" pitchFamily="18" charset="0"/>
                        </a:rPr>
                        <a:t>F</a:t>
                      </a: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1" i="0" u="none" strike="noStrike" cap="none" normalizeH="0" baseline="0" dirty="0" smtClean="0">
                          <a:ln>
                            <a:noFill/>
                          </a:ln>
                          <a:solidFill>
                            <a:srgbClr val="000000"/>
                          </a:solidFill>
                          <a:effectLst/>
                          <a:latin typeface="Times New Roman" pitchFamily="18" charset="0"/>
                          <a:cs typeface="Times New Roman" pitchFamily="18" charset="0"/>
                        </a:rPr>
                        <a:t>Coefficient of thermal expansion, α </a:t>
                      </a: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 (in/in/</a:t>
                      </a:r>
                      <a:r>
                        <a:rPr kumimoji="0" lang="en-US" sz="1200" b="0" i="0" u="none" strike="noStrike" cap="none" normalizeH="0" baseline="30000" dirty="0" err="1" smtClean="0">
                          <a:ln>
                            <a:noFill/>
                          </a:ln>
                          <a:solidFill>
                            <a:srgbClr val="000000"/>
                          </a:solidFill>
                          <a:effectLst/>
                          <a:latin typeface="Times New Roman" pitchFamily="18" charset="0"/>
                          <a:cs typeface="Times New Roman" pitchFamily="18" charset="0"/>
                        </a:rPr>
                        <a:t>o</a:t>
                      </a:r>
                      <a:r>
                        <a:rPr kumimoji="0" lang="en-US" sz="1200" b="0" i="0" u="none" strike="noStrike" cap="none" normalizeH="0" baseline="0" dirty="0" err="1" smtClean="0">
                          <a:ln>
                            <a:noFill/>
                          </a:ln>
                          <a:solidFill>
                            <a:srgbClr val="000000"/>
                          </a:solidFill>
                          <a:effectLst/>
                          <a:latin typeface="Times New Roman" pitchFamily="18" charset="0"/>
                          <a:cs typeface="Times New Roman" pitchFamily="18" charset="0"/>
                        </a:rPr>
                        <a:t>F</a:t>
                      </a:r>
                      <a:r>
                        <a:rPr kumimoji="0" lang="en-US" sz="1200" b="0" i="0" u="none" strike="noStrike" cap="none" normalizeH="0" baseline="0" dirty="0" smtClean="0">
                          <a:ln>
                            <a:noFill/>
                          </a:ln>
                          <a:solidFill>
                            <a:srgbClr val="000000"/>
                          </a:solidFill>
                          <a:effectLst/>
                          <a:latin typeface="Times New Roman" pitchFamily="18" charset="0"/>
                          <a:cs typeface="Times New Roman" pitchFamily="18" charset="0"/>
                        </a:rPr>
                        <a:t>)</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59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6.47×10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7459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6.24×10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7459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5.72×10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7459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−120</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5.09×10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7459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−200</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4.30×10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27459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−280</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3.33×10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74596">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−340</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12700" cap="flat" cmpd="sng" algn="ctr">
                      <a:solidFill>
                        <a:schemeClr val="tx1"/>
                      </a:solidFill>
                      <a:prstDash val="solid"/>
                      <a:round/>
                      <a:headEnd type="none" w="med" len="med"/>
                      <a:tailEnd type="none" w="med" len="med"/>
                    </a:lnL>
                    <a:lnR w="9525" cap="flat" cmpd="sng" algn="ctr">
                      <a:solidFill>
                        <a:srgbClr val="000000"/>
                      </a:solidFill>
                      <a:prstDash val="solid"/>
                      <a:miter lim="800000"/>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tab pos="4572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2.45×10</a:t>
                      </a:r>
                      <a:r>
                        <a:rPr kumimoji="0" lang="en-US" sz="1200" b="0" i="0" u="none" strike="noStrike" cap="none" normalizeH="0" baseline="30000" dirty="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dirty="0" smtClean="0">
                        <a:ln>
                          <a:noFill/>
                        </a:ln>
                        <a:solidFill>
                          <a:schemeClr val="tx1"/>
                        </a:solidFill>
                        <a:effectLst/>
                        <a:latin typeface="Times New Roman" pitchFamily="18" charset="0"/>
                      </a:endParaRPr>
                    </a:p>
                  </a:txBody>
                  <a:tcPr marT="45713" marB="45713" horzOverflow="overflow">
                    <a:lnL w="9525" cap="flat" cmpd="sng" algn="ctr">
                      <a:solidFill>
                        <a:srgbClr val="000000"/>
                      </a:solidFill>
                      <a:prstDash val="solid"/>
                      <a:miter lim="800000"/>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2981" name="Text Box 33"/>
          <p:cNvSpPr txBox="1">
            <a:spLocks noChangeArrowheads="1"/>
          </p:cNvSpPr>
          <p:nvPr/>
        </p:nvSpPr>
        <p:spPr bwMode="auto">
          <a:xfrm>
            <a:off x="685800" y="2514600"/>
            <a:ext cx="3276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400" b="1"/>
              <a:t>Table.</a:t>
            </a:r>
            <a:r>
              <a:rPr lang="en-US" altLang="id-ID" sz="1400"/>
              <a:t> Data points for temperature vs. </a:t>
            </a:r>
            <a:endParaRPr lang="en-US" altLang="id-ID" sz="1400" b="1"/>
          </a:p>
        </p:txBody>
      </p:sp>
      <p:graphicFrame>
        <p:nvGraphicFramePr>
          <p:cNvPr id="82982" name="Object 34"/>
          <p:cNvGraphicFramePr>
            <a:graphicFrameLocks noChangeAspect="1"/>
          </p:cNvGraphicFramePr>
          <p:nvPr/>
        </p:nvGraphicFramePr>
        <p:xfrm>
          <a:off x="3886200" y="2590800"/>
          <a:ext cx="192088" cy="209550"/>
        </p:xfrm>
        <a:graphic>
          <a:graphicData uri="http://schemas.openxmlformats.org/presentationml/2006/ole">
            <mc:AlternateContent xmlns:mc="http://schemas.openxmlformats.org/markup-compatibility/2006">
              <mc:Choice xmlns:v="urn:schemas-microsoft-com:vml" Requires="v">
                <p:oleObj spid="_x0000_s29705" name="Equation" r:id="rId5" imgW="126835" imgH="139518" progId="Equation.3">
                  <p:embed/>
                </p:oleObj>
              </mc:Choice>
              <mc:Fallback>
                <p:oleObj name="Equation" r:id="rId5" imgW="126835" imgH="139518"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6200" y="2590800"/>
                        <a:ext cx="19208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83" name="Rectangle 3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2984" name="Object 36"/>
          <p:cNvGraphicFramePr>
            <a:graphicFrameLocks noChangeAspect="1"/>
          </p:cNvGraphicFramePr>
          <p:nvPr/>
        </p:nvGraphicFramePr>
        <p:xfrm>
          <a:off x="4602163" y="2438400"/>
          <a:ext cx="1920875" cy="671513"/>
        </p:xfrm>
        <a:graphic>
          <a:graphicData uri="http://schemas.openxmlformats.org/presentationml/2006/ole">
            <mc:AlternateContent xmlns:mc="http://schemas.openxmlformats.org/markup-compatibility/2006">
              <mc:Choice xmlns:v="urn:schemas-microsoft-com:vml" Requires="v">
                <p:oleObj spid="_x0000_s29706" name="Equation" r:id="rId7" imgW="1231366" imgH="431613" progId="Equation.3">
                  <p:embed/>
                </p:oleObj>
              </mc:Choice>
              <mc:Fallback>
                <p:oleObj name="Equation" r:id="rId7" imgW="1231366" imgH="43161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2163" y="2438400"/>
                        <a:ext cx="1920875" cy="671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85" name="Rectangle 37"/>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2986" name="Object 38"/>
          <p:cNvGraphicFramePr>
            <a:graphicFrameLocks noChangeAspect="1"/>
          </p:cNvGraphicFramePr>
          <p:nvPr/>
        </p:nvGraphicFramePr>
        <p:xfrm>
          <a:off x="4572000" y="3124200"/>
          <a:ext cx="2184400" cy="668338"/>
        </p:xfrm>
        <a:graphic>
          <a:graphicData uri="http://schemas.openxmlformats.org/presentationml/2006/ole">
            <mc:AlternateContent xmlns:mc="http://schemas.openxmlformats.org/markup-compatibility/2006">
              <mc:Choice xmlns:v="urn:schemas-microsoft-com:vml" Requires="v">
                <p:oleObj spid="_x0000_s29707" name="Equation" r:id="rId9" imgW="1397000" imgH="431800" progId="Equation.3">
                  <p:embed/>
                </p:oleObj>
              </mc:Choice>
              <mc:Fallback>
                <p:oleObj name="Equation" r:id="rId9" imgW="13970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572000" y="3124200"/>
                        <a:ext cx="2184400"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87" name="Rectangle 3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2988" name="Object 40"/>
          <p:cNvGraphicFramePr>
            <a:graphicFrameLocks noChangeAspect="1"/>
          </p:cNvGraphicFramePr>
          <p:nvPr/>
        </p:nvGraphicFramePr>
        <p:xfrm>
          <a:off x="4572000" y="3810000"/>
          <a:ext cx="2028825" cy="666750"/>
        </p:xfrm>
        <a:graphic>
          <a:graphicData uri="http://schemas.openxmlformats.org/presentationml/2006/ole">
            <mc:AlternateContent xmlns:mc="http://schemas.openxmlformats.org/markup-compatibility/2006">
              <mc:Choice xmlns:v="urn:schemas-microsoft-com:vml" Requires="v">
                <p:oleObj spid="_x0000_s29708" name="Equation" r:id="rId11" imgW="1307532" imgH="431613" progId="Equation.3">
                  <p:embed/>
                </p:oleObj>
              </mc:Choice>
              <mc:Fallback>
                <p:oleObj name="Equation" r:id="rId11" imgW="1307532" imgH="431613"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72000" y="3810000"/>
                        <a:ext cx="2028825"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89" name="Rectangle 4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2990" name="Object 42"/>
          <p:cNvGraphicFramePr>
            <a:graphicFrameLocks noChangeAspect="1"/>
          </p:cNvGraphicFramePr>
          <p:nvPr/>
        </p:nvGraphicFramePr>
        <p:xfrm>
          <a:off x="4572000" y="4495800"/>
          <a:ext cx="2065338" cy="668338"/>
        </p:xfrm>
        <a:graphic>
          <a:graphicData uri="http://schemas.openxmlformats.org/presentationml/2006/ole">
            <mc:AlternateContent xmlns:mc="http://schemas.openxmlformats.org/markup-compatibility/2006">
              <mc:Choice xmlns:v="urn:schemas-microsoft-com:vml" Requires="v">
                <p:oleObj spid="_x0000_s29709" name="Equation" r:id="rId13" imgW="1320227" imgH="431613" progId="Equation.3">
                  <p:embed/>
                </p:oleObj>
              </mc:Choice>
              <mc:Fallback>
                <p:oleObj name="Equation" r:id="rId13" imgW="1320227" imgH="43161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72000" y="4495800"/>
                        <a:ext cx="2065338"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91" name="Rectangle 43"/>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2992" name="Object 44"/>
          <p:cNvGraphicFramePr>
            <a:graphicFrameLocks noChangeAspect="1"/>
          </p:cNvGraphicFramePr>
          <p:nvPr/>
        </p:nvGraphicFramePr>
        <p:xfrm>
          <a:off x="4572000" y="5181600"/>
          <a:ext cx="2386013" cy="666750"/>
        </p:xfrm>
        <a:graphic>
          <a:graphicData uri="http://schemas.openxmlformats.org/presentationml/2006/ole">
            <mc:AlternateContent xmlns:mc="http://schemas.openxmlformats.org/markup-compatibility/2006">
              <mc:Choice xmlns:v="urn:schemas-microsoft-com:vml" Requires="v">
                <p:oleObj spid="_x0000_s29710" name="Equation" r:id="rId15" imgW="1536700" imgH="431800" progId="Equation.3">
                  <p:embed/>
                </p:oleObj>
              </mc:Choice>
              <mc:Fallback>
                <p:oleObj name="Equation" r:id="rId15" imgW="1536700" imgH="4318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72000" y="5181600"/>
                        <a:ext cx="2386013" cy="666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93" name="Rectangle 45"/>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2994" name="Object 46"/>
          <p:cNvGraphicFramePr>
            <a:graphicFrameLocks noChangeAspect="1"/>
          </p:cNvGraphicFramePr>
          <p:nvPr/>
        </p:nvGraphicFramePr>
        <p:xfrm>
          <a:off x="4572000" y="5867400"/>
          <a:ext cx="2239963" cy="668338"/>
        </p:xfrm>
        <a:graphic>
          <a:graphicData uri="http://schemas.openxmlformats.org/presentationml/2006/ole">
            <mc:AlternateContent xmlns:mc="http://schemas.openxmlformats.org/markup-compatibility/2006">
              <mc:Choice xmlns:v="urn:schemas-microsoft-com:vml" Requires="v">
                <p:oleObj spid="_x0000_s29711" name="Equation" r:id="rId17" imgW="1435100" imgH="431800" progId="Equation.3">
                  <p:embed/>
                </p:oleObj>
              </mc:Choice>
              <mc:Fallback>
                <p:oleObj name="Equation" r:id="rId17" imgW="1435100" imgH="431800"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572000" y="5867400"/>
                        <a:ext cx="2239963" cy="66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2995"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9F61C25A-CD63-44BE-B27C-756B57BF8675}" type="slidenum">
              <a:rPr lang="en-US" altLang="id-ID" sz="1400">
                <a:solidFill>
                  <a:schemeClr val="bg2"/>
                </a:solidFill>
              </a:rPr>
              <a:pPr algn="l">
                <a:spcBef>
                  <a:spcPct val="0"/>
                </a:spcBef>
                <a:buClrTx/>
                <a:buSzTx/>
                <a:buFontTx/>
                <a:buNone/>
              </a:pPr>
              <a:t>33</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a:xfrm>
            <a:off x="914400" y="609600"/>
            <a:ext cx="7993063" cy="1143000"/>
          </a:xfrm>
        </p:spPr>
        <p:txBody>
          <a:bodyPr/>
          <a:lstStyle/>
          <a:p>
            <a:pPr eaLnBrk="1" hangingPunct="1"/>
            <a:r>
              <a:rPr lang="en-US" altLang="id-ID" sz="4000" dirty="0" smtClean="0"/>
              <a:t>Example </a:t>
            </a:r>
            <a:r>
              <a:rPr lang="id-ID" altLang="id-ID" sz="4000" dirty="0" smtClean="0"/>
              <a:t>3</a:t>
            </a:r>
            <a:r>
              <a:rPr lang="en-US" altLang="id-ID" sz="4000" dirty="0" smtClean="0"/>
              <a:t>-Polynomial </a:t>
            </a:r>
            <a:r>
              <a:rPr lang="en-US" altLang="id-ID" sz="4000" dirty="0" smtClean="0"/>
              <a:t>Model cont.</a:t>
            </a:r>
          </a:p>
        </p:txBody>
      </p:sp>
      <p:sp>
        <p:nvSpPr>
          <p:cNvPr id="84995" name="Rectangle 3"/>
          <p:cNvSpPr>
            <a:spLocks noChangeArrowheads="1"/>
          </p:cNvSpPr>
          <p:nvPr/>
        </p:nvSpPr>
        <p:spPr bwMode="auto">
          <a:xfrm>
            <a:off x="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4996" name="Object 4"/>
          <p:cNvGraphicFramePr>
            <a:graphicFrameLocks noChangeAspect="1"/>
          </p:cNvGraphicFramePr>
          <p:nvPr/>
        </p:nvGraphicFramePr>
        <p:xfrm>
          <a:off x="1143000" y="2514600"/>
          <a:ext cx="6705600" cy="1093788"/>
        </p:xfrm>
        <a:graphic>
          <a:graphicData uri="http://schemas.openxmlformats.org/presentationml/2006/ole">
            <mc:AlternateContent xmlns:mc="http://schemas.openxmlformats.org/markup-compatibility/2006">
              <mc:Choice xmlns:v="urn:schemas-microsoft-com:vml" Requires="v">
                <p:oleObj spid="_x0000_s30726" name="Equation" r:id="rId5" imgW="4495800" imgH="736600" progId="Equation.3">
                  <p:embed/>
                </p:oleObj>
              </mc:Choice>
              <mc:Fallback>
                <p:oleObj name="Equation" r:id="rId5" imgW="4495800" imgH="736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514600"/>
                        <a:ext cx="6705600" cy="1093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7" name="Text Box 5"/>
          <p:cNvSpPr txBox="1">
            <a:spLocks noChangeArrowheads="1"/>
          </p:cNvSpPr>
          <p:nvPr/>
        </p:nvSpPr>
        <p:spPr bwMode="auto">
          <a:xfrm>
            <a:off x="762000" y="2057400"/>
            <a:ext cx="533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Using these summations, we can now calculate</a:t>
            </a:r>
          </a:p>
        </p:txBody>
      </p:sp>
      <p:graphicFrame>
        <p:nvGraphicFramePr>
          <p:cNvPr id="84998" name="Object 6"/>
          <p:cNvGraphicFramePr>
            <a:graphicFrameLocks noChangeAspect="1"/>
          </p:cNvGraphicFramePr>
          <p:nvPr/>
        </p:nvGraphicFramePr>
        <p:xfrm>
          <a:off x="5943600" y="2057400"/>
          <a:ext cx="879475" cy="374650"/>
        </p:xfrm>
        <a:graphic>
          <a:graphicData uri="http://schemas.openxmlformats.org/presentationml/2006/ole">
            <mc:AlternateContent xmlns:mc="http://schemas.openxmlformats.org/markup-compatibility/2006">
              <mc:Choice xmlns:v="urn:schemas-microsoft-com:vml" Requires="v">
                <p:oleObj spid="_x0000_s30727" name="Equation" r:id="rId7" imgW="533169" imgH="228501" progId="Equation.3">
                  <p:embed/>
                </p:oleObj>
              </mc:Choice>
              <mc:Fallback>
                <p:oleObj name="Equation" r:id="rId7" imgW="533169"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43600" y="2057400"/>
                        <a:ext cx="879475"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4999" name="Text Box 7"/>
          <p:cNvSpPr txBox="1">
            <a:spLocks noChangeArrowheads="1"/>
          </p:cNvSpPr>
          <p:nvPr/>
        </p:nvSpPr>
        <p:spPr bwMode="auto">
          <a:xfrm>
            <a:off x="762000" y="3581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Solving the above system of simultaneous linear equations we have</a:t>
            </a:r>
          </a:p>
        </p:txBody>
      </p:sp>
      <p:sp>
        <p:nvSpPr>
          <p:cNvPr id="85000" name="Rectangle 8"/>
          <p:cNvSpPr>
            <a:spLocks noChangeArrowheads="1"/>
          </p:cNvSpPr>
          <p:nvPr/>
        </p:nvSpPr>
        <p:spPr bwMode="auto">
          <a:xfrm>
            <a:off x="0" y="30622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5001" name="Object 9"/>
          <p:cNvGraphicFramePr>
            <a:graphicFrameLocks noChangeAspect="1"/>
          </p:cNvGraphicFramePr>
          <p:nvPr/>
        </p:nvGraphicFramePr>
        <p:xfrm>
          <a:off x="1143000" y="3962400"/>
          <a:ext cx="2339975" cy="1098550"/>
        </p:xfrm>
        <a:graphic>
          <a:graphicData uri="http://schemas.openxmlformats.org/presentationml/2006/ole">
            <mc:AlternateContent xmlns:mc="http://schemas.openxmlformats.org/markup-compatibility/2006">
              <mc:Choice xmlns:v="urn:schemas-microsoft-com:vml" Requires="v">
                <p:oleObj spid="_x0000_s30728" name="Equation" r:id="rId9" imgW="1562100" imgH="736600" progId="Equation.3">
                  <p:embed/>
                </p:oleObj>
              </mc:Choice>
              <mc:Fallback>
                <p:oleObj name="Equation" r:id="rId9" imgW="1562100" imgH="7366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962400"/>
                        <a:ext cx="2339975" cy="109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2" name="Text Box 10"/>
          <p:cNvSpPr txBox="1">
            <a:spLocks noChangeArrowheads="1"/>
          </p:cNvSpPr>
          <p:nvPr/>
        </p:nvSpPr>
        <p:spPr bwMode="auto">
          <a:xfrm>
            <a:off x="685800" y="5105400"/>
            <a:ext cx="571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The polynomial regression model is then</a:t>
            </a:r>
          </a:p>
        </p:txBody>
      </p:sp>
      <p:sp>
        <p:nvSpPr>
          <p:cNvPr id="85003" name="Rectangle 11"/>
          <p:cNvSpPr>
            <a:spLocks noChangeArrowheads="1"/>
          </p:cNvSpPr>
          <p:nvPr/>
        </p:nvSpPr>
        <p:spPr bwMode="auto">
          <a:xfrm>
            <a:off x="0" y="32004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5004" name="Object 12"/>
          <p:cNvGraphicFramePr>
            <a:graphicFrameLocks noChangeAspect="1"/>
          </p:cNvGraphicFramePr>
          <p:nvPr/>
        </p:nvGraphicFramePr>
        <p:xfrm>
          <a:off x="1143000" y="5486400"/>
          <a:ext cx="4724400" cy="682625"/>
        </p:xfrm>
        <a:graphic>
          <a:graphicData uri="http://schemas.openxmlformats.org/presentationml/2006/ole">
            <mc:AlternateContent xmlns:mc="http://schemas.openxmlformats.org/markup-compatibility/2006">
              <mc:Choice xmlns:v="urn:schemas-microsoft-com:vml" Requires="v">
                <p:oleObj spid="_x0000_s30729" name="Equation" r:id="rId11" imgW="3162300" imgH="457200" progId="Equation.3">
                  <p:embed/>
                </p:oleObj>
              </mc:Choice>
              <mc:Fallback>
                <p:oleObj name="Equation" r:id="rId11" imgW="3162300" imgH="4572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143000" y="5486400"/>
                        <a:ext cx="47244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5005"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FFD14402-D737-4364-8BCE-57326CAC0F45}" type="slidenum">
              <a:rPr lang="en-US" altLang="id-ID" sz="1400">
                <a:solidFill>
                  <a:schemeClr val="bg2"/>
                </a:solidFill>
              </a:rPr>
              <a:pPr algn="l">
                <a:spcBef>
                  <a:spcPct val="0"/>
                </a:spcBef>
                <a:buClrTx/>
                <a:buSzTx/>
                <a:buFontTx/>
                <a:buNone/>
              </a:pPr>
              <a:t>34</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ChangeArrowheads="1"/>
          </p:cNvSpPr>
          <p:nvPr>
            <p:ph type="title"/>
          </p:nvPr>
        </p:nvSpPr>
        <p:spPr/>
        <p:txBody>
          <a:bodyPr/>
          <a:lstStyle/>
          <a:p>
            <a:pPr eaLnBrk="1" hangingPunct="1"/>
            <a:r>
              <a:rPr lang="en-US" altLang="id-ID" sz="4000" smtClean="0"/>
              <a:t>Linearization of Data</a:t>
            </a:r>
          </a:p>
        </p:txBody>
      </p:sp>
      <p:sp>
        <p:nvSpPr>
          <p:cNvPr id="87043" name="Text Box 3"/>
          <p:cNvSpPr txBox="1">
            <a:spLocks noChangeArrowheads="1"/>
          </p:cNvSpPr>
          <p:nvPr/>
        </p:nvSpPr>
        <p:spPr bwMode="auto">
          <a:xfrm>
            <a:off x="762000" y="2057400"/>
            <a:ext cx="7924800" cy="1262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To find the constants of many nonlinear models, it results in solving simultaneous nonlinear equations.  For mathematical convenience, some of the data for such models can be linearized.  For example, the data for an exponential model can be linearized.</a:t>
            </a:r>
          </a:p>
        </p:txBody>
      </p:sp>
      <p:sp>
        <p:nvSpPr>
          <p:cNvPr id="87044" name="Text Box 4"/>
          <p:cNvSpPr txBox="1">
            <a:spLocks noChangeArrowheads="1"/>
          </p:cNvSpPr>
          <p:nvPr/>
        </p:nvSpPr>
        <p:spPr bwMode="auto">
          <a:xfrm>
            <a:off x="762000" y="3352800"/>
            <a:ext cx="8382000" cy="677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As shown in the previous example, many chemical and physical processes are governed by the equation, </a:t>
            </a:r>
          </a:p>
        </p:txBody>
      </p:sp>
      <p:sp>
        <p:nvSpPr>
          <p:cNvPr id="87045" name="Rectangle 5"/>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7046" name="Object 6"/>
          <p:cNvGraphicFramePr>
            <a:graphicFrameLocks noChangeAspect="1"/>
          </p:cNvGraphicFramePr>
          <p:nvPr/>
        </p:nvGraphicFramePr>
        <p:xfrm>
          <a:off x="1458913" y="3962400"/>
          <a:ext cx="966787" cy="425450"/>
        </p:xfrm>
        <a:graphic>
          <a:graphicData uri="http://schemas.openxmlformats.org/presentationml/2006/ole">
            <mc:AlternateContent xmlns:mc="http://schemas.openxmlformats.org/markup-compatibility/2006">
              <mc:Choice xmlns:v="urn:schemas-microsoft-com:vml" Requires="v">
                <p:oleObj spid="_x0000_s31753" name="Equation" r:id="rId5" imgW="520700" imgH="228600" progId="Equation.3">
                  <p:embed/>
                </p:oleObj>
              </mc:Choice>
              <mc:Fallback>
                <p:oleObj name="Equation" r:id="rId5" imgW="5207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58913" y="3962400"/>
                        <a:ext cx="966787"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47" name="Text Box 7"/>
          <p:cNvSpPr txBox="1">
            <a:spLocks noChangeArrowheads="1"/>
          </p:cNvSpPr>
          <p:nvPr/>
        </p:nvSpPr>
        <p:spPr bwMode="auto">
          <a:xfrm>
            <a:off x="762000" y="4343400"/>
            <a:ext cx="502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Taking the natural log of both sides yields,</a:t>
            </a:r>
          </a:p>
        </p:txBody>
      </p:sp>
      <p:sp>
        <p:nvSpPr>
          <p:cNvPr id="87048" name="Rectangle 8"/>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7049" name="Object 9"/>
          <p:cNvGraphicFramePr>
            <a:graphicFrameLocks noChangeAspect="1"/>
          </p:cNvGraphicFramePr>
          <p:nvPr/>
        </p:nvGraphicFramePr>
        <p:xfrm>
          <a:off x="1220788" y="4724400"/>
          <a:ext cx="1589087" cy="338138"/>
        </p:xfrm>
        <a:graphic>
          <a:graphicData uri="http://schemas.openxmlformats.org/presentationml/2006/ole">
            <mc:AlternateContent xmlns:mc="http://schemas.openxmlformats.org/markup-compatibility/2006">
              <mc:Choice xmlns:v="urn:schemas-microsoft-com:vml" Requires="v">
                <p:oleObj spid="_x0000_s31754" name="Equation" r:id="rId7" imgW="939392" imgH="203112" progId="Equation.3">
                  <p:embed/>
                </p:oleObj>
              </mc:Choice>
              <mc:Fallback>
                <p:oleObj name="Equation" r:id="rId7" imgW="939392"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20788" y="4724400"/>
                        <a:ext cx="1589087"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0" name="Text Box 10"/>
          <p:cNvSpPr txBox="1">
            <a:spLocks noChangeArrowheads="1"/>
          </p:cNvSpPr>
          <p:nvPr/>
        </p:nvSpPr>
        <p:spPr bwMode="auto">
          <a:xfrm>
            <a:off x="1050925" y="4987132"/>
            <a:ext cx="2362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dirty="0"/>
              <a:t>Let</a:t>
            </a:r>
          </a:p>
        </p:txBody>
      </p:sp>
      <p:sp>
        <p:nvSpPr>
          <p:cNvPr id="87051" name="Text Box 11"/>
          <p:cNvSpPr txBox="1">
            <a:spLocks noChangeArrowheads="1"/>
          </p:cNvSpPr>
          <p:nvPr/>
        </p:nvSpPr>
        <p:spPr bwMode="auto">
          <a:xfrm>
            <a:off x="3413125" y="5734050"/>
            <a:ext cx="1841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1900"/>
          </a:p>
        </p:txBody>
      </p:sp>
      <p:sp>
        <p:nvSpPr>
          <p:cNvPr id="87052" name="Rectangle 1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7053" name="Object 13"/>
          <p:cNvGraphicFramePr>
            <a:graphicFrameLocks noChangeAspect="1"/>
          </p:cNvGraphicFramePr>
          <p:nvPr>
            <p:extLst>
              <p:ext uri="{D42A27DB-BD31-4B8C-83A1-F6EECF244321}">
                <p14:modId xmlns:p14="http://schemas.microsoft.com/office/powerpoint/2010/main" val="2865008664"/>
              </p:ext>
            </p:extLst>
          </p:nvPr>
        </p:nvGraphicFramePr>
        <p:xfrm>
          <a:off x="2519362" y="5060950"/>
          <a:ext cx="762000" cy="314325"/>
        </p:xfrm>
        <a:graphic>
          <a:graphicData uri="http://schemas.openxmlformats.org/presentationml/2006/ole">
            <mc:AlternateContent xmlns:mc="http://schemas.openxmlformats.org/markup-compatibility/2006">
              <mc:Choice xmlns:v="urn:schemas-microsoft-com:vml" Requires="v">
                <p:oleObj spid="_x0000_s31755" name="Equation" r:id="rId9" imgW="482391" imgH="203112" progId="Equation.3">
                  <p:embed/>
                </p:oleObj>
              </mc:Choice>
              <mc:Fallback>
                <p:oleObj name="Equation" r:id="rId9" imgW="482391"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19362" y="5060950"/>
                        <a:ext cx="762000"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4" name="Text Box 14"/>
          <p:cNvSpPr txBox="1">
            <a:spLocks noChangeArrowheads="1"/>
          </p:cNvSpPr>
          <p:nvPr/>
        </p:nvSpPr>
        <p:spPr bwMode="auto">
          <a:xfrm>
            <a:off x="3338512" y="497205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dirty="0"/>
              <a:t>and</a:t>
            </a:r>
          </a:p>
        </p:txBody>
      </p:sp>
      <p:sp>
        <p:nvSpPr>
          <p:cNvPr id="87055" name="Rectangle 15"/>
          <p:cNvSpPr>
            <a:spLocks noChangeArrowheads="1"/>
          </p:cNvSpPr>
          <p:nvPr/>
        </p:nvSpPr>
        <p:spPr bwMode="auto">
          <a:xfrm>
            <a:off x="0" y="33099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7056" name="Object 16"/>
          <p:cNvGraphicFramePr>
            <a:graphicFrameLocks noChangeAspect="1"/>
          </p:cNvGraphicFramePr>
          <p:nvPr>
            <p:extLst>
              <p:ext uri="{D42A27DB-BD31-4B8C-83A1-F6EECF244321}">
                <p14:modId xmlns:p14="http://schemas.microsoft.com/office/powerpoint/2010/main" val="3800131144"/>
              </p:ext>
            </p:extLst>
          </p:nvPr>
        </p:nvGraphicFramePr>
        <p:xfrm>
          <a:off x="4024907" y="4989512"/>
          <a:ext cx="1004888" cy="392113"/>
        </p:xfrm>
        <a:graphic>
          <a:graphicData uri="http://schemas.openxmlformats.org/presentationml/2006/ole">
            <mc:AlternateContent xmlns:mc="http://schemas.openxmlformats.org/markup-compatibility/2006">
              <mc:Choice xmlns:v="urn:schemas-microsoft-com:vml" Requires="v">
                <p:oleObj spid="_x0000_s31756" name="Equation" r:id="rId11" imgW="609336" imgH="241195" progId="Equation.3">
                  <p:embed/>
                </p:oleObj>
              </mc:Choice>
              <mc:Fallback>
                <p:oleObj name="Equation" r:id="rId11" imgW="609336" imgH="241195"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24907" y="4989512"/>
                        <a:ext cx="100488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57" name="Text Box 17"/>
          <p:cNvSpPr txBox="1">
            <a:spLocks noChangeArrowheads="1"/>
          </p:cNvSpPr>
          <p:nvPr/>
        </p:nvSpPr>
        <p:spPr bwMode="auto">
          <a:xfrm>
            <a:off x="762000" y="5791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(implying)</a:t>
            </a:r>
          </a:p>
        </p:txBody>
      </p:sp>
      <p:sp>
        <p:nvSpPr>
          <p:cNvPr id="87058" name="Rectangle 1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7059" name="Object 19"/>
          <p:cNvGraphicFramePr>
            <a:graphicFrameLocks noChangeAspect="1"/>
          </p:cNvGraphicFramePr>
          <p:nvPr/>
        </p:nvGraphicFramePr>
        <p:xfrm>
          <a:off x="2057400" y="5791200"/>
          <a:ext cx="942975" cy="476250"/>
        </p:xfrm>
        <a:graphic>
          <a:graphicData uri="http://schemas.openxmlformats.org/presentationml/2006/ole">
            <mc:AlternateContent xmlns:mc="http://schemas.openxmlformats.org/markup-compatibility/2006">
              <mc:Choice xmlns:v="urn:schemas-microsoft-com:vml" Requires="v">
                <p:oleObj spid="_x0000_s31757" name="Equation" r:id="rId13" imgW="507780" imgH="253890" progId="Equation.3">
                  <p:embed/>
                </p:oleObj>
              </mc:Choice>
              <mc:Fallback>
                <p:oleObj name="Equation" r:id="rId13" imgW="507780" imgH="25389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57400" y="5791200"/>
                        <a:ext cx="9429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60" name="Text Box 20"/>
          <p:cNvSpPr txBox="1">
            <a:spLocks noChangeArrowheads="1"/>
          </p:cNvSpPr>
          <p:nvPr/>
        </p:nvSpPr>
        <p:spPr bwMode="auto">
          <a:xfrm>
            <a:off x="2895600" y="57912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with</a:t>
            </a:r>
          </a:p>
        </p:txBody>
      </p:sp>
      <p:sp>
        <p:nvSpPr>
          <p:cNvPr id="87061" name="Rectangle 21"/>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7062" name="Object 22"/>
          <p:cNvGraphicFramePr>
            <a:graphicFrameLocks noChangeAspect="1"/>
          </p:cNvGraphicFramePr>
          <p:nvPr/>
        </p:nvGraphicFramePr>
        <p:xfrm>
          <a:off x="3505200" y="5791200"/>
          <a:ext cx="762000" cy="427038"/>
        </p:xfrm>
        <a:graphic>
          <a:graphicData uri="http://schemas.openxmlformats.org/presentationml/2006/ole">
            <mc:AlternateContent xmlns:mc="http://schemas.openxmlformats.org/markup-compatibility/2006">
              <mc:Choice xmlns:v="urn:schemas-microsoft-com:vml" Requires="v">
                <p:oleObj spid="_x0000_s31758" name="Equation" r:id="rId15" imgW="393359" imgH="215713" progId="Equation.3">
                  <p:embed/>
                </p:oleObj>
              </mc:Choice>
              <mc:Fallback>
                <p:oleObj name="Equation" r:id="rId15" imgW="393359" imgH="215713"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05200" y="5791200"/>
                        <a:ext cx="76200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63" name="Text Box 23"/>
          <p:cNvSpPr txBox="1">
            <a:spLocks noChangeArrowheads="1"/>
          </p:cNvSpPr>
          <p:nvPr/>
        </p:nvSpPr>
        <p:spPr bwMode="auto">
          <a:xfrm>
            <a:off x="762000" y="54102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We now have a linear regression model where </a:t>
            </a:r>
          </a:p>
        </p:txBody>
      </p:sp>
      <p:sp>
        <p:nvSpPr>
          <p:cNvPr id="87064" name="Rectangle 2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7065" name="Object 25"/>
          <p:cNvGraphicFramePr>
            <a:graphicFrameLocks noChangeAspect="1"/>
          </p:cNvGraphicFramePr>
          <p:nvPr/>
        </p:nvGraphicFramePr>
        <p:xfrm>
          <a:off x="5867400" y="5410200"/>
          <a:ext cx="1371600" cy="411163"/>
        </p:xfrm>
        <a:graphic>
          <a:graphicData uri="http://schemas.openxmlformats.org/presentationml/2006/ole">
            <mc:AlternateContent xmlns:mc="http://schemas.openxmlformats.org/markup-compatibility/2006">
              <mc:Choice xmlns:v="urn:schemas-microsoft-com:vml" Requires="v">
                <p:oleObj spid="_x0000_s31759" name="Equation" r:id="rId17" imgW="761669" imgH="228501" progId="Equation.3">
                  <p:embed/>
                </p:oleObj>
              </mc:Choice>
              <mc:Fallback>
                <p:oleObj name="Equation" r:id="rId17" imgW="761669"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867400" y="5410200"/>
                        <a:ext cx="1371600" cy="41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7066"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0803E268-0204-4AC3-9150-23BC8E2D57E5}" type="slidenum">
              <a:rPr lang="en-US" altLang="id-ID" sz="1400">
                <a:solidFill>
                  <a:schemeClr val="bg2"/>
                </a:solidFill>
              </a:rPr>
              <a:pPr algn="l">
                <a:spcBef>
                  <a:spcPct val="0"/>
                </a:spcBef>
                <a:buClrTx/>
                <a:buSzTx/>
                <a:buFontTx/>
                <a:buNone/>
              </a:pPr>
              <a:t>35</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pPr eaLnBrk="1" hangingPunct="1"/>
            <a:r>
              <a:rPr lang="en-US" altLang="id-ID" sz="4000" smtClean="0"/>
              <a:t>Linearization of data cont.</a:t>
            </a:r>
          </a:p>
        </p:txBody>
      </p:sp>
      <p:sp>
        <p:nvSpPr>
          <p:cNvPr id="89091" name="Text Box 3"/>
          <p:cNvSpPr txBox="1">
            <a:spLocks noChangeArrowheads="1"/>
          </p:cNvSpPr>
          <p:nvPr/>
        </p:nvSpPr>
        <p:spPr bwMode="auto">
          <a:xfrm>
            <a:off x="762000" y="2057400"/>
            <a:ext cx="601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Using linear model regression methods,</a:t>
            </a:r>
          </a:p>
        </p:txBody>
      </p:sp>
      <p:sp>
        <p:nvSpPr>
          <p:cNvPr id="89092" name="Rectangle 4"/>
          <p:cNvSpPr>
            <a:spLocks noChangeArrowheads="1"/>
          </p:cNvSpPr>
          <p:nvPr/>
        </p:nvSpPr>
        <p:spPr bwMode="auto">
          <a:xfrm>
            <a:off x="0" y="28051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9093" name="Object 5"/>
          <p:cNvGraphicFramePr>
            <a:graphicFrameLocks noChangeAspect="1"/>
          </p:cNvGraphicFramePr>
          <p:nvPr/>
        </p:nvGraphicFramePr>
        <p:xfrm>
          <a:off x="1447800" y="2362200"/>
          <a:ext cx="2590800" cy="1985963"/>
        </p:xfrm>
        <a:graphic>
          <a:graphicData uri="http://schemas.openxmlformats.org/presentationml/2006/ole">
            <mc:AlternateContent xmlns:mc="http://schemas.openxmlformats.org/markup-compatibility/2006">
              <mc:Choice xmlns:v="urn:schemas-microsoft-com:vml" Requires="v">
                <p:oleObj spid="_x0000_s32773" name="Equation" r:id="rId5" imgW="1625600" imgH="1244600" progId="Equation.3">
                  <p:embed/>
                </p:oleObj>
              </mc:Choice>
              <mc:Fallback>
                <p:oleObj name="Equation" r:id="rId5" imgW="1625600" imgH="1244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47800" y="2362200"/>
                        <a:ext cx="2590800" cy="198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4" name="Text Box 6"/>
          <p:cNvSpPr txBox="1">
            <a:spLocks noChangeArrowheads="1"/>
          </p:cNvSpPr>
          <p:nvPr/>
        </p:nvSpPr>
        <p:spPr bwMode="auto">
          <a:xfrm>
            <a:off x="762000" y="43434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Once </a:t>
            </a:r>
          </a:p>
        </p:txBody>
      </p:sp>
      <p:sp>
        <p:nvSpPr>
          <p:cNvPr id="89095"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9096" name="Object 8"/>
          <p:cNvGraphicFramePr>
            <a:graphicFrameLocks noChangeAspect="1"/>
          </p:cNvGraphicFramePr>
          <p:nvPr/>
        </p:nvGraphicFramePr>
        <p:xfrm>
          <a:off x="1447800" y="4343400"/>
          <a:ext cx="649288" cy="412750"/>
        </p:xfrm>
        <a:graphic>
          <a:graphicData uri="http://schemas.openxmlformats.org/presentationml/2006/ole">
            <mc:AlternateContent xmlns:mc="http://schemas.openxmlformats.org/markup-compatibility/2006">
              <mc:Choice xmlns:v="urn:schemas-microsoft-com:vml" Requires="v">
                <p:oleObj spid="_x0000_s32774" name="Equation" r:id="rId7" imgW="355446" imgH="228501" progId="Equation.3">
                  <p:embed/>
                </p:oleObj>
              </mc:Choice>
              <mc:Fallback>
                <p:oleObj name="Equation" r:id="rId7" imgW="355446"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4343400"/>
                        <a:ext cx="649288"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097"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89098" name="Text Box 10"/>
          <p:cNvSpPr txBox="1">
            <a:spLocks noChangeArrowheads="1"/>
          </p:cNvSpPr>
          <p:nvPr/>
        </p:nvSpPr>
        <p:spPr bwMode="auto">
          <a:xfrm>
            <a:off x="2057400" y="4343400"/>
            <a:ext cx="6705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are found, the original constants of the model are found as</a:t>
            </a:r>
          </a:p>
        </p:txBody>
      </p:sp>
      <p:sp>
        <p:nvSpPr>
          <p:cNvPr id="89099" name="Rectangle 1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89100" name="Object 12"/>
          <p:cNvGraphicFramePr>
            <a:graphicFrameLocks noChangeAspect="1"/>
          </p:cNvGraphicFramePr>
          <p:nvPr/>
        </p:nvGraphicFramePr>
        <p:xfrm>
          <a:off x="1752600" y="4724400"/>
          <a:ext cx="762000" cy="714375"/>
        </p:xfrm>
        <a:graphic>
          <a:graphicData uri="http://schemas.openxmlformats.org/presentationml/2006/ole">
            <mc:AlternateContent xmlns:mc="http://schemas.openxmlformats.org/markup-compatibility/2006">
              <mc:Choice xmlns:v="urn:schemas-microsoft-com:vml" Requires="v">
                <p:oleObj spid="_x0000_s32775" name="Equation" r:id="rId9" imgW="457200" imgH="431800" progId="Equation.3">
                  <p:embed/>
                </p:oleObj>
              </mc:Choice>
              <mc:Fallback>
                <p:oleObj name="Equation" r:id="rId9" imgW="457200" imgH="4318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4724400"/>
                        <a:ext cx="762000"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9101"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2C4EADC7-FA50-4A87-B5A6-2F099CC63324}" type="slidenum">
              <a:rPr lang="en-US" altLang="id-ID" sz="1400">
                <a:solidFill>
                  <a:schemeClr val="bg2"/>
                </a:solidFill>
              </a:rPr>
              <a:pPr algn="l">
                <a:spcBef>
                  <a:spcPct val="0"/>
                </a:spcBef>
                <a:buClrTx/>
                <a:buSzTx/>
                <a:buFontTx/>
                <a:buNone/>
              </a:pPr>
              <a:t>36</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en-US" altLang="id-ID" sz="4000" dirty="0" smtClean="0"/>
              <a:t>Example </a:t>
            </a:r>
            <a:r>
              <a:rPr lang="id-ID" altLang="id-ID" sz="4000" dirty="0" smtClean="0"/>
              <a:t>4</a:t>
            </a:r>
            <a:r>
              <a:rPr lang="en-US" altLang="id-ID" sz="4000" dirty="0" smtClean="0"/>
              <a:t>-Linearization </a:t>
            </a:r>
            <a:r>
              <a:rPr lang="en-US" altLang="id-ID" sz="4000" dirty="0" smtClean="0"/>
              <a:t>of data</a:t>
            </a:r>
          </a:p>
        </p:txBody>
      </p:sp>
      <p:graphicFrame>
        <p:nvGraphicFramePr>
          <p:cNvPr id="92163" name="Group 3"/>
          <p:cNvGraphicFramePr>
            <a:graphicFrameLocks noGrp="1"/>
          </p:cNvGraphicFramePr>
          <p:nvPr>
            <p:ph sz="half" idx="1"/>
          </p:nvPr>
        </p:nvGraphicFramePr>
        <p:xfrm>
          <a:off x="304800" y="4191000"/>
          <a:ext cx="4419599" cy="609600"/>
        </p:xfrm>
        <a:graphic>
          <a:graphicData uri="http://schemas.openxmlformats.org/drawingml/2006/table">
            <a:tbl>
              <a:tblPr/>
              <a:tblGrid>
                <a:gridCol w="667994"/>
                <a:gridCol w="664384"/>
                <a:gridCol w="621055"/>
                <a:gridCol w="621055"/>
                <a:gridCol w="622861"/>
                <a:gridCol w="622860"/>
                <a:gridCol w="599390"/>
              </a:tblGrid>
              <a:tr h="274320">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smtClean="0">
                          <a:ln>
                            <a:noFill/>
                          </a:ln>
                          <a:solidFill>
                            <a:schemeClr val="tx1"/>
                          </a:solidFill>
                          <a:effectLst/>
                          <a:latin typeface="Times New Roman" pitchFamily="18" charset="0"/>
                        </a:rPr>
                        <a:t>t(hrs)</a:t>
                      </a: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25908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1.000</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0.891</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0.708</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0.562</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0.447</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400" b="0" i="0" u="none" strike="noStrike" cap="none" normalizeH="0" baseline="0" dirty="0" smtClean="0">
                          <a:ln>
                            <a:noFill/>
                          </a:ln>
                          <a:solidFill>
                            <a:schemeClr val="tx1"/>
                          </a:solidFill>
                          <a:effectLst/>
                          <a:latin typeface="Times New Roman" pitchFamily="18" charset="0"/>
                          <a:cs typeface="Times New Roman" pitchFamily="18" charset="0"/>
                        </a:rPr>
                        <a:t>0.355</a:t>
                      </a:r>
                      <a:endParaRPr kumimoji="0" lang="en-US" sz="1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1165" name="Text Box 29"/>
          <p:cNvSpPr txBox="1">
            <a:spLocks noChangeArrowheads="1"/>
          </p:cNvSpPr>
          <p:nvPr/>
        </p:nvSpPr>
        <p:spPr bwMode="auto">
          <a:xfrm>
            <a:off x="762000" y="1901825"/>
            <a:ext cx="7467600" cy="160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600"/>
              <a:t>Many patients get concerned when a test involves injection of a radioactive material.  For example for scanning a gallbladder, a few drops of Technetium-99m isotope is used.  Half of the technetium-99m would be gone in about </a:t>
            </a:r>
            <a:r>
              <a:rPr lang="en-US" altLang="id-ID" sz="1600" i="1"/>
              <a:t>6</a:t>
            </a:r>
            <a:r>
              <a:rPr lang="en-US" altLang="id-ID" sz="1600"/>
              <a:t> hours.  It, however, takes about </a:t>
            </a:r>
            <a:r>
              <a:rPr lang="en-US" altLang="id-ID" sz="1600" i="1"/>
              <a:t>24</a:t>
            </a:r>
            <a:r>
              <a:rPr lang="en-US" altLang="id-ID" sz="1600"/>
              <a:t> hours for the radiation levels to reach what we are exposed to in day-to-day activities.  Below is given the relative intensity of radiation as a function of time</a:t>
            </a:r>
            <a:r>
              <a:rPr lang="en-US" altLang="id-ID" sz="1900"/>
              <a:t>.</a:t>
            </a:r>
          </a:p>
        </p:txBody>
      </p:sp>
      <p:sp>
        <p:nvSpPr>
          <p:cNvPr id="91166" name="Text Box 30"/>
          <p:cNvSpPr txBox="1">
            <a:spLocks noChangeArrowheads="1"/>
          </p:cNvSpPr>
          <p:nvPr/>
        </p:nvSpPr>
        <p:spPr bwMode="auto">
          <a:xfrm>
            <a:off x="381000" y="3657600"/>
            <a:ext cx="49530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400" b="1"/>
              <a:t>Table.</a:t>
            </a:r>
            <a:r>
              <a:rPr lang="en-US" altLang="id-ID" sz="1400"/>
              <a:t> Relative intensity of radiation as a function </a:t>
            </a:r>
          </a:p>
        </p:txBody>
      </p:sp>
      <p:sp>
        <p:nvSpPr>
          <p:cNvPr id="91167" name="Rectangle 31"/>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1168" name="Object 32"/>
          <p:cNvGraphicFramePr>
            <a:graphicFrameLocks noChangeAspect="1"/>
          </p:cNvGraphicFramePr>
          <p:nvPr/>
        </p:nvGraphicFramePr>
        <p:xfrm>
          <a:off x="533400" y="4495800"/>
          <a:ext cx="209550" cy="274638"/>
        </p:xfrm>
        <a:graphic>
          <a:graphicData uri="http://schemas.openxmlformats.org/presentationml/2006/ole">
            <mc:AlternateContent xmlns:mc="http://schemas.openxmlformats.org/markup-compatibility/2006">
              <mc:Choice xmlns:v="urn:schemas-microsoft-com:vml" Requires="v">
                <p:oleObj spid="_x0000_s33796" name="Equation" r:id="rId5" imgW="126780" imgH="164814" progId="Equation.3">
                  <p:embed/>
                </p:oleObj>
              </mc:Choice>
              <mc:Fallback>
                <p:oleObj name="Equation" r:id="rId5" imgW="126780" imgH="164814"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4495800"/>
                        <a:ext cx="20955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1169" name="Text Box 33"/>
          <p:cNvSpPr txBox="1">
            <a:spLocks noChangeArrowheads="1"/>
          </p:cNvSpPr>
          <p:nvPr/>
        </p:nvSpPr>
        <p:spPr bwMode="auto">
          <a:xfrm>
            <a:off x="381000" y="3886200"/>
            <a:ext cx="4038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400"/>
              <a:t>of time</a:t>
            </a:r>
          </a:p>
        </p:txBody>
      </p:sp>
      <p:sp>
        <p:nvSpPr>
          <p:cNvPr id="91170" name="Rectangle 34"/>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1171" name="Object 35"/>
          <p:cNvGraphicFramePr>
            <a:graphicFrameLocks noGrp="1" noChangeAspect="1"/>
          </p:cNvGraphicFramePr>
          <p:nvPr>
            <p:ph sz="half" idx="2"/>
          </p:nvPr>
        </p:nvGraphicFramePr>
        <p:xfrm>
          <a:off x="4924425" y="3487738"/>
          <a:ext cx="3990975" cy="2532062"/>
        </p:xfrm>
        <a:graphic>
          <a:graphicData uri="http://schemas.openxmlformats.org/presentationml/2006/ole">
            <mc:AlternateContent xmlns:mc="http://schemas.openxmlformats.org/markup-compatibility/2006">
              <mc:Choice xmlns:v="urn:schemas-microsoft-com:vml" Requires="v">
                <p:oleObj spid="_x0000_s33797" name="Chart" r:id="rId7" imgW="4248302" imgH="2695651" progId="Excel.Chart.8">
                  <p:embed/>
                </p:oleObj>
              </mc:Choice>
              <mc:Fallback>
                <p:oleObj name="Chart" r:id="rId7" imgW="4248302" imgH="2695651" progId="Excel.Chart.8">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924425" y="3487738"/>
                        <a:ext cx="3990975" cy="2532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91172" name="Text Box 36"/>
          <p:cNvSpPr txBox="1">
            <a:spLocks noChangeArrowheads="1"/>
          </p:cNvSpPr>
          <p:nvPr/>
        </p:nvSpPr>
        <p:spPr bwMode="auto">
          <a:xfrm>
            <a:off x="4800600" y="6019800"/>
            <a:ext cx="41910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0"/>
              </a:spcBef>
              <a:buClrTx/>
              <a:buSzTx/>
              <a:buFontTx/>
              <a:buNone/>
            </a:pPr>
            <a:r>
              <a:rPr lang="en-US" altLang="id-ID" sz="1400" b="1"/>
              <a:t>Figure.</a:t>
            </a:r>
            <a:r>
              <a:rPr lang="en-US" altLang="id-ID" sz="1400"/>
              <a:t> Data points of relative radiation intensity</a:t>
            </a:r>
          </a:p>
          <a:p>
            <a:pPr eaLnBrk="1" hangingPunct="1">
              <a:spcBef>
                <a:spcPct val="0"/>
              </a:spcBef>
              <a:buClrTx/>
              <a:buSzTx/>
              <a:buFontTx/>
              <a:buNone/>
            </a:pPr>
            <a:r>
              <a:rPr lang="en-US" altLang="id-ID" sz="1400"/>
              <a:t>            vs. time</a:t>
            </a:r>
            <a:endParaRPr lang="en-US" altLang="id-ID" sz="1400" b="1"/>
          </a:p>
        </p:txBody>
      </p:sp>
      <p:sp>
        <p:nvSpPr>
          <p:cNvPr id="91173"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5FB807A8-23D3-4670-8844-7A8B6737EBE1}" type="slidenum">
              <a:rPr lang="en-US" altLang="id-ID" sz="1400">
                <a:solidFill>
                  <a:schemeClr val="bg2"/>
                </a:solidFill>
              </a:rPr>
              <a:pPr algn="l">
                <a:spcBef>
                  <a:spcPct val="0"/>
                </a:spcBef>
                <a:buClrTx/>
                <a:buSzTx/>
                <a:buFontTx/>
                <a:buNone/>
              </a:pPr>
              <a:t>37</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922338" y="609600"/>
            <a:ext cx="8221662" cy="1143000"/>
          </a:xfrm>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sp>
        <p:nvSpPr>
          <p:cNvPr id="93187" name="Text Box 3"/>
          <p:cNvSpPr txBox="1">
            <a:spLocks noChangeArrowheads="1"/>
          </p:cNvSpPr>
          <p:nvPr/>
        </p:nvSpPr>
        <p:spPr bwMode="auto">
          <a:xfrm>
            <a:off x="914400" y="2133600"/>
            <a:ext cx="76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Find: </a:t>
            </a:r>
          </a:p>
        </p:txBody>
      </p:sp>
      <p:sp>
        <p:nvSpPr>
          <p:cNvPr id="93188" name="Text Box 4"/>
          <p:cNvSpPr txBox="1">
            <a:spLocks noChangeArrowheads="1"/>
          </p:cNvSpPr>
          <p:nvPr/>
        </p:nvSpPr>
        <p:spPr bwMode="auto">
          <a:xfrm>
            <a:off x="1676400" y="2438400"/>
            <a:ext cx="457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 The value of the regression constants </a:t>
            </a:r>
          </a:p>
        </p:txBody>
      </p:sp>
      <p:sp>
        <p:nvSpPr>
          <p:cNvPr id="93189"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3190" name="Object 6"/>
          <p:cNvGraphicFramePr>
            <a:graphicFrameLocks noChangeAspect="1"/>
          </p:cNvGraphicFramePr>
          <p:nvPr/>
        </p:nvGraphicFramePr>
        <p:xfrm>
          <a:off x="6096000" y="2514600"/>
          <a:ext cx="255588" cy="271463"/>
        </p:xfrm>
        <a:graphic>
          <a:graphicData uri="http://schemas.openxmlformats.org/presentationml/2006/ole">
            <mc:AlternateContent xmlns:mc="http://schemas.openxmlformats.org/markup-compatibility/2006">
              <mc:Choice xmlns:v="urn:schemas-microsoft-com:vml" Requires="v">
                <p:oleObj spid="_x0000_s34821" name="Equation" r:id="rId5" imgW="152268" imgH="164957" progId="Equation.3">
                  <p:embed/>
                </p:oleObj>
              </mc:Choice>
              <mc:Fallback>
                <p:oleObj name="Equation" r:id="rId5" imgW="152268" imgH="164957"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0" y="2514600"/>
                        <a:ext cx="255588" cy="27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1"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3192" name="Object 8"/>
          <p:cNvGraphicFramePr>
            <a:graphicFrameLocks noChangeAspect="1"/>
          </p:cNvGraphicFramePr>
          <p:nvPr/>
        </p:nvGraphicFramePr>
        <p:xfrm>
          <a:off x="6858000" y="2514600"/>
          <a:ext cx="238125" cy="300038"/>
        </p:xfrm>
        <a:graphic>
          <a:graphicData uri="http://schemas.openxmlformats.org/presentationml/2006/ole">
            <mc:AlternateContent xmlns:mc="http://schemas.openxmlformats.org/markup-compatibility/2006">
              <mc:Choice xmlns:v="urn:schemas-microsoft-com:vml" Requires="v">
                <p:oleObj spid="_x0000_s34822" name="Equation" r:id="rId7" imgW="139579" imgH="177646" progId="Equation.3">
                  <p:embed/>
                </p:oleObj>
              </mc:Choice>
              <mc:Fallback>
                <p:oleObj name="Equation" r:id="rId7" imgW="139579" imgH="17764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58000" y="2514600"/>
                        <a:ext cx="238125"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3" name="Text Box 9"/>
          <p:cNvSpPr txBox="1">
            <a:spLocks noChangeArrowheads="1"/>
          </p:cNvSpPr>
          <p:nvPr/>
        </p:nvSpPr>
        <p:spPr bwMode="auto">
          <a:xfrm>
            <a:off x="6324600" y="2438400"/>
            <a:ext cx="609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and</a:t>
            </a:r>
          </a:p>
        </p:txBody>
      </p:sp>
      <p:sp>
        <p:nvSpPr>
          <p:cNvPr id="93194" name="Text Box 10"/>
          <p:cNvSpPr txBox="1">
            <a:spLocks noChangeArrowheads="1"/>
          </p:cNvSpPr>
          <p:nvPr/>
        </p:nvSpPr>
        <p:spPr bwMode="auto">
          <a:xfrm>
            <a:off x="1057275" y="2788444"/>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b) The half-life of Technium-99m</a:t>
            </a:r>
          </a:p>
        </p:txBody>
      </p:sp>
      <p:sp>
        <p:nvSpPr>
          <p:cNvPr id="93195" name="Text Box 11"/>
          <p:cNvSpPr txBox="1">
            <a:spLocks noChangeArrowheads="1"/>
          </p:cNvSpPr>
          <p:nvPr/>
        </p:nvSpPr>
        <p:spPr bwMode="auto">
          <a:xfrm>
            <a:off x="1447800" y="3200400"/>
            <a:ext cx="464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dirty="0"/>
              <a:t>c) Radiation intensity after 24 hours</a:t>
            </a:r>
          </a:p>
        </p:txBody>
      </p:sp>
      <p:sp>
        <p:nvSpPr>
          <p:cNvPr id="93196" name="Text Box 12"/>
          <p:cNvSpPr txBox="1">
            <a:spLocks noChangeArrowheads="1"/>
          </p:cNvSpPr>
          <p:nvPr/>
        </p:nvSpPr>
        <p:spPr bwMode="auto">
          <a:xfrm>
            <a:off x="838200" y="3581400"/>
            <a:ext cx="6629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The relative intensity is related to time by the equation</a:t>
            </a:r>
          </a:p>
        </p:txBody>
      </p:sp>
      <p:sp>
        <p:nvSpPr>
          <p:cNvPr id="93197" name="Rectangle 13"/>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3198" name="Object 14"/>
          <p:cNvGraphicFramePr>
            <a:graphicFrameLocks noChangeAspect="1"/>
          </p:cNvGraphicFramePr>
          <p:nvPr/>
        </p:nvGraphicFramePr>
        <p:xfrm>
          <a:off x="1828800" y="3962400"/>
          <a:ext cx="914400" cy="404813"/>
        </p:xfrm>
        <a:graphic>
          <a:graphicData uri="http://schemas.openxmlformats.org/presentationml/2006/ole">
            <mc:AlternateContent xmlns:mc="http://schemas.openxmlformats.org/markup-compatibility/2006">
              <mc:Choice xmlns:v="urn:schemas-microsoft-com:vml" Requires="v">
                <p:oleObj spid="_x0000_s34823" name="Equation" r:id="rId9" imgW="583947" imgH="253890" progId="Equation.3">
                  <p:embed/>
                </p:oleObj>
              </mc:Choice>
              <mc:Fallback>
                <p:oleObj name="Equation" r:id="rId9" imgW="583947" imgH="25389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8800" y="3962400"/>
                        <a:ext cx="914400" cy="40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3199"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72DD9D00-B447-4DD4-83B6-1A91ED8E0DBC}" type="slidenum">
              <a:rPr lang="en-US" altLang="id-ID" sz="1400">
                <a:solidFill>
                  <a:schemeClr val="bg2"/>
                </a:solidFill>
              </a:rPr>
              <a:pPr algn="l">
                <a:spcBef>
                  <a:spcPct val="0"/>
                </a:spcBef>
                <a:buClrTx/>
                <a:buSzTx/>
                <a:buFontTx/>
                <a:buNone/>
              </a:pPr>
              <a:t>38</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sp>
        <p:nvSpPr>
          <p:cNvPr id="95235" name="Text Box 3"/>
          <p:cNvSpPr txBox="1">
            <a:spLocks noChangeArrowheads="1"/>
          </p:cNvSpPr>
          <p:nvPr/>
        </p:nvSpPr>
        <p:spPr bwMode="auto">
          <a:xfrm>
            <a:off x="762000" y="2057400"/>
            <a:ext cx="5257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id-ID" altLang="id-ID" sz="1900"/>
          </a:p>
        </p:txBody>
      </p:sp>
      <p:sp>
        <p:nvSpPr>
          <p:cNvPr id="95236" name="Rectangle 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37" name="Object 5"/>
          <p:cNvGraphicFramePr>
            <a:graphicFrameLocks noChangeAspect="1"/>
          </p:cNvGraphicFramePr>
          <p:nvPr/>
        </p:nvGraphicFramePr>
        <p:xfrm>
          <a:off x="1143000" y="2438400"/>
          <a:ext cx="990600" cy="371475"/>
        </p:xfrm>
        <a:graphic>
          <a:graphicData uri="http://schemas.openxmlformats.org/presentationml/2006/ole">
            <mc:AlternateContent xmlns:mc="http://schemas.openxmlformats.org/markup-compatibility/2006">
              <mc:Choice xmlns:v="urn:schemas-microsoft-com:vml" Requires="v">
                <p:oleObj spid="_x0000_s35850" name="Equation" r:id="rId5" imgW="558800" imgH="228600" progId="Equation.3">
                  <p:embed/>
                </p:oleObj>
              </mc:Choice>
              <mc:Fallback>
                <p:oleObj name="Equation" r:id="rId5" imgW="5588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2438400"/>
                        <a:ext cx="9906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38" name="Text Box 6"/>
          <p:cNvSpPr txBox="1">
            <a:spLocks noChangeArrowheads="1"/>
          </p:cNvSpPr>
          <p:nvPr/>
        </p:nvSpPr>
        <p:spPr bwMode="auto">
          <a:xfrm>
            <a:off x="762000" y="2057400"/>
            <a:ext cx="3352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Exponential model given as,</a:t>
            </a:r>
          </a:p>
        </p:txBody>
      </p:sp>
      <p:sp>
        <p:nvSpPr>
          <p:cNvPr id="95239" name="Rectangle 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40" name="Object 8"/>
          <p:cNvGraphicFramePr>
            <a:graphicFrameLocks noChangeAspect="1"/>
          </p:cNvGraphicFramePr>
          <p:nvPr/>
        </p:nvGraphicFramePr>
        <p:xfrm>
          <a:off x="1143000" y="2819400"/>
          <a:ext cx="1752600" cy="347663"/>
        </p:xfrm>
        <a:graphic>
          <a:graphicData uri="http://schemas.openxmlformats.org/presentationml/2006/ole">
            <mc:AlternateContent xmlns:mc="http://schemas.openxmlformats.org/markup-compatibility/2006">
              <mc:Choice xmlns:v="urn:schemas-microsoft-com:vml" Requires="v">
                <p:oleObj spid="_x0000_s35851" name="Equation" r:id="rId7" imgW="1104421" imgH="215806" progId="Equation.3">
                  <p:embed/>
                </p:oleObj>
              </mc:Choice>
              <mc:Fallback>
                <p:oleObj name="Equation" r:id="rId7" imgW="1104421" imgH="215806"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3000" y="2819400"/>
                        <a:ext cx="1752600" cy="34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1" name="Text Box 9"/>
          <p:cNvSpPr txBox="1">
            <a:spLocks noChangeArrowheads="1"/>
          </p:cNvSpPr>
          <p:nvPr/>
        </p:nvSpPr>
        <p:spPr bwMode="auto">
          <a:xfrm>
            <a:off x="685800" y="3124200"/>
            <a:ext cx="129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Assuming</a:t>
            </a:r>
          </a:p>
        </p:txBody>
      </p:sp>
      <p:sp>
        <p:nvSpPr>
          <p:cNvPr id="95242"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95243" name="Rectangle 11"/>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44" name="Object 12"/>
          <p:cNvGraphicFramePr>
            <a:graphicFrameLocks noChangeAspect="1"/>
          </p:cNvGraphicFramePr>
          <p:nvPr/>
        </p:nvGraphicFramePr>
        <p:xfrm>
          <a:off x="1847850" y="3200400"/>
          <a:ext cx="796925" cy="319088"/>
        </p:xfrm>
        <a:graphic>
          <a:graphicData uri="http://schemas.openxmlformats.org/presentationml/2006/ole">
            <mc:AlternateContent xmlns:mc="http://schemas.openxmlformats.org/markup-compatibility/2006">
              <mc:Choice xmlns:v="urn:schemas-microsoft-com:vml" Requires="v">
                <p:oleObj spid="_x0000_s35852" name="Equation" r:id="rId9" imgW="494870" imgH="203024" progId="Equation.3">
                  <p:embed/>
                </p:oleObj>
              </mc:Choice>
              <mc:Fallback>
                <p:oleObj name="Equation" r:id="rId9" imgW="494870" imgH="203024"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47850" y="3200400"/>
                        <a:ext cx="796925" cy="31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5" name="Text Box 13"/>
          <p:cNvSpPr txBox="1">
            <a:spLocks noChangeArrowheads="1"/>
          </p:cNvSpPr>
          <p:nvPr/>
        </p:nvSpPr>
        <p:spPr bwMode="auto">
          <a:xfrm>
            <a:off x="2514600" y="3124200"/>
            <a:ext cx="22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a:t>
            </a:r>
          </a:p>
        </p:txBody>
      </p:sp>
      <p:sp>
        <p:nvSpPr>
          <p:cNvPr id="95246"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47" name="Object 15"/>
          <p:cNvGraphicFramePr>
            <a:graphicFrameLocks noChangeAspect="1"/>
          </p:cNvGraphicFramePr>
          <p:nvPr/>
        </p:nvGraphicFramePr>
        <p:xfrm>
          <a:off x="2743200" y="3124200"/>
          <a:ext cx="1143000" cy="381000"/>
        </p:xfrm>
        <a:graphic>
          <a:graphicData uri="http://schemas.openxmlformats.org/presentationml/2006/ole">
            <mc:AlternateContent xmlns:mc="http://schemas.openxmlformats.org/markup-compatibility/2006">
              <mc:Choice xmlns:v="urn:schemas-microsoft-com:vml" Requires="v">
                <p:oleObj spid="_x0000_s35853" name="Equation" r:id="rId11" imgW="685800" imgH="228600" progId="Equation.3">
                  <p:embed/>
                </p:oleObj>
              </mc:Choice>
              <mc:Fallback>
                <p:oleObj name="Equation" r:id="rId11" imgW="68580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743200" y="3124200"/>
                        <a:ext cx="1143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48" name="Text Box 16"/>
          <p:cNvSpPr txBox="1">
            <a:spLocks noChangeArrowheads="1"/>
          </p:cNvSpPr>
          <p:nvPr/>
        </p:nvSpPr>
        <p:spPr bwMode="auto">
          <a:xfrm>
            <a:off x="3886200" y="31242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and</a:t>
            </a:r>
          </a:p>
        </p:txBody>
      </p:sp>
      <p:sp>
        <p:nvSpPr>
          <p:cNvPr id="95249" name="Rectangle 17"/>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50" name="Object 18"/>
          <p:cNvGraphicFramePr>
            <a:graphicFrameLocks noChangeAspect="1"/>
          </p:cNvGraphicFramePr>
          <p:nvPr/>
        </p:nvGraphicFramePr>
        <p:xfrm>
          <a:off x="4419600" y="3124200"/>
          <a:ext cx="762000" cy="388938"/>
        </p:xfrm>
        <a:graphic>
          <a:graphicData uri="http://schemas.openxmlformats.org/presentationml/2006/ole">
            <mc:AlternateContent xmlns:mc="http://schemas.openxmlformats.org/markup-compatibility/2006">
              <mc:Choice xmlns:v="urn:schemas-microsoft-com:vml" Requires="v">
                <p:oleObj spid="_x0000_s35854" name="Equation" r:id="rId13" imgW="431613" imgH="215806" progId="Equation.3">
                  <p:embed/>
                </p:oleObj>
              </mc:Choice>
              <mc:Fallback>
                <p:oleObj name="Equation" r:id="rId13" imgW="431613" imgH="215806"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19600" y="3124200"/>
                        <a:ext cx="762000" cy="388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1" name="Text Box 19"/>
          <p:cNvSpPr txBox="1">
            <a:spLocks noChangeArrowheads="1"/>
          </p:cNvSpPr>
          <p:nvPr/>
        </p:nvSpPr>
        <p:spPr bwMode="auto">
          <a:xfrm>
            <a:off x="5181600" y="3124200"/>
            <a:ext cx="1524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we obtain</a:t>
            </a:r>
          </a:p>
        </p:txBody>
      </p:sp>
      <p:sp>
        <p:nvSpPr>
          <p:cNvPr id="95252" name="Rectangle 20"/>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53" name="Object 21"/>
          <p:cNvGraphicFramePr>
            <a:graphicFrameLocks noChangeAspect="1"/>
          </p:cNvGraphicFramePr>
          <p:nvPr/>
        </p:nvGraphicFramePr>
        <p:xfrm>
          <a:off x="1219200" y="3505200"/>
          <a:ext cx="1117600" cy="422275"/>
        </p:xfrm>
        <a:graphic>
          <a:graphicData uri="http://schemas.openxmlformats.org/presentationml/2006/ole">
            <mc:AlternateContent xmlns:mc="http://schemas.openxmlformats.org/markup-compatibility/2006">
              <mc:Choice xmlns:v="urn:schemas-microsoft-com:vml" Requires="v">
                <p:oleObj spid="_x0000_s35855" name="Equation" r:id="rId15" imgW="710891" imgH="266584" progId="Equation.3">
                  <p:embed/>
                </p:oleObj>
              </mc:Choice>
              <mc:Fallback>
                <p:oleObj name="Equation" r:id="rId15" imgW="710891" imgH="266584"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19200" y="3505200"/>
                        <a:ext cx="1117600"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4" name="Text Box 22"/>
          <p:cNvSpPr txBox="1">
            <a:spLocks noChangeArrowheads="1"/>
          </p:cNvSpPr>
          <p:nvPr/>
        </p:nvSpPr>
        <p:spPr bwMode="auto">
          <a:xfrm>
            <a:off x="685800" y="3810000"/>
            <a:ext cx="4038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This is a linear relationship between</a:t>
            </a:r>
          </a:p>
        </p:txBody>
      </p:sp>
      <p:sp>
        <p:nvSpPr>
          <p:cNvPr id="95255" name="Rectangle 23"/>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56" name="Object 24"/>
          <p:cNvGraphicFramePr>
            <a:graphicFrameLocks noChangeAspect="1"/>
          </p:cNvGraphicFramePr>
          <p:nvPr/>
        </p:nvGraphicFramePr>
        <p:xfrm>
          <a:off x="4733925" y="3917950"/>
          <a:ext cx="211138" cy="209550"/>
        </p:xfrm>
        <a:graphic>
          <a:graphicData uri="http://schemas.openxmlformats.org/presentationml/2006/ole">
            <mc:AlternateContent xmlns:mc="http://schemas.openxmlformats.org/markup-compatibility/2006">
              <mc:Choice xmlns:v="urn:schemas-microsoft-com:vml" Requires="v">
                <p:oleObj spid="_x0000_s35856" name="Equation" r:id="rId17" imgW="126725" imgH="126725" progId="Equation.3">
                  <p:embed/>
                </p:oleObj>
              </mc:Choice>
              <mc:Fallback>
                <p:oleObj name="Equation" r:id="rId17" imgW="126725" imgH="12672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733925" y="3917950"/>
                        <a:ext cx="211138" cy="20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57" name="Text Box 25"/>
          <p:cNvSpPr txBox="1">
            <a:spLocks noChangeArrowheads="1"/>
          </p:cNvSpPr>
          <p:nvPr/>
        </p:nvSpPr>
        <p:spPr bwMode="auto">
          <a:xfrm>
            <a:off x="4876800" y="3810000"/>
            <a:ext cx="685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and</a:t>
            </a:r>
          </a:p>
        </p:txBody>
      </p:sp>
      <p:sp>
        <p:nvSpPr>
          <p:cNvPr id="95258" name="Rectangle 26"/>
          <p:cNvSpPr>
            <a:spLocks noChangeArrowheads="1"/>
          </p:cNvSpPr>
          <p:nvPr/>
        </p:nvSpPr>
        <p:spPr bwMode="auto">
          <a:xfrm>
            <a:off x="0" y="3352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5259" name="Object 27"/>
          <p:cNvGraphicFramePr>
            <a:graphicFrameLocks noChangeAspect="1"/>
          </p:cNvGraphicFramePr>
          <p:nvPr/>
        </p:nvGraphicFramePr>
        <p:xfrm>
          <a:off x="5486400" y="3886200"/>
          <a:ext cx="165100" cy="282575"/>
        </p:xfrm>
        <a:graphic>
          <a:graphicData uri="http://schemas.openxmlformats.org/presentationml/2006/ole">
            <mc:AlternateContent xmlns:mc="http://schemas.openxmlformats.org/markup-compatibility/2006">
              <mc:Choice xmlns:v="urn:schemas-microsoft-com:vml" Requires="v">
                <p:oleObj spid="_x0000_s35857" name="Equation" r:id="rId19" imgW="88746" imgH="152136" progId="Equation.3">
                  <p:embed/>
                </p:oleObj>
              </mc:Choice>
              <mc:Fallback>
                <p:oleObj name="Equation" r:id="rId19" imgW="88746" imgH="152136"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86400" y="3886200"/>
                        <a:ext cx="1651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5260"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ACE901C1-0293-4EA3-9B36-E91B17ECAE1F}" type="slidenum">
              <a:rPr lang="en-US" altLang="id-ID" sz="1400">
                <a:solidFill>
                  <a:schemeClr val="bg2"/>
                </a:solidFill>
              </a:rPr>
              <a:pPr algn="l">
                <a:spcBef>
                  <a:spcPct val="0"/>
                </a:spcBef>
                <a:buClrTx/>
                <a:buSzTx/>
                <a:buFontTx/>
                <a:buNone/>
              </a:pPr>
              <a:t>39</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 name="Slide Number Placeholder 7"/>
          <p:cNvSpPr>
            <a:spLocks noGrp="1"/>
          </p:cNvSpPr>
          <p:nvPr>
            <p:ph type="sldNum" sz="quarter" idx="12"/>
          </p:nvPr>
        </p:nvSpPr>
        <p:spPr/>
        <p:txBody>
          <a:bodyPr/>
          <a:lstStyle/>
          <a:p>
            <a:pPr>
              <a:defRPr/>
            </a:pPr>
            <a:fld id="{6C5C3727-1676-41E5-AAF0-9362A06E1148}" type="slidenum">
              <a:rPr lang="en-US"/>
              <a:pPr>
                <a:defRPr/>
              </a:pPr>
              <a:t>4</a:t>
            </a:fld>
            <a:endParaRPr lang="en-US"/>
          </a:p>
        </p:txBody>
      </p:sp>
      <p:sp>
        <p:nvSpPr>
          <p:cNvPr id="2063" name="Rectangle 2"/>
          <p:cNvSpPr>
            <a:spLocks noGrp="1" noChangeArrowheads="1"/>
          </p:cNvSpPr>
          <p:nvPr>
            <p:ph type="title"/>
          </p:nvPr>
        </p:nvSpPr>
        <p:spPr>
          <a:xfrm>
            <a:off x="990600" y="228600"/>
            <a:ext cx="7793038" cy="1143000"/>
          </a:xfrm>
        </p:spPr>
        <p:txBody>
          <a:bodyPr/>
          <a:lstStyle/>
          <a:p>
            <a:r>
              <a:rPr lang="en-US" sz="4000" smtClean="0"/>
              <a:t>Linear Regression-Criterion#1</a:t>
            </a:r>
          </a:p>
        </p:txBody>
      </p:sp>
      <p:graphicFrame>
        <p:nvGraphicFramePr>
          <p:cNvPr id="2050" name="Object 73"/>
          <p:cNvGraphicFramePr>
            <a:graphicFrameLocks noGrp="1" noChangeAspect="1"/>
          </p:cNvGraphicFramePr>
          <p:nvPr>
            <p:ph sz="half" idx="1"/>
          </p:nvPr>
        </p:nvGraphicFramePr>
        <p:xfrm>
          <a:off x="2971800" y="1828800"/>
          <a:ext cx="2879725" cy="365125"/>
        </p:xfrm>
        <a:graphic>
          <a:graphicData uri="http://schemas.openxmlformats.org/presentationml/2006/ole">
            <mc:AlternateContent xmlns:mc="http://schemas.openxmlformats.org/markup-compatibility/2006">
              <mc:Choice xmlns:v="urn:schemas-microsoft-com:vml" Requires="v">
                <p:oleObj spid="_x0000_s2094" name="Equation" r:id="rId4" imgW="1600200" imgH="203040" progId="Equation.3">
                  <p:embed/>
                </p:oleObj>
              </mc:Choice>
              <mc:Fallback>
                <p:oleObj name="Equation" r:id="rId4" imgW="1600200" imgH="203040" progId="Equation.3">
                  <p:embed/>
                  <p:pic>
                    <p:nvPicPr>
                      <p:cNvPr id="0" name="Object 7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800" y="1828800"/>
                        <a:ext cx="287972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4" name="Rectangle 4"/>
          <p:cNvSpPr>
            <a:spLocks noChangeArrowheads="1"/>
          </p:cNvSpPr>
          <p:nvPr/>
        </p:nvSpPr>
        <p:spPr bwMode="auto">
          <a:xfrm>
            <a:off x="2857500" y="1552575"/>
            <a:ext cx="9144000" cy="0"/>
          </a:xfrm>
          <a:prstGeom prst="rect">
            <a:avLst/>
          </a:prstGeom>
          <a:noFill/>
          <a:ln w="9525">
            <a:noFill/>
            <a:miter lim="800000"/>
            <a:headEnd/>
            <a:tailEnd/>
          </a:ln>
        </p:spPr>
        <p:txBody>
          <a:bodyPr>
            <a:spAutoFit/>
          </a:bodyPr>
          <a:lstStyle/>
          <a:p>
            <a:endParaRPr lang="en-US"/>
          </a:p>
        </p:txBody>
      </p:sp>
      <p:sp>
        <p:nvSpPr>
          <p:cNvPr id="2065" name="Rectangle 44"/>
          <p:cNvSpPr>
            <a:spLocks noChangeArrowheads="1"/>
          </p:cNvSpPr>
          <p:nvPr/>
        </p:nvSpPr>
        <p:spPr bwMode="auto">
          <a:xfrm>
            <a:off x="0" y="3406775"/>
            <a:ext cx="2603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2066" name="Text Box 72"/>
          <p:cNvSpPr txBox="1">
            <a:spLocks noChangeArrowheads="1"/>
          </p:cNvSpPr>
          <p:nvPr/>
        </p:nvSpPr>
        <p:spPr bwMode="auto">
          <a:xfrm>
            <a:off x="685800" y="1828800"/>
            <a:ext cx="2438400" cy="381000"/>
          </a:xfrm>
          <a:prstGeom prst="rect">
            <a:avLst/>
          </a:prstGeom>
          <a:noFill/>
          <a:ln w="9525">
            <a:noFill/>
            <a:miter lim="800000"/>
            <a:headEnd/>
            <a:tailEnd/>
          </a:ln>
        </p:spPr>
        <p:txBody>
          <a:bodyPr>
            <a:spAutoFit/>
          </a:bodyPr>
          <a:lstStyle/>
          <a:p>
            <a:pPr algn="l">
              <a:spcBef>
                <a:spcPct val="50000"/>
              </a:spcBef>
            </a:pPr>
            <a:r>
              <a:rPr lang="en-US" sz="1900"/>
              <a:t>Given </a:t>
            </a:r>
            <a:r>
              <a:rPr lang="en-US" sz="1900" i="1"/>
              <a:t>n</a:t>
            </a:r>
            <a:r>
              <a:rPr lang="en-US" sz="1900"/>
              <a:t> data points</a:t>
            </a:r>
          </a:p>
        </p:txBody>
      </p:sp>
      <p:sp>
        <p:nvSpPr>
          <p:cNvPr id="2067" name="Text Box 75"/>
          <p:cNvSpPr txBox="1">
            <a:spLocks noChangeArrowheads="1"/>
          </p:cNvSpPr>
          <p:nvPr/>
        </p:nvSpPr>
        <p:spPr bwMode="auto">
          <a:xfrm>
            <a:off x="5867400" y="1828800"/>
            <a:ext cx="1143000" cy="381000"/>
          </a:xfrm>
          <a:prstGeom prst="rect">
            <a:avLst/>
          </a:prstGeom>
          <a:noFill/>
          <a:ln w="9525">
            <a:noFill/>
            <a:miter lim="800000"/>
            <a:headEnd/>
            <a:tailEnd/>
          </a:ln>
        </p:spPr>
        <p:txBody>
          <a:bodyPr>
            <a:spAutoFit/>
          </a:bodyPr>
          <a:lstStyle/>
          <a:p>
            <a:pPr algn="l">
              <a:spcBef>
                <a:spcPct val="50000"/>
              </a:spcBef>
            </a:pPr>
            <a:r>
              <a:rPr lang="en-US" sz="1900"/>
              <a:t>best fit</a:t>
            </a:r>
          </a:p>
        </p:txBody>
      </p:sp>
      <p:graphicFrame>
        <p:nvGraphicFramePr>
          <p:cNvPr id="2051" name="Object 76"/>
          <p:cNvGraphicFramePr>
            <a:graphicFrameLocks noChangeAspect="1"/>
          </p:cNvGraphicFramePr>
          <p:nvPr/>
        </p:nvGraphicFramePr>
        <p:xfrm>
          <a:off x="6858000" y="1828800"/>
          <a:ext cx="1471613" cy="365125"/>
        </p:xfrm>
        <a:graphic>
          <a:graphicData uri="http://schemas.openxmlformats.org/presentationml/2006/ole">
            <mc:AlternateContent xmlns:mc="http://schemas.openxmlformats.org/markup-compatibility/2006">
              <mc:Choice xmlns:v="urn:schemas-microsoft-com:vml" Requires="v">
                <p:oleObj spid="_x0000_s2095" name="Equation" r:id="rId6" imgW="787400" imgH="228600" progId="Equation.3">
                  <p:embed/>
                </p:oleObj>
              </mc:Choice>
              <mc:Fallback>
                <p:oleObj name="Equation" r:id="rId6" imgW="787400" imgH="228600" progId="Equation.3">
                  <p:embed/>
                  <p:pic>
                    <p:nvPicPr>
                      <p:cNvPr id="0" name="Object 7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0" y="1828800"/>
                        <a:ext cx="1471613"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8" name="Text Box 78"/>
          <p:cNvSpPr txBox="1">
            <a:spLocks noChangeArrowheads="1"/>
          </p:cNvSpPr>
          <p:nvPr/>
        </p:nvSpPr>
        <p:spPr bwMode="auto">
          <a:xfrm>
            <a:off x="762000" y="2209800"/>
            <a:ext cx="3581400" cy="381000"/>
          </a:xfrm>
          <a:prstGeom prst="rect">
            <a:avLst/>
          </a:prstGeom>
          <a:noFill/>
          <a:ln w="9525">
            <a:noFill/>
            <a:miter lim="800000"/>
            <a:headEnd/>
            <a:tailEnd/>
          </a:ln>
        </p:spPr>
        <p:txBody>
          <a:bodyPr>
            <a:spAutoFit/>
          </a:bodyPr>
          <a:lstStyle/>
          <a:p>
            <a:pPr algn="l">
              <a:spcBef>
                <a:spcPct val="50000"/>
              </a:spcBef>
            </a:pPr>
            <a:r>
              <a:rPr lang="en-US" sz="1900"/>
              <a:t>to the data.</a:t>
            </a:r>
          </a:p>
        </p:txBody>
      </p:sp>
      <p:sp>
        <p:nvSpPr>
          <p:cNvPr id="2069" name="Text Box 79"/>
          <p:cNvSpPr txBox="1">
            <a:spLocks noChangeArrowheads="1"/>
          </p:cNvSpPr>
          <p:nvPr/>
        </p:nvSpPr>
        <p:spPr bwMode="auto">
          <a:xfrm>
            <a:off x="838200" y="6019800"/>
            <a:ext cx="2133600" cy="381000"/>
          </a:xfrm>
          <a:prstGeom prst="rect">
            <a:avLst/>
          </a:prstGeom>
          <a:noFill/>
          <a:ln w="9525">
            <a:noFill/>
            <a:miter lim="800000"/>
            <a:headEnd/>
            <a:tailEnd/>
          </a:ln>
        </p:spPr>
        <p:txBody>
          <a:bodyPr>
            <a:spAutoFit/>
          </a:bodyPr>
          <a:lstStyle/>
          <a:p>
            <a:pPr algn="l">
              <a:spcBef>
                <a:spcPct val="50000"/>
              </a:spcBef>
            </a:pPr>
            <a:r>
              <a:rPr lang="en-US" sz="1900"/>
              <a:t>Does minimizing</a:t>
            </a:r>
          </a:p>
        </p:txBody>
      </p:sp>
      <p:graphicFrame>
        <p:nvGraphicFramePr>
          <p:cNvPr id="2052" name="Object 80"/>
          <p:cNvGraphicFramePr>
            <a:graphicFrameLocks noChangeAspect="1"/>
          </p:cNvGraphicFramePr>
          <p:nvPr/>
        </p:nvGraphicFramePr>
        <p:xfrm>
          <a:off x="2743200" y="5867400"/>
          <a:ext cx="838200" cy="746125"/>
        </p:xfrm>
        <a:graphic>
          <a:graphicData uri="http://schemas.openxmlformats.org/presentationml/2006/ole">
            <mc:AlternateContent xmlns:mc="http://schemas.openxmlformats.org/markup-compatibility/2006">
              <mc:Choice xmlns:v="urn:schemas-microsoft-com:vml" Requires="v">
                <p:oleObj spid="_x0000_s2096" name="Equation" r:id="rId8" imgW="380835" imgH="431613" progId="Equation.3">
                  <p:embed/>
                </p:oleObj>
              </mc:Choice>
              <mc:Fallback>
                <p:oleObj name="Equation" r:id="rId8" imgW="380835" imgH="431613" progId="Equation.3">
                  <p:embed/>
                  <p:pic>
                    <p:nvPicPr>
                      <p:cNvPr id="0" name="Object 8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43200" y="5867400"/>
                        <a:ext cx="838200" cy="746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70" name="Text Box 82"/>
          <p:cNvSpPr txBox="1">
            <a:spLocks noChangeArrowheads="1"/>
          </p:cNvSpPr>
          <p:nvPr/>
        </p:nvSpPr>
        <p:spPr bwMode="auto">
          <a:xfrm>
            <a:off x="3505200" y="6019800"/>
            <a:ext cx="3810000" cy="381000"/>
          </a:xfrm>
          <a:prstGeom prst="rect">
            <a:avLst/>
          </a:prstGeom>
          <a:noFill/>
          <a:ln w="9525">
            <a:noFill/>
            <a:miter lim="800000"/>
            <a:headEnd/>
            <a:tailEnd/>
          </a:ln>
        </p:spPr>
        <p:txBody>
          <a:bodyPr>
            <a:spAutoFit/>
          </a:bodyPr>
          <a:lstStyle/>
          <a:p>
            <a:pPr algn="l">
              <a:spcBef>
                <a:spcPct val="50000"/>
              </a:spcBef>
            </a:pPr>
            <a:r>
              <a:rPr lang="en-US" sz="1900"/>
              <a:t>work as a criterion, where</a:t>
            </a:r>
          </a:p>
        </p:txBody>
      </p:sp>
      <p:sp>
        <p:nvSpPr>
          <p:cNvPr id="2071" name="Rectangle 84"/>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aphicFrame>
        <p:nvGraphicFramePr>
          <p:cNvPr id="2053" name="Object 83"/>
          <p:cNvGraphicFramePr>
            <a:graphicFrameLocks noChangeAspect="1"/>
          </p:cNvGraphicFramePr>
          <p:nvPr/>
        </p:nvGraphicFramePr>
        <p:xfrm>
          <a:off x="6477000" y="6035675"/>
          <a:ext cx="2209800" cy="365125"/>
        </p:xfrm>
        <a:graphic>
          <a:graphicData uri="http://schemas.openxmlformats.org/presentationml/2006/ole">
            <mc:AlternateContent xmlns:mc="http://schemas.openxmlformats.org/markup-compatibility/2006">
              <mc:Choice xmlns:v="urn:schemas-microsoft-com:vml" Requires="v">
                <p:oleObj spid="_x0000_s2097" name="Equation" r:id="rId10" imgW="1130040" imgH="203040" progId="Equation.3">
                  <p:embed/>
                </p:oleObj>
              </mc:Choice>
              <mc:Fallback>
                <p:oleObj name="Equation" r:id="rId10" imgW="1130040" imgH="203040" progId="Equation.3">
                  <p:embed/>
                  <p:pic>
                    <p:nvPicPr>
                      <p:cNvPr id="0" name="Object 8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77000" y="6035675"/>
                        <a:ext cx="220980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2072" name="Group 674"/>
          <p:cNvGrpSpPr>
            <a:grpSpLocks noChangeAspect="1"/>
          </p:cNvGrpSpPr>
          <p:nvPr/>
        </p:nvGrpSpPr>
        <p:grpSpPr bwMode="auto">
          <a:xfrm>
            <a:off x="1981200" y="2590800"/>
            <a:ext cx="5029200" cy="3079750"/>
            <a:chOff x="1620" y="1726"/>
            <a:chExt cx="8820" cy="5400"/>
          </a:xfrm>
        </p:grpSpPr>
        <p:sp>
          <p:nvSpPr>
            <p:cNvPr id="2074" name="AutoShape 675"/>
            <p:cNvSpPr>
              <a:spLocks noChangeAspect="1" noChangeArrowheads="1"/>
            </p:cNvSpPr>
            <p:nvPr/>
          </p:nvSpPr>
          <p:spPr bwMode="auto">
            <a:xfrm>
              <a:off x="1620" y="1726"/>
              <a:ext cx="8820" cy="5400"/>
            </a:xfrm>
            <a:prstGeom prst="rect">
              <a:avLst/>
            </a:prstGeom>
            <a:noFill/>
            <a:ln w="9525" cap="rnd">
              <a:noFill/>
              <a:prstDash val="sysDot"/>
              <a:miter lim="800000"/>
              <a:headEnd/>
              <a:tailEnd/>
            </a:ln>
          </p:spPr>
          <p:txBody>
            <a:bodyPr/>
            <a:lstStyle/>
            <a:p>
              <a:endParaRPr lang="en-US"/>
            </a:p>
          </p:txBody>
        </p:sp>
        <p:sp>
          <p:nvSpPr>
            <p:cNvPr id="2075" name="Line 676"/>
            <p:cNvSpPr>
              <a:spLocks noChangeShapeType="1"/>
            </p:cNvSpPr>
            <p:nvPr/>
          </p:nvSpPr>
          <p:spPr bwMode="auto">
            <a:xfrm>
              <a:off x="1980" y="1726"/>
              <a:ext cx="0" cy="4860"/>
            </a:xfrm>
            <a:prstGeom prst="line">
              <a:avLst/>
            </a:prstGeom>
            <a:noFill/>
            <a:ln w="9525">
              <a:solidFill>
                <a:srgbClr val="000000"/>
              </a:solidFill>
              <a:round/>
              <a:headEnd type="triangle" w="med" len="med"/>
              <a:tailEnd/>
            </a:ln>
          </p:spPr>
          <p:txBody>
            <a:bodyPr/>
            <a:lstStyle/>
            <a:p>
              <a:endParaRPr lang="en-US"/>
            </a:p>
          </p:txBody>
        </p:sp>
        <p:grpSp>
          <p:nvGrpSpPr>
            <p:cNvPr id="2076" name="Group 677"/>
            <p:cNvGrpSpPr>
              <a:grpSpLocks/>
            </p:cNvGrpSpPr>
            <p:nvPr/>
          </p:nvGrpSpPr>
          <p:grpSpPr bwMode="auto">
            <a:xfrm>
              <a:off x="1620" y="1906"/>
              <a:ext cx="8687" cy="5145"/>
              <a:chOff x="1620" y="1981"/>
              <a:chExt cx="8687" cy="5145"/>
            </a:xfrm>
          </p:grpSpPr>
          <p:sp>
            <p:nvSpPr>
              <p:cNvPr id="2077" name="Line 678"/>
              <p:cNvSpPr>
                <a:spLocks noChangeShapeType="1"/>
              </p:cNvSpPr>
              <p:nvPr/>
            </p:nvSpPr>
            <p:spPr bwMode="auto">
              <a:xfrm>
                <a:off x="1980" y="6586"/>
                <a:ext cx="8280" cy="0"/>
              </a:xfrm>
              <a:prstGeom prst="line">
                <a:avLst/>
              </a:prstGeom>
              <a:noFill/>
              <a:ln w="9525">
                <a:solidFill>
                  <a:srgbClr val="000000"/>
                </a:solidFill>
                <a:round/>
                <a:headEnd/>
                <a:tailEnd type="triangle" w="med" len="med"/>
              </a:ln>
            </p:spPr>
            <p:txBody>
              <a:bodyPr/>
              <a:lstStyle/>
              <a:p>
                <a:endParaRPr lang="en-US"/>
              </a:p>
            </p:txBody>
          </p:sp>
          <p:sp>
            <p:nvSpPr>
              <p:cNvPr id="2078" name="Line 679"/>
              <p:cNvSpPr>
                <a:spLocks noChangeShapeType="1"/>
              </p:cNvSpPr>
              <p:nvPr/>
            </p:nvSpPr>
            <p:spPr bwMode="auto">
              <a:xfrm flipV="1">
                <a:off x="2340" y="2446"/>
                <a:ext cx="7560" cy="3960"/>
              </a:xfrm>
              <a:prstGeom prst="line">
                <a:avLst/>
              </a:prstGeom>
              <a:noFill/>
              <a:ln w="9525">
                <a:solidFill>
                  <a:srgbClr val="000000"/>
                </a:solidFill>
                <a:round/>
                <a:headEnd/>
                <a:tailEnd/>
              </a:ln>
            </p:spPr>
            <p:txBody>
              <a:bodyPr/>
              <a:lstStyle/>
              <a:p>
                <a:endParaRPr lang="en-US"/>
              </a:p>
            </p:txBody>
          </p:sp>
          <p:sp>
            <p:nvSpPr>
              <p:cNvPr id="2079" name="Line 680"/>
              <p:cNvSpPr>
                <a:spLocks noChangeShapeType="1"/>
              </p:cNvSpPr>
              <p:nvPr/>
            </p:nvSpPr>
            <p:spPr bwMode="auto">
              <a:xfrm flipH="1" flipV="1">
                <a:off x="5220" y="4966"/>
                <a:ext cx="1080" cy="1260"/>
              </a:xfrm>
              <a:prstGeom prst="line">
                <a:avLst/>
              </a:prstGeom>
              <a:noFill/>
              <a:ln w="9525">
                <a:solidFill>
                  <a:srgbClr val="000000"/>
                </a:solidFill>
                <a:round/>
                <a:headEnd/>
                <a:tailEnd type="triangle" w="med" len="med"/>
              </a:ln>
            </p:spPr>
            <p:txBody>
              <a:bodyPr/>
              <a:lstStyle/>
              <a:p>
                <a:endParaRPr lang="en-US"/>
              </a:p>
            </p:txBody>
          </p:sp>
          <p:sp>
            <p:nvSpPr>
              <p:cNvPr id="2080" name="Text Box 681"/>
              <p:cNvSpPr txBox="1">
                <a:spLocks noChangeArrowheads="1"/>
              </p:cNvSpPr>
              <p:nvPr/>
            </p:nvSpPr>
            <p:spPr bwMode="auto">
              <a:xfrm>
                <a:off x="9900" y="6766"/>
                <a:ext cx="180" cy="360"/>
              </a:xfrm>
              <a:prstGeom prst="rect">
                <a:avLst/>
              </a:prstGeom>
              <a:noFill/>
              <a:ln w="9525">
                <a:noFill/>
                <a:miter lim="800000"/>
                <a:headEnd/>
                <a:tailEnd/>
              </a:ln>
            </p:spPr>
            <p:txBody>
              <a:bodyPr lIns="0" tIns="0" rIns="0" bIns="0"/>
              <a:lstStyle/>
              <a:p>
                <a:pPr algn="l"/>
                <a:r>
                  <a:rPr lang="en-US" sz="1200">
                    <a:latin typeface="Times New Roman" pitchFamily="18" charset="0"/>
                  </a:rPr>
                  <a:t>x</a:t>
                </a:r>
                <a:endParaRPr lang="en-US" sz="1900"/>
              </a:p>
            </p:txBody>
          </p:sp>
          <p:graphicFrame>
            <p:nvGraphicFramePr>
              <p:cNvPr id="2054" name="Object 682"/>
              <p:cNvGraphicFramePr>
                <a:graphicFrameLocks noChangeAspect="1"/>
              </p:cNvGraphicFramePr>
              <p:nvPr/>
            </p:nvGraphicFramePr>
            <p:xfrm>
              <a:off x="6480" y="6069"/>
              <a:ext cx="1421" cy="411"/>
            </p:xfrm>
            <a:graphic>
              <a:graphicData uri="http://schemas.openxmlformats.org/presentationml/2006/ole">
                <mc:AlternateContent xmlns:mc="http://schemas.openxmlformats.org/markup-compatibility/2006">
                  <mc:Choice xmlns:v="urn:schemas-microsoft-com:vml" Requires="v">
                    <p:oleObj spid="_x0000_s2098" name="Equation" r:id="rId12" imgW="1066680" imgH="266400" progId="Equation.3">
                      <p:embed/>
                    </p:oleObj>
                  </mc:Choice>
                  <mc:Fallback>
                    <p:oleObj name="Equation" r:id="rId12" imgW="1066680" imgH="266400" progId="Equation.3">
                      <p:embed/>
                      <p:pic>
                        <p:nvPicPr>
                          <p:cNvPr id="0" name="Object 68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80" y="6069"/>
                            <a:ext cx="1421" cy="41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683"/>
              <p:cNvGraphicFramePr>
                <a:graphicFrameLocks noChangeAspect="1"/>
              </p:cNvGraphicFramePr>
              <p:nvPr/>
            </p:nvGraphicFramePr>
            <p:xfrm>
              <a:off x="3240" y="6177"/>
              <a:ext cx="652" cy="389"/>
            </p:xfrm>
            <a:graphic>
              <a:graphicData uri="http://schemas.openxmlformats.org/presentationml/2006/ole">
                <mc:AlternateContent xmlns:mc="http://schemas.openxmlformats.org/markup-compatibility/2006">
                  <mc:Choice xmlns:v="urn:schemas-microsoft-com:vml" Requires="v">
                    <p:oleObj spid="_x0000_s2099" name="Equation" r:id="rId14" imgW="342720" imgH="253800" progId="Equation.3">
                      <p:embed/>
                    </p:oleObj>
                  </mc:Choice>
                  <mc:Fallback>
                    <p:oleObj name="Equation" r:id="rId14" imgW="342720" imgH="253800" progId="Equation.3">
                      <p:embed/>
                      <p:pic>
                        <p:nvPicPr>
                          <p:cNvPr id="0" name="Object 68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240" y="6177"/>
                            <a:ext cx="652" cy="38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684"/>
              <p:cNvGraphicFramePr>
                <a:graphicFrameLocks noChangeAspect="1"/>
              </p:cNvGraphicFramePr>
              <p:nvPr/>
            </p:nvGraphicFramePr>
            <p:xfrm>
              <a:off x="3930" y="4473"/>
              <a:ext cx="854" cy="458"/>
            </p:xfrm>
            <a:graphic>
              <a:graphicData uri="http://schemas.openxmlformats.org/presentationml/2006/ole">
                <mc:AlternateContent xmlns:mc="http://schemas.openxmlformats.org/markup-compatibility/2006">
                  <mc:Choice xmlns:v="urn:schemas-microsoft-com:vml" Requires="v">
                    <p:oleObj spid="_x0000_s2100" name="Equation" r:id="rId16" imgW="368280" imgH="253800" progId="Equation.3">
                      <p:embed/>
                    </p:oleObj>
                  </mc:Choice>
                  <mc:Fallback>
                    <p:oleObj name="Equation" r:id="rId16" imgW="368280" imgH="253800" progId="Equation.3">
                      <p:embed/>
                      <p:pic>
                        <p:nvPicPr>
                          <p:cNvPr id="0" name="Object 68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30" y="4473"/>
                            <a:ext cx="854" cy="45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685"/>
              <p:cNvGraphicFramePr>
                <a:graphicFrameLocks noChangeAspect="1"/>
              </p:cNvGraphicFramePr>
              <p:nvPr/>
            </p:nvGraphicFramePr>
            <p:xfrm>
              <a:off x="6120" y="4727"/>
              <a:ext cx="712" cy="419"/>
            </p:xfrm>
            <a:graphic>
              <a:graphicData uri="http://schemas.openxmlformats.org/presentationml/2006/ole">
                <mc:AlternateContent xmlns:mc="http://schemas.openxmlformats.org/markup-compatibility/2006">
                  <mc:Choice xmlns:v="urn:schemas-microsoft-com:vml" Requires="v">
                    <p:oleObj spid="_x0000_s2101" name="Equation" r:id="rId18" imgW="355320" imgH="266400" progId="Equation.3">
                      <p:embed/>
                    </p:oleObj>
                  </mc:Choice>
                  <mc:Fallback>
                    <p:oleObj name="Equation" r:id="rId18" imgW="355320" imgH="266400" progId="Equation.3">
                      <p:embed/>
                      <p:pic>
                        <p:nvPicPr>
                          <p:cNvPr id="0" name="Object 68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20" y="4727"/>
                            <a:ext cx="712" cy="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686"/>
              <p:cNvGraphicFramePr>
                <a:graphicFrameLocks noChangeAspect="1"/>
              </p:cNvGraphicFramePr>
              <p:nvPr/>
            </p:nvGraphicFramePr>
            <p:xfrm>
              <a:off x="9540" y="3271"/>
              <a:ext cx="767" cy="435"/>
            </p:xfrm>
            <a:graphic>
              <a:graphicData uri="http://schemas.openxmlformats.org/presentationml/2006/ole">
                <mc:AlternateContent xmlns:mc="http://schemas.openxmlformats.org/markup-compatibility/2006">
                  <mc:Choice xmlns:v="urn:schemas-microsoft-com:vml" Requires="v">
                    <p:oleObj spid="_x0000_s2102" name="Equation" r:id="rId20" imgW="380880" imgH="266400" progId="Equation.3">
                      <p:embed/>
                    </p:oleObj>
                  </mc:Choice>
                  <mc:Fallback>
                    <p:oleObj name="Equation" r:id="rId20" imgW="380880" imgH="266400" progId="Equation.3">
                      <p:embed/>
                      <p:pic>
                        <p:nvPicPr>
                          <p:cNvPr id="0" name="Object 68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540" y="3271"/>
                            <a:ext cx="767" cy="43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687"/>
              <p:cNvGraphicFramePr>
                <a:graphicFrameLocks noChangeAspect="1"/>
              </p:cNvGraphicFramePr>
              <p:nvPr/>
            </p:nvGraphicFramePr>
            <p:xfrm>
              <a:off x="6840" y="2626"/>
              <a:ext cx="660" cy="416"/>
            </p:xfrm>
            <a:graphic>
              <a:graphicData uri="http://schemas.openxmlformats.org/presentationml/2006/ole">
                <mc:AlternateContent xmlns:mc="http://schemas.openxmlformats.org/markup-compatibility/2006">
                  <mc:Choice xmlns:v="urn:schemas-microsoft-com:vml" Requires="v">
                    <p:oleObj spid="_x0000_s2103" name="Equation" r:id="rId22" imgW="330120" imgH="266400" progId="Equation.3">
                      <p:embed/>
                    </p:oleObj>
                  </mc:Choice>
                  <mc:Fallback>
                    <p:oleObj name="Equation" r:id="rId22" imgW="330120" imgH="266400" progId="Equation.3">
                      <p:embed/>
                      <p:pic>
                        <p:nvPicPr>
                          <p:cNvPr id="0" name="Object 68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40" y="2626"/>
                            <a:ext cx="660"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1" name="Line 688"/>
              <p:cNvSpPr>
                <a:spLocks noChangeShapeType="1"/>
              </p:cNvSpPr>
              <p:nvPr/>
            </p:nvSpPr>
            <p:spPr bwMode="auto">
              <a:xfrm flipV="1">
                <a:off x="7155" y="3166"/>
                <a:ext cx="1" cy="720"/>
              </a:xfrm>
              <a:prstGeom prst="line">
                <a:avLst/>
              </a:prstGeom>
              <a:noFill/>
              <a:ln w="9525">
                <a:solidFill>
                  <a:srgbClr val="000000"/>
                </a:solidFill>
                <a:round/>
                <a:headEnd type="triangle" w="med" len="med"/>
                <a:tailEnd type="triangle" w="med" len="med"/>
              </a:ln>
            </p:spPr>
            <p:txBody>
              <a:bodyPr/>
              <a:lstStyle/>
              <a:p>
                <a:endParaRPr lang="en-US"/>
              </a:p>
            </p:txBody>
          </p:sp>
          <p:graphicFrame>
            <p:nvGraphicFramePr>
              <p:cNvPr id="2060" name="Object 689"/>
              <p:cNvGraphicFramePr>
                <a:graphicFrameLocks noChangeAspect="1"/>
              </p:cNvGraphicFramePr>
              <p:nvPr/>
            </p:nvGraphicFramePr>
            <p:xfrm>
              <a:off x="4708" y="3346"/>
              <a:ext cx="2371" cy="459"/>
            </p:xfrm>
            <a:graphic>
              <a:graphicData uri="http://schemas.openxmlformats.org/presentationml/2006/ole">
                <mc:AlternateContent xmlns:mc="http://schemas.openxmlformats.org/markup-compatibility/2006">
                  <mc:Choice xmlns:v="urn:schemas-microsoft-com:vml" Requires="v">
                    <p:oleObj spid="_x0000_s2104" name="Equation" r:id="rId24" imgW="1066680" imgH="266400" progId="Equation.3">
                      <p:embed/>
                    </p:oleObj>
                  </mc:Choice>
                  <mc:Fallback>
                    <p:oleObj name="Equation" r:id="rId24" imgW="1066680" imgH="266400" progId="Equation.3">
                      <p:embed/>
                      <p:pic>
                        <p:nvPicPr>
                          <p:cNvPr id="0" name="Object 689"/>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708" y="3346"/>
                            <a:ext cx="2371" cy="4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82" name="Text Box 690"/>
              <p:cNvSpPr txBox="1">
                <a:spLocks noChangeArrowheads="1"/>
              </p:cNvSpPr>
              <p:nvPr/>
            </p:nvSpPr>
            <p:spPr bwMode="auto">
              <a:xfrm>
                <a:off x="1620" y="1981"/>
                <a:ext cx="180" cy="540"/>
              </a:xfrm>
              <a:prstGeom prst="rect">
                <a:avLst/>
              </a:prstGeom>
              <a:noFill/>
              <a:ln w="9525">
                <a:noFill/>
                <a:miter lim="800000"/>
                <a:headEnd/>
                <a:tailEnd/>
              </a:ln>
            </p:spPr>
            <p:txBody>
              <a:bodyPr lIns="0" tIns="0" rIns="0" bIns="0"/>
              <a:lstStyle/>
              <a:p>
                <a:pPr algn="l"/>
                <a:r>
                  <a:rPr lang="en-US" sz="1200">
                    <a:latin typeface="Times New Roman" pitchFamily="18" charset="0"/>
                  </a:rPr>
                  <a:t>y</a:t>
                </a:r>
                <a:endParaRPr lang="en-US" sz="1900"/>
              </a:p>
            </p:txBody>
          </p:sp>
          <p:sp>
            <p:nvSpPr>
              <p:cNvPr id="2083" name="Oval 691"/>
              <p:cNvSpPr>
                <a:spLocks noChangeArrowheads="1"/>
              </p:cNvSpPr>
              <p:nvPr/>
            </p:nvSpPr>
            <p:spPr bwMode="auto">
              <a:xfrm>
                <a:off x="3420" y="6046"/>
                <a:ext cx="180" cy="180"/>
              </a:xfrm>
              <a:prstGeom prst="ellipse">
                <a:avLst/>
              </a:prstGeom>
              <a:solidFill>
                <a:srgbClr val="000000"/>
              </a:solidFill>
              <a:ln w="9525">
                <a:solidFill>
                  <a:srgbClr val="000000"/>
                </a:solidFill>
                <a:round/>
                <a:headEnd/>
                <a:tailEnd/>
              </a:ln>
            </p:spPr>
            <p:txBody>
              <a:bodyPr/>
              <a:lstStyle/>
              <a:p>
                <a:endParaRPr lang="en-US"/>
              </a:p>
            </p:txBody>
          </p:sp>
          <p:sp>
            <p:nvSpPr>
              <p:cNvPr id="2084" name="Oval 692"/>
              <p:cNvSpPr>
                <a:spLocks noChangeArrowheads="1"/>
              </p:cNvSpPr>
              <p:nvPr/>
            </p:nvSpPr>
            <p:spPr bwMode="auto">
              <a:xfrm>
                <a:off x="6300" y="4426"/>
                <a:ext cx="180" cy="180"/>
              </a:xfrm>
              <a:prstGeom prst="ellipse">
                <a:avLst/>
              </a:prstGeom>
              <a:solidFill>
                <a:srgbClr val="000000"/>
              </a:solidFill>
              <a:ln w="9525">
                <a:solidFill>
                  <a:srgbClr val="000000"/>
                </a:solidFill>
                <a:round/>
                <a:headEnd/>
                <a:tailEnd/>
              </a:ln>
            </p:spPr>
            <p:txBody>
              <a:bodyPr/>
              <a:lstStyle/>
              <a:p>
                <a:endParaRPr lang="en-US"/>
              </a:p>
            </p:txBody>
          </p:sp>
          <p:sp>
            <p:nvSpPr>
              <p:cNvPr id="2085" name="Oval 693"/>
              <p:cNvSpPr>
                <a:spLocks noChangeArrowheads="1"/>
              </p:cNvSpPr>
              <p:nvPr/>
            </p:nvSpPr>
            <p:spPr bwMode="auto">
              <a:xfrm>
                <a:off x="7065" y="3061"/>
                <a:ext cx="180" cy="180"/>
              </a:xfrm>
              <a:prstGeom prst="ellipse">
                <a:avLst/>
              </a:prstGeom>
              <a:solidFill>
                <a:srgbClr val="000000"/>
              </a:solidFill>
              <a:ln w="9525">
                <a:solidFill>
                  <a:srgbClr val="000000"/>
                </a:solidFill>
                <a:round/>
                <a:headEnd/>
                <a:tailEnd/>
              </a:ln>
            </p:spPr>
            <p:txBody>
              <a:bodyPr/>
              <a:lstStyle/>
              <a:p>
                <a:endParaRPr lang="en-US"/>
              </a:p>
            </p:txBody>
          </p:sp>
          <p:sp>
            <p:nvSpPr>
              <p:cNvPr id="2086" name="Oval 694"/>
              <p:cNvSpPr>
                <a:spLocks noChangeArrowheads="1"/>
              </p:cNvSpPr>
              <p:nvPr/>
            </p:nvSpPr>
            <p:spPr bwMode="auto">
              <a:xfrm>
                <a:off x="9720" y="2986"/>
                <a:ext cx="180" cy="180"/>
              </a:xfrm>
              <a:prstGeom prst="ellipse">
                <a:avLst/>
              </a:prstGeom>
              <a:solidFill>
                <a:srgbClr val="000000"/>
              </a:solidFill>
              <a:ln w="9525">
                <a:solidFill>
                  <a:srgbClr val="000000"/>
                </a:solidFill>
                <a:round/>
                <a:headEnd/>
                <a:tailEnd/>
              </a:ln>
            </p:spPr>
            <p:txBody>
              <a:bodyPr/>
              <a:lstStyle/>
              <a:p>
                <a:endParaRPr lang="en-US"/>
              </a:p>
            </p:txBody>
          </p:sp>
          <p:sp>
            <p:nvSpPr>
              <p:cNvPr id="2087" name="Oval 695"/>
              <p:cNvSpPr>
                <a:spLocks noChangeArrowheads="1"/>
              </p:cNvSpPr>
              <p:nvPr/>
            </p:nvSpPr>
            <p:spPr bwMode="auto">
              <a:xfrm>
                <a:off x="4155" y="4966"/>
                <a:ext cx="180" cy="180"/>
              </a:xfrm>
              <a:prstGeom prst="ellipse">
                <a:avLst/>
              </a:prstGeom>
              <a:solidFill>
                <a:srgbClr val="000000"/>
              </a:solidFill>
              <a:ln w="9525">
                <a:solidFill>
                  <a:srgbClr val="000000"/>
                </a:solidFill>
                <a:round/>
                <a:headEnd/>
                <a:tailEnd/>
              </a:ln>
            </p:spPr>
            <p:txBody>
              <a:bodyPr/>
              <a:lstStyle/>
              <a:p>
                <a:endParaRPr lang="en-US"/>
              </a:p>
            </p:txBody>
          </p:sp>
          <p:sp>
            <p:nvSpPr>
              <p:cNvPr id="2088" name="Line 696"/>
              <p:cNvSpPr>
                <a:spLocks noChangeShapeType="1"/>
              </p:cNvSpPr>
              <p:nvPr/>
            </p:nvSpPr>
            <p:spPr bwMode="auto">
              <a:xfrm flipH="1" flipV="1">
                <a:off x="6900" y="3871"/>
                <a:ext cx="540" cy="1"/>
              </a:xfrm>
              <a:prstGeom prst="line">
                <a:avLst/>
              </a:prstGeom>
              <a:noFill/>
              <a:ln w="9525">
                <a:solidFill>
                  <a:srgbClr val="000000"/>
                </a:solidFill>
                <a:round/>
                <a:headEnd/>
                <a:tailEnd/>
              </a:ln>
            </p:spPr>
            <p:txBody>
              <a:bodyPr/>
              <a:lstStyle/>
              <a:p>
                <a:endParaRPr lang="en-US"/>
              </a:p>
            </p:txBody>
          </p:sp>
          <p:sp>
            <p:nvSpPr>
              <p:cNvPr id="2089" name="Line 697"/>
              <p:cNvSpPr>
                <a:spLocks noChangeShapeType="1"/>
              </p:cNvSpPr>
              <p:nvPr/>
            </p:nvSpPr>
            <p:spPr bwMode="auto">
              <a:xfrm flipH="1" flipV="1">
                <a:off x="6870" y="3150"/>
                <a:ext cx="540" cy="1"/>
              </a:xfrm>
              <a:prstGeom prst="line">
                <a:avLst/>
              </a:prstGeom>
              <a:noFill/>
              <a:ln w="9525">
                <a:solidFill>
                  <a:srgbClr val="000000"/>
                </a:solidFill>
                <a:round/>
                <a:headEnd/>
                <a:tailEnd/>
              </a:ln>
            </p:spPr>
            <p:txBody>
              <a:bodyPr/>
              <a:lstStyle/>
              <a:p>
                <a:endParaRPr lang="en-US"/>
              </a:p>
            </p:txBody>
          </p:sp>
        </p:grpSp>
      </p:grpSp>
      <p:sp>
        <p:nvSpPr>
          <p:cNvPr id="2073" name="Text Box 698"/>
          <p:cNvSpPr txBox="1">
            <a:spLocks noChangeArrowheads="1"/>
          </p:cNvSpPr>
          <p:nvPr/>
        </p:nvSpPr>
        <p:spPr bwMode="auto">
          <a:xfrm>
            <a:off x="990600" y="5562600"/>
            <a:ext cx="6705600" cy="3810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Linear regression of y vs. x data showing residuals at a typical point, </a:t>
            </a:r>
            <a:r>
              <a:rPr lang="en-US" sz="1400" i="1"/>
              <a:t>x</a:t>
            </a:r>
            <a:r>
              <a:rPr lang="en-US" sz="1400" i="1" baseline="-25000"/>
              <a:t>i </a:t>
            </a:r>
            <a:r>
              <a:rPr lang="en-US" sz="1400"/>
              <a:t>.</a:t>
            </a:r>
            <a:r>
              <a:rPr lang="en-US" sz="1900"/>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a:xfrm>
            <a:off x="762000" y="609600"/>
            <a:ext cx="8602663" cy="1143000"/>
          </a:xfrm>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sp>
        <p:nvSpPr>
          <p:cNvPr id="97283" name="Text Box 3"/>
          <p:cNvSpPr txBox="1">
            <a:spLocks noChangeArrowheads="1"/>
          </p:cNvSpPr>
          <p:nvPr/>
        </p:nvSpPr>
        <p:spPr bwMode="auto">
          <a:xfrm>
            <a:off x="762000" y="2057400"/>
            <a:ext cx="518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Using this linear relationship, we can calculate</a:t>
            </a:r>
          </a:p>
        </p:txBody>
      </p:sp>
      <p:sp>
        <p:nvSpPr>
          <p:cNvPr id="97284"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7285" name="Object 5"/>
          <p:cNvGraphicFramePr>
            <a:graphicFrameLocks noChangeAspect="1"/>
          </p:cNvGraphicFramePr>
          <p:nvPr/>
        </p:nvGraphicFramePr>
        <p:xfrm>
          <a:off x="5867400" y="2057400"/>
          <a:ext cx="609600" cy="406400"/>
        </p:xfrm>
        <a:graphic>
          <a:graphicData uri="http://schemas.openxmlformats.org/presentationml/2006/ole">
            <mc:AlternateContent xmlns:mc="http://schemas.openxmlformats.org/markup-compatibility/2006">
              <mc:Choice xmlns:v="urn:schemas-microsoft-com:vml" Requires="v">
                <p:oleObj spid="_x0000_s36871" name="Equation" r:id="rId5" imgW="342751" imgH="228501" progId="Equation.3">
                  <p:embed/>
                </p:oleObj>
              </mc:Choice>
              <mc:Fallback>
                <p:oleObj name="Equation" r:id="rId5" imgW="342751"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2057400"/>
                        <a:ext cx="609600" cy="40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6" name="Rectangle 6"/>
          <p:cNvSpPr>
            <a:spLocks noChangeArrowheads="1"/>
          </p:cNvSpPr>
          <p:nvPr/>
        </p:nvSpPr>
        <p:spPr bwMode="auto">
          <a:xfrm>
            <a:off x="0" y="29718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7287" name="Object 7"/>
          <p:cNvGraphicFramePr>
            <a:graphicFrameLocks noChangeAspect="1"/>
          </p:cNvGraphicFramePr>
          <p:nvPr/>
        </p:nvGraphicFramePr>
        <p:xfrm>
          <a:off x="1768475" y="2371725"/>
          <a:ext cx="2406650" cy="1454150"/>
        </p:xfrm>
        <a:graphic>
          <a:graphicData uri="http://schemas.openxmlformats.org/presentationml/2006/ole">
            <mc:AlternateContent xmlns:mc="http://schemas.openxmlformats.org/markup-compatibility/2006">
              <mc:Choice xmlns:v="urn:schemas-microsoft-com:vml" Requires="v">
                <p:oleObj spid="_x0000_s36872" name="Equation" r:id="rId7" imgW="1497950" imgH="901309" progId="Equation.3">
                  <p:embed/>
                </p:oleObj>
              </mc:Choice>
              <mc:Fallback>
                <p:oleObj name="Equation" r:id="rId7" imgW="1497950" imgH="901309"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68475" y="2371725"/>
                        <a:ext cx="2406650" cy="145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88" name="Text Box 8"/>
          <p:cNvSpPr txBox="1">
            <a:spLocks noChangeArrowheads="1"/>
          </p:cNvSpPr>
          <p:nvPr/>
        </p:nvSpPr>
        <p:spPr bwMode="auto">
          <a:xfrm>
            <a:off x="762000" y="3657600"/>
            <a:ext cx="182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and</a:t>
            </a:r>
          </a:p>
        </p:txBody>
      </p:sp>
      <p:sp>
        <p:nvSpPr>
          <p:cNvPr id="97289" name="Rectangle 9"/>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7290" name="Object 10"/>
          <p:cNvGraphicFramePr>
            <a:graphicFrameLocks noChangeAspect="1"/>
          </p:cNvGraphicFramePr>
          <p:nvPr/>
        </p:nvGraphicFramePr>
        <p:xfrm>
          <a:off x="1730375" y="4038600"/>
          <a:ext cx="1252538" cy="392113"/>
        </p:xfrm>
        <a:graphic>
          <a:graphicData uri="http://schemas.openxmlformats.org/presentationml/2006/ole">
            <mc:AlternateContent xmlns:mc="http://schemas.openxmlformats.org/markup-compatibility/2006">
              <mc:Choice xmlns:v="urn:schemas-microsoft-com:vml" Requires="v">
                <p:oleObj spid="_x0000_s36873" name="Equation" r:id="rId9" imgW="723586" imgH="228501" progId="Equation.3">
                  <p:embed/>
                </p:oleObj>
              </mc:Choice>
              <mc:Fallback>
                <p:oleObj name="Equation" r:id="rId9" imgW="723586"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30375" y="4038600"/>
                        <a:ext cx="1252538"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1" name="Text Box 11"/>
          <p:cNvSpPr txBox="1">
            <a:spLocks noChangeArrowheads="1"/>
          </p:cNvSpPr>
          <p:nvPr/>
        </p:nvSpPr>
        <p:spPr bwMode="auto">
          <a:xfrm>
            <a:off x="6477000" y="2057400"/>
            <a:ext cx="13716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where</a:t>
            </a:r>
          </a:p>
        </p:txBody>
      </p:sp>
      <p:graphicFrame>
        <p:nvGraphicFramePr>
          <p:cNvPr id="97292" name="Object 12"/>
          <p:cNvGraphicFramePr>
            <a:graphicFrameLocks noChangeAspect="1"/>
          </p:cNvGraphicFramePr>
          <p:nvPr/>
        </p:nvGraphicFramePr>
        <p:xfrm>
          <a:off x="1676400" y="4419600"/>
          <a:ext cx="703263" cy="434975"/>
        </p:xfrm>
        <a:graphic>
          <a:graphicData uri="http://schemas.openxmlformats.org/presentationml/2006/ole">
            <mc:AlternateContent xmlns:mc="http://schemas.openxmlformats.org/markup-compatibility/2006">
              <mc:Choice xmlns:v="urn:schemas-microsoft-com:vml" Requires="v">
                <p:oleObj spid="_x0000_s36874" name="Equation" r:id="rId11" imgW="406048" imgH="253780" progId="Equation.3">
                  <p:embed/>
                </p:oleObj>
              </mc:Choice>
              <mc:Fallback>
                <p:oleObj name="Equation" r:id="rId11" imgW="406048" imgH="25378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76400" y="4419600"/>
                        <a:ext cx="703263" cy="43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7293" name="Object 13"/>
          <p:cNvGraphicFramePr>
            <a:graphicFrameLocks noChangeAspect="1"/>
          </p:cNvGraphicFramePr>
          <p:nvPr/>
        </p:nvGraphicFramePr>
        <p:xfrm>
          <a:off x="1676400" y="4800600"/>
          <a:ext cx="812800" cy="392113"/>
        </p:xfrm>
        <a:graphic>
          <a:graphicData uri="http://schemas.openxmlformats.org/presentationml/2006/ole">
            <mc:AlternateContent xmlns:mc="http://schemas.openxmlformats.org/markup-compatibility/2006">
              <mc:Choice xmlns:v="urn:schemas-microsoft-com:vml" Requires="v">
                <p:oleObj spid="_x0000_s36875" name="Equation" r:id="rId13" imgW="469900" imgH="228600" progId="Equation.3">
                  <p:embed/>
                </p:oleObj>
              </mc:Choice>
              <mc:Fallback>
                <p:oleObj name="Equation" r:id="rId13" imgW="4699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4800600"/>
                        <a:ext cx="812800" cy="392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7294"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16042EAE-EDB8-40A1-B204-5954CDA65E90}" type="slidenum">
              <a:rPr lang="en-US" altLang="id-ID" sz="1400">
                <a:solidFill>
                  <a:schemeClr val="bg2"/>
                </a:solidFill>
              </a:rPr>
              <a:pPr algn="l">
                <a:spcBef>
                  <a:spcPct val="0"/>
                </a:spcBef>
                <a:buClrTx/>
                <a:buSzTx/>
                <a:buFontTx/>
                <a:buNone/>
              </a:pPr>
              <a:t>40</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graphicFrame>
        <p:nvGraphicFramePr>
          <p:cNvPr id="100355" name="Group 3"/>
          <p:cNvGraphicFramePr>
            <a:graphicFrameLocks noGrp="1"/>
          </p:cNvGraphicFramePr>
          <p:nvPr/>
        </p:nvGraphicFramePr>
        <p:xfrm>
          <a:off x="609600" y="2971800"/>
          <a:ext cx="4267200" cy="2514600"/>
        </p:xfrm>
        <a:graphic>
          <a:graphicData uri="http://schemas.openxmlformats.org/drawingml/2006/table">
            <a:tbl>
              <a:tblPr/>
              <a:tblGrid>
                <a:gridCol w="455613"/>
                <a:gridCol w="704850"/>
                <a:gridCol w="614362"/>
                <a:gridCol w="850900"/>
                <a:gridCol w="852488"/>
                <a:gridCol w="788987"/>
              </a:tblGrid>
              <a:tr h="585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1344612">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5</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0.891</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0.708</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0.562</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0.447</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0.355</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0.00000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−0.11541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−0.34531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−0.57625</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−0.80520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−1.0356</a:t>
                      </a: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0.0000</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−0.11541</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−1.0359</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−2.8813</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−5.6364</a:t>
                      </a:r>
                      <a:endParaRPr kumimoji="0" lang="en-US" sz="10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−9.3207</a:t>
                      </a: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0.0000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1.0000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9.0000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25.000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49.000</a:t>
                      </a:r>
                      <a:endParaRPr kumimoji="0" lang="en-US" sz="1000" b="0" i="0" u="none" strike="noStrike" cap="none" normalizeH="0" baseline="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81.000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25400" cap="flat" cmpd="sng" algn="ctr">
                      <a:solidFill>
                        <a:srgbClr val="000000"/>
                      </a:solidFill>
                      <a:prstDash val="solid"/>
                      <a:miter lim="800000"/>
                      <a:headEnd type="none" w="med" len="med"/>
                      <a:tailEnd type="none" w="med" len="med"/>
                    </a:lnB>
                    <a:lnTlToBr>
                      <a:noFill/>
                    </a:lnTlToBr>
                    <a:lnBlToTr>
                      <a:noFill/>
                    </a:lnBlToTr>
                    <a:noFill/>
                  </a:tcPr>
                </a:tc>
              </a:tr>
              <a:tr h="5842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25.000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−2.8778</a:t>
                      </a: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dirty="0" smtClean="0">
                          <a:ln>
                            <a:noFill/>
                          </a:ln>
                          <a:solidFill>
                            <a:schemeClr val="tx1"/>
                          </a:solidFill>
                          <a:effectLst/>
                          <a:latin typeface="Times New Roman" pitchFamily="18" charset="0"/>
                          <a:cs typeface="Times New Roman" pitchFamily="18" charset="0"/>
                        </a:rPr>
                        <a:t>−18.990</a:t>
                      </a:r>
                      <a:endParaRPr kumimoji="0" lang="en-US" sz="2400" b="0" i="0" u="none" strike="noStrike" cap="none" normalizeH="0" baseline="0" dirty="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tab pos="457200" algn="l"/>
                          <a:tab pos="685800" algn="l"/>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165.00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254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99361" name="Text Box 33"/>
          <p:cNvSpPr txBox="1">
            <a:spLocks noChangeArrowheads="1"/>
          </p:cNvSpPr>
          <p:nvPr/>
        </p:nvSpPr>
        <p:spPr bwMode="auto">
          <a:xfrm>
            <a:off x="762000" y="2057400"/>
            <a:ext cx="640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Summations for data linearization are as follows</a:t>
            </a:r>
          </a:p>
        </p:txBody>
      </p:sp>
      <p:sp>
        <p:nvSpPr>
          <p:cNvPr id="99362" name="Text Box 34"/>
          <p:cNvSpPr txBox="1">
            <a:spLocks noChangeArrowheads="1"/>
          </p:cNvSpPr>
          <p:nvPr/>
        </p:nvSpPr>
        <p:spPr bwMode="auto">
          <a:xfrm>
            <a:off x="533400" y="2667000"/>
            <a:ext cx="4495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400" b="1"/>
              <a:t>Table.</a:t>
            </a:r>
            <a:r>
              <a:rPr lang="en-US" altLang="id-ID" sz="1400"/>
              <a:t> Summation data for linearization of data model</a:t>
            </a:r>
            <a:endParaRPr lang="en-US" altLang="id-ID" sz="1400" b="1"/>
          </a:p>
        </p:txBody>
      </p:sp>
      <p:sp>
        <p:nvSpPr>
          <p:cNvPr id="99363" name="Rectangle 35"/>
          <p:cNvSpPr>
            <a:spLocks noChangeArrowheads="1"/>
          </p:cNvSpPr>
          <p:nvPr/>
        </p:nvSpPr>
        <p:spPr bwMode="auto">
          <a:xfrm>
            <a:off x="0" y="33480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9364" name="Object 36"/>
          <p:cNvGraphicFramePr>
            <a:graphicFrameLocks noChangeAspect="1"/>
          </p:cNvGraphicFramePr>
          <p:nvPr/>
        </p:nvGraphicFramePr>
        <p:xfrm>
          <a:off x="838200" y="3200400"/>
          <a:ext cx="161925" cy="304800"/>
        </p:xfrm>
        <a:graphic>
          <a:graphicData uri="http://schemas.openxmlformats.org/presentationml/2006/ole">
            <mc:AlternateContent xmlns:mc="http://schemas.openxmlformats.org/markup-compatibility/2006">
              <mc:Choice xmlns:v="urn:schemas-microsoft-com:vml" Requires="v">
                <p:oleObj spid="_x0000_s37902" name="Equation" r:id="rId5" imgW="88707" imgH="164742" progId="Equation.3">
                  <p:embed/>
                </p:oleObj>
              </mc:Choice>
              <mc:Fallback>
                <p:oleObj name="Equation" r:id="rId5" imgW="88707" imgH="16474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200400"/>
                        <a:ext cx="1619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65" name="Rectangle 37"/>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9366" name="Object 38"/>
          <p:cNvGraphicFramePr>
            <a:graphicFrameLocks noChangeAspect="1"/>
          </p:cNvGraphicFramePr>
          <p:nvPr/>
        </p:nvGraphicFramePr>
        <p:xfrm>
          <a:off x="1295400" y="3124200"/>
          <a:ext cx="206375" cy="381000"/>
        </p:xfrm>
        <a:graphic>
          <a:graphicData uri="http://schemas.openxmlformats.org/presentationml/2006/ole">
            <mc:AlternateContent xmlns:mc="http://schemas.openxmlformats.org/markup-compatibility/2006">
              <mc:Choice xmlns:v="urn:schemas-microsoft-com:vml" Requires="v">
                <p:oleObj spid="_x0000_s37903" name="Equation" r:id="rId7" imgW="126890" imgH="228402" progId="Equation.3">
                  <p:embed/>
                </p:oleObj>
              </mc:Choice>
              <mc:Fallback>
                <p:oleObj name="Equation" r:id="rId7" imgW="126890" imgH="22840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3124200"/>
                        <a:ext cx="2063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67" name="Object 39"/>
          <p:cNvGraphicFramePr>
            <a:graphicFrameLocks noChangeAspect="1"/>
          </p:cNvGraphicFramePr>
          <p:nvPr/>
        </p:nvGraphicFramePr>
        <p:xfrm>
          <a:off x="1905000" y="3124200"/>
          <a:ext cx="269875" cy="381000"/>
        </p:xfrm>
        <a:graphic>
          <a:graphicData uri="http://schemas.openxmlformats.org/presentationml/2006/ole">
            <mc:AlternateContent xmlns:mc="http://schemas.openxmlformats.org/markup-compatibility/2006">
              <mc:Choice xmlns:v="urn:schemas-microsoft-com:vml" Requires="v">
                <p:oleObj spid="_x0000_s37904" name="Equation" r:id="rId9" imgW="165028" imgH="228501" progId="Equation.3">
                  <p:embed/>
                </p:oleObj>
              </mc:Choice>
              <mc:Fallback>
                <p:oleObj name="Equation" r:id="rId9" imgW="165028" imgH="228501"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3124200"/>
                        <a:ext cx="269875"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68" name="Object 40"/>
          <p:cNvGraphicFramePr>
            <a:graphicFrameLocks noChangeAspect="1"/>
          </p:cNvGraphicFramePr>
          <p:nvPr/>
        </p:nvGraphicFramePr>
        <p:xfrm>
          <a:off x="2397125" y="3173413"/>
          <a:ext cx="779463" cy="373062"/>
        </p:xfrm>
        <a:graphic>
          <a:graphicData uri="http://schemas.openxmlformats.org/presentationml/2006/ole">
            <mc:AlternateContent xmlns:mc="http://schemas.openxmlformats.org/markup-compatibility/2006">
              <mc:Choice xmlns:v="urn:schemas-microsoft-com:vml" Requires="v">
                <p:oleObj spid="_x0000_s37905" name="Equation" r:id="rId11" imgW="558558" imgH="266584" progId="Equation.3">
                  <p:embed/>
                </p:oleObj>
              </mc:Choice>
              <mc:Fallback>
                <p:oleObj name="Equation" r:id="rId11" imgW="558558" imgH="266584"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97125" y="3173413"/>
                        <a:ext cx="779463" cy="373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69" name="Object 41"/>
          <p:cNvGraphicFramePr>
            <a:graphicFrameLocks noChangeAspect="1"/>
          </p:cNvGraphicFramePr>
          <p:nvPr/>
        </p:nvGraphicFramePr>
        <p:xfrm>
          <a:off x="3382963" y="3094038"/>
          <a:ext cx="357187" cy="433387"/>
        </p:xfrm>
        <a:graphic>
          <a:graphicData uri="http://schemas.openxmlformats.org/presentationml/2006/ole">
            <mc:AlternateContent xmlns:mc="http://schemas.openxmlformats.org/markup-compatibility/2006">
              <mc:Choice xmlns:v="urn:schemas-microsoft-com:vml" Requires="v">
                <p:oleObj spid="_x0000_s37906" name="Equation" r:id="rId13" imgW="215619" imgH="266353" progId="Equation.3">
                  <p:embed/>
                </p:oleObj>
              </mc:Choice>
              <mc:Fallback>
                <p:oleObj name="Equation" r:id="rId13" imgW="215619" imgH="266353"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382963" y="3094038"/>
                        <a:ext cx="357187" cy="433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70" name="Object 42"/>
          <p:cNvGraphicFramePr>
            <a:graphicFrameLocks noChangeAspect="1"/>
          </p:cNvGraphicFramePr>
          <p:nvPr/>
        </p:nvGraphicFramePr>
        <p:xfrm>
          <a:off x="4267200" y="3124200"/>
          <a:ext cx="265113" cy="414338"/>
        </p:xfrm>
        <a:graphic>
          <a:graphicData uri="http://schemas.openxmlformats.org/presentationml/2006/ole">
            <mc:AlternateContent xmlns:mc="http://schemas.openxmlformats.org/markup-compatibility/2006">
              <mc:Choice xmlns:v="urn:schemas-microsoft-com:vml" Requires="v">
                <p:oleObj spid="_x0000_s37907" name="Equation" r:id="rId15" imgW="152334" imgH="241195" progId="Equation.3">
                  <p:embed/>
                </p:oleObj>
              </mc:Choice>
              <mc:Fallback>
                <p:oleObj name="Equation" r:id="rId15" imgW="152334" imgH="241195"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267200" y="3124200"/>
                        <a:ext cx="265113"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99371" name="Object 43"/>
          <p:cNvGraphicFramePr>
            <a:graphicFrameLocks noChangeAspect="1"/>
          </p:cNvGraphicFramePr>
          <p:nvPr/>
        </p:nvGraphicFramePr>
        <p:xfrm>
          <a:off x="685800" y="4953000"/>
          <a:ext cx="323850" cy="381000"/>
        </p:xfrm>
        <a:graphic>
          <a:graphicData uri="http://schemas.openxmlformats.org/presentationml/2006/ole">
            <mc:AlternateContent xmlns:mc="http://schemas.openxmlformats.org/markup-compatibility/2006">
              <mc:Choice xmlns:v="urn:schemas-microsoft-com:vml" Requires="v">
                <p:oleObj spid="_x0000_s37908" name="Equation" r:id="rId17" imgW="164957" imgH="190335" progId="Equation.3">
                  <p:embed/>
                </p:oleObj>
              </mc:Choice>
              <mc:Fallback>
                <p:oleObj name="Equation" r:id="rId17" imgW="164957" imgH="190335"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685800" y="4953000"/>
                        <a:ext cx="323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72" name="Text Box 44"/>
          <p:cNvSpPr txBox="1">
            <a:spLocks noChangeArrowheads="1"/>
          </p:cNvSpPr>
          <p:nvPr/>
        </p:nvSpPr>
        <p:spPr bwMode="auto">
          <a:xfrm>
            <a:off x="5334000" y="2514600"/>
            <a:ext cx="838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With</a:t>
            </a:r>
          </a:p>
        </p:txBody>
      </p:sp>
      <p:sp>
        <p:nvSpPr>
          <p:cNvPr id="99373" name="Rectangle 4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9374" name="Object 46"/>
          <p:cNvGraphicFramePr>
            <a:graphicFrameLocks noChangeAspect="1"/>
          </p:cNvGraphicFramePr>
          <p:nvPr/>
        </p:nvGraphicFramePr>
        <p:xfrm>
          <a:off x="6019800" y="2590800"/>
          <a:ext cx="533400" cy="274638"/>
        </p:xfrm>
        <a:graphic>
          <a:graphicData uri="http://schemas.openxmlformats.org/presentationml/2006/ole">
            <mc:AlternateContent xmlns:mc="http://schemas.openxmlformats.org/markup-compatibility/2006">
              <mc:Choice xmlns:v="urn:schemas-microsoft-com:vml" Requires="v">
                <p:oleObj spid="_x0000_s37909" name="Equation" r:id="rId19" imgW="355138" imgH="177569" progId="Equation.3">
                  <p:embed/>
                </p:oleObj>
              </mc:Choice>
              <mc:Fallback>
                <p:oleObj name="Equation" r:id="rId19" imgW="355138" imgH="177569"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019800" y="2590800"/>
                        <a:ext cx="5334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75" name="Rectangle 4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9376" name="Object 48"/>
          <p:cNvGraphicFramePr>
            <a:graphicFrameLocks noChangeAspect="1"/>
          </p:cNvGraphicFramePr>
          <p:nvPr/>
        </p:nvGraphicFramePr>
        <p:xfrm>
          <a:off x="5638800" y="2819400"/>
          <a:ext cx="1371600" cy="665163"/>
        </p:xfrm>
        <a:graphic>
          <a:graphicData uri="http://schemas.openxmlformats.org/presentationml/2006/ole">
            <mc:AlternateContent xmlns:mc="http://schemas.openxmlformats.org/markup-compatibility/2006">
              <mc:Choice xmlns:v="urn:schemas-microsoft-com:vml" Requires="v">
                <p:oleObj spid="_x0000_s37910" name="Equation" r:id="rId21" imgW="888614" imgH="431613" progId="Equation.3">
                  <p:embed/>
                </p:oleObj>
              </mc:Choice>
              <mc:Fallback>
                <p:oleObj name="Equation" r:id="rId21" imgW="888614" imgH="43161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38800" y="2819400"/>
                        <a:ext cx="1371600" cy="6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77" name="Rectangle 49"/>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9378" name="Object 50"/>
          <p:cNvGraphicFramePr>
            <a:graphicFrameLocks noChangeAspect="1"/>
          </p:cNvGraphicFramePr>
          <p:nvPr/>
        </p:nvGraphicFramePr>
        <p:xfrm>
          <a:off x="5667375" y="3505200"/>
          <a:ext cx="1477963" cy="639763"/>
        </p:xfrm>
        <a:graphic>
          <a:graphicData uri="http://schemas.openxmlformats.org/presentationml/2006/ole">
            <mc:AlternateContent xmlns:mc="http://schemas.openxmlformats.org/markup-compatibility/2006">
              <mc:Choice xmlns:v="urn:schemas-microsoft-com:vml" Requires="v">
                <p:oleObj spid="_x0000_s37911" name="Equation" r:id="rId23" imgW="990170" imgH="431613" progId="Equation.3">
                  <p:embed/>
                </p:oleObj>
              </mc:Choice>
              <mc:Fallback>
                <p:oleObj name="Equation" r:id="rId23" imgW="990170" imgH="431613"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667375" y="3505200"/>
                        <a:ext cx="1477963"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79" name="Rectangle 51"/>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9380" name="Object 52"/>
          <p:cNvGraphicFramePr>
            <a:graphicFrameLocks noChangeAspect="1"/>
          </p:cNvGraphicFramePr>
          <p:nvPr/>
        </p:nvGraphicFramePr>
        <p:xfrm>
          <a:off x="5667375" y="4191000"/>
          <a:ext cx="1619250" cy="642938"/>
        </p:xfrm>
        <a:graphic>
          <a:graphicData uri="http://schemas.openxmlformats.org/presentationml/2006/ole">
            <mc:AlternateContent xmlns:mc="http://schemas.openxmlformats.org/markup-compatibility/2006">
              <mc:Choice xmlns:v="urn:schemas-microsoft-com:vml" Requires="v">
                <p:oleObj spid="_x0000_s37912" name="Equation" r:id="rId25" imgW="1079032" imgH="431613" progId="Equation.3">
                  <p:embed/>
                </p:oleObj>
              </mc:Choice>
              <mc:Fallback>
                <p:oleObj name="Equation" r:id="rId25" imgW="1079032" imgH="431613" progId="Equation.3">
                  <p:embed/>
                  <p:pic>
                    <p:nvPicPr>
                      <p:cNvPr id="0" name=""/>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667375" y="4191000"/>
                        <a:ext cx="1619250"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81" name="Rectangle 53"/>
          <p:cNvSpPr>
            <a:spLocks noChangeArrowheads="1"/>
          </p:cNvSpPr>
          <p:nvPr/>
        </p:nvSpPr>
        <p:spPr bwMode="auto">
          <a:xfrm>
            <a:off x="0" y="32146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99382" name="Object 54"/>
          <p:cNvGraphicFramePr>
            <a:graphicFrameLocks noChangeAspect="1"/>
          </p:cNvGraphicFramePr>
          <p:nvPr/>
        </p:nvGraphicFramePr>
        <p:xfrm>
          <a:off x="5638800" y="4876800"/>
          <a:ext cx="1343025" cy="639763"/>
        </p:xfrm>
        <a:graphic>
          <a:graphicData uri="http://schemas.openxmlformats.org/presentationml/2006/ole">
            <mc:AlternateContent xmlns:mc="http://schemas.openxmlformats.org/markup-compatibility/2006">
              <mc:Choice xmlns:v="urn:schemas-microsoft-com:vml" Requires="v">
                <p:oleObj spid="_x0000_s37913" name="Equation" r:id="rId27" imgW="901309" imgH="431613" progId="Equation.3">
                  <p:embed/>
                </p:oleObj>
              </mc:Choice>
              <mc:Fallback>
                <p:oleObj name="Equation" r:id="rId27" imgW="901309" imgH="431613" progId="Equation.3">
                  <p:embed/>
                  <p:pic>
                    <p:nvPicPr>
                      <p:cNvPr id="0" name=""/>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638800" y="4876800"/>
                        <a:ext cx="1343025" cy="639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9383"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328A712F-B26F-4A62-B2D9-1FC74A172962}" type="slidenum">
              <a:rPr lang="en-US" altLang="id-ID" sz="1400">
                <a:solidFill>
                  <a:schemeClr val="bg2"/>
                </a:solidFill>
              </a:rPr>
              <a:pPr algn="l">
                <a:spcBef>
                  <a:spcPct val="0"/>
                </a:spcBef>
                <a:buClrTx/>
                <a:buSzTx/>
                <a:buFontTx/>
                <a:buNone/>
              </a:pPr>
              <a:t>41</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sp>
        <p:nvSpPr>
          <p:cNvPr id="101379" name="Text Box 3"/>
          <p:cNvSpPr txBox="1">
            <a:spLocks noChangeArrowheads="1"/>
          </p:cNvSpPr>
          <p:nvPr/>
        </p:nvSpPr>
        <p:spPr bwMode="auto">
          <a:xfrm>
            <a:off x="762000" y="2057400"/>
            <a:ext cx="160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Calculating </a:t>
            </a:r>
          </a:p>
        </p:txBody>
      </p:sp>
      <p:graphicFrame>
        <p:nvGraphicFramePr>
          <p:cNvPr id="101380" name="Object 4"/>
          <p:cNvGraphicFramePr>
            <a:graphicFrameLocks noChangeAspect="1"/>
          </p:cNvGraphicFramePr>
          <p:nvPr/>
        </p:nvGraphicFramePr>
        <p:xfrm>
          <a:off x="2057400" y="2057400"/>
          <a:ext cx="574675" cy="382588"/>
        </p:xfrm>
        <a:graphic>
          <a:graphicData uri="http://schemas.openxmlformats.org/presentationml/2006/ole">
            <mc:AlternateContent xmlns:mc="http://schemas.openxmlformats.org/markup-compatibility/2006">
              <mc:Choice xmlns:v="urn:schemas-microsoft-com:vml" Requires="v">
                <p:oleObj spid="_x0000_s38924" name="Equation" r:id="rId5" imgW="342751" imgH="228501" progId="Equation.3">
                  <p:embed/>
                </p:oleObj>
              </mc:Choice>
              <mc:Fallback>
                <p:oleObj name="Equation" r:id="rId5" imgW="342751"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400" y="2057400"/>
                        <a:ext cx="574675" cy="38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1" name="Rectangle 5"/>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82" name="Object 6"/>
          <p:cNvGraphicFramePr>
            <a:graphicFrameLocks noChangeAspect="1"/>
          </p:cNvGraphicFramePr>
          <p:nvPr/>
        </p:nvGraphicFramePr>
        <p:xfrm>
          <a:off x="1295400" y="2514600"/>
          <a:ext cx="3048000" cy="631825"/>
        </p:xfrm>
        <a:graphic>
          <a:graphicData uri="http://schemas.openxmlformats.org/presentationml/2006/ole">
            <mc:AlternateContent xmlns:mc="http://schemas.openxmlformats.org/markup-compatibility/2006">
              <mc:Choice xmlns:v="urn:schemas-microsoft-com:vml" Requires="v">
                <p:oleObj spid="_x0000_s38925" name="Equation" r:id="rId7" imgW="2070100" imgH="431800" progId="Equation.3">
                  <p:embed/>
                </p:oleObj>
              </mc:Choice>
              <mc:Fallback>
                <p:oleObj name="Equation" r:id="rId7" imgW="2070100" imgH="4318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5400" y="2514600"/>
                        <a:ext cx="3048000" cy="631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3" name="Rectangle 7"/>
          <p:cNvSpPr>
            <a:spLocks noChangeArrowheads="1"/>
          </p:cNvSpPr>
          <p:nvPr/>
        </p:nvSpPr>
        <p:spPr bwMode="auto">
          <a:xfrm>
            <a:off x="0" y="3328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84" name="Object 8"/>
          <p:cNvGraphicFramePr>
            <a:graphicFrameLocks noChangeAspect="1"/>
          </p:cNvGraphicFramePr>
          <p:nvPr/>
        </p:nvGraphicFramePr>
        <p:xfrm>
          <a:off x="4343400" y="2667000"/>
          <a:ext cx="1335088" cy="301625"/>
        </p:xfrm>
        <a:graphic>
          <a:graphicData uri="http://schemas.openxmlformats.org/presentationml/2006/ole">
            <mc:AlternateContent xmlns:mc="http://schemas.openxmlformats.org/markup-compatibility/2006">
              <mc:Choice xmlns:v="urn:schemas-microsoft-com:vml" Requires="v">
                <p:oleObj spid="_x0000_s38926" name="Equation" r:id="rId9" imgW="888614" imgH="203112" progId="Equation.3">
                  <p:embed/>
                </p:oleObj>
              </mc:Choice>
              <mc:Fallback>
                <p:oleObj name="Equation" r:id="rId9" imgW="888614" imgH="203112"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343400" y="2667000"/>
                        <a:ext cx="1335088"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5" name="Rectangle 9"/>
          <p:cNvSpPr>
            <a:spLocks noChangeArrowheads="1"/>
          </p:cNvSpPr>
          <p:nvPr/>
        </p:nvSpPr>
        <p:spPr bwMode="auto">
          <a:xfrm>
            <a:off x="0" y="3233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86" name="Object 10"/>
          <p:cNvGraphicFramePr>
            <a:graphicFrameLocks noChangeAspect="1"/>
          </p:cNvGraphicFramePr>
          <p:nvPr/>
        </p:nvGraphicFramePr>
        <p:xfrm>
          <a:off x="1295400" y="3429000"/>
          <a:ext cx="2971800" cy="596900"/>
        </p:xfrm>
        <a:graphic>
          <a:graphicData uri="http://schemas.openxmlformats.org/presentationml/2006/ole">
            <mc:AlternateContent xmlns:mc="http://schemas.openxmlformats.org/markup-compatibility/2006">
              <mc:Choice xmlns:v="urn:schemas-microsoft-com:vml" Requires="v">
                <p:oleObj spid="_x0000_s38927" name="Equation" r:id="rId11" imgW="1943100" imgH="393700" progId="Equation.3">
                  <p:embed/>
                </p:oleObj>
              </mc:Choice>
              <mc:Fallback>
                <p:oleObj name="Equation" r:id="rId11" imgW="1943100" imgH="3937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95400" y="3429000"/>
                        <a:ext cx="2971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7" name="Rectangle 11"/>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88" name="Object 12"/>
          <p:cNvGraphicFramePr>
            <a:graphicFrameLocks noChangeAspect="1"/>
          </p:cNvGraphicFramePr>
          <p:nvPr/>
        </p:nvGraphicFramePr>
        <p:xfrm>
          <a:off x="4267200" y="3505200"/>
          <a:ext cx="1828800" cy="342900"/>
        </p:xfrm>
        <a:graphic>
          <a:graphicData uri="http://schemas.openxmlformats.org/presentationml/2006/ole">
            <mc:AlternateContent xmlns:mc="http://schemas.openxmlformats.org/markup-compatibility/2006">
              <mc:Choice xmlns:v="urn:schemas-microsoft-com:vml" Requires="v">
                <p:oleObj spid="_x0000_s38928" name="Equation" r:id="rId13" imgW="1219200" imgH="228600" progId="Equation.3">
                  <p:embed/>
                </p:oleObj>
              </mc:Choice>
              <mc:Fallback>
                <p:oleObj name="Equation" r:id="rId13" imgW="1219200" imgH="228600"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267200" y="3505200"/>
                        <a:ext cx="1828800" cy="34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89" name="Text Box 13"/>
          <p:cNvSpPr txBox="1">
            <a:spLocks noChangeArrowheads="1"/>
          </p:cNvSpPr>
          <p:nvPr/>
        </p:nvSpPr>
        <p:spPr bwMode="auto">
          <a:xfrm>
            <a:off x="838200" y="4038600"/>
            <a:ext cx="1219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Since</a:t>
            </a:r>
          </a:p>
        </p:txBody>
      </p:sp>
      <p:sp>
        <p:nvSpPr>
          <p:cNvPr id="101390" name="Rectangle 14"/>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91" name="Object 15"/>
          <p:cNvGraphicFramePr>
            <a:graphicFrameLocks noChangeAspect="1"/>
          </p:cNvGraphicFramePr>
          <p:nvPr/>
        </p:nvGraphicFramePr>
        <p:xfrm>
          <a:off x="1295400" y="4419600"/>
          <a:ext cx="1066800" cy="355600"/>
        </p:xfrm>
        <a:graphic>
          <a:graphicData uri="http://schemas.openxmlformats.org/presentationml/2006/ole">
            <mc:AlternateContent xmlns:mc="http://schemas.openxmlformats.org/markup-compatibility/2006">
              <mc:Choice xmlns:v="urn:schemas-microsoft-com:vml" Requires="v">
                <p:oleObj spid="_x0000_s38929" name="Equation" r:id="rId15" imgW="685800" imgH="228600" progId="Equation.3">
                  <p:embed/>
                </p:oleObj>
              </mc:Choice>
              <mc:Fallback>
                <p:oleObj name="Equation" r:id="rId15" imgW="685800" imgH="228600" progId="Equation.3">
                  <p:embed/>
                  <p:pic>
                    <p:nvPicPr>
                      <p:cNvPr id="0" name=""/>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295400" y="4419600"/>
                        <a:ext cx="1066800" cy="35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2" name="Rectangle 1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93" name="Object 17"/>
          <p:cNvGraphicFramePr>
            <a:graphicFrameLocks noChangeAspect="1"/>
          </p:cNvGraphicFramePr>
          <p:nvPr/>
        </p:nvGraphicFramePr>
        <p:xfrm>
          <a:off x="1371600" y="4724400"/>
          <a:ext cx="795338" cy="365125"/>
        </p:xfrm>
        <a:graphic>
          <a:graphicData uri="http://schemas.openxmlformats.org/presentationml/2006/ole">
            <mc:AlternateContent xmlns:mc="http://schemas.openxmlformats.org/markup-compatibility/2006">
              <mc:Choice xmlns:v="urn:schemas-microsoft-com:vml" Requires="v">
                <p:oleObj spid="_x0000_s38930" name="Equation" r:id="rId17" imgW="495085" imgH="228501" progId="Equation.3">
                  <p:embed/>
                </p:oleObj>
              </mc:Choice>
              <mc:Fallback>
                <p:oleObj name="Equation" r:id="rId17" imgW="495085"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371600" y="4724400"/>
                        <a:ext cx="79533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4" name="Rectangle 18"/>
          <p:cNvSpPr>
            <a:spLocks noChangeArrowheads="1"/>
          </p:cNvSpPr>
          <p:nvPr/>
        </p:nvSpPr>
        <p:spPr bwMode="auto">
          <a:xfrm>
            <a:off x="0" y="33004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95" name="Object 19"/>
          <p:cNvGraphicFramePr>
            <a:graphicFrameLocks noChangeAspect="1"/>
          </p:cNvGraphicFramePr>
          <p:nvPr/>
        </p:nvGraphicFramePr>
        <p:xfrm>
          <a:off x="1600200" y="5105400"/>
          <a:ext cx="1447800" cy="412750"/>
        </p:xfrm>
        <a:graphic>
          <a:graphicData uri="http://schemas.openxmlformats.org/presentationml/2006/ole">
            <mc:AlternateContent xmlns:mc="http://schemas.openxmlformats.org/markup-compatibility/2006">
              <mc:Choice xmlns:v="urn:schemas-microsoft-com:vml" Requires="v">
                <p:oleObj spid="_x0000_s38931" name="Equation" r:id="rId19" imgW="901309" imgH="253890" progId="Equation.3">
                  <p:embed/>
                </p:oleObj>
              </mc:Choice>
              <mc:Fallback>
                <p:oleObj name="Equation" r:id="rId19" imgW="901309" imgH="253890" progId="Equation.3">
                  <p:embed/>
                  <p:pic>
                    <p:nvPicPr>
                      <p:cNvPr id="0" name=""/>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5105400"/>
                        <a:ext cx="1447800"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6" name="Rectangle 20"/>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97" name="Object 21"/>
          <p:cNvGraphicFramePr>
            <a:graphicFrameLocks noChangeAspect="1"/>
          </p:cNvGraphicFramePr>
          <p:nvPr/>
        </p:nvGraphicFramePr>
        <p:xfrm>
          <a:off x="3048000" y="5257800"/>
          <a:ext cx="990600" cy="273050"/>
        </p:xfrm>
        <a:graphic>
          <a:graphicData uri="http://schemas.openxmlformats.org/presentationml/2006/ole">
            <mc:AlternateContent xmlns:mc="http://schemas.openxmlformats.org/markup-compatibility/2006">
              <mc:Choice xmlns:v="urn:schemas-microsoft-com:vml" Requires="v">
                <p:oleObj spid="_x0000_s38932" name="Equation" r:id="rId21" imgW="660113" imgH="177723" progId="Equation.3">
                  <p:embed/>
                </p:oleObj>
              </mc:Choice>
              <mc:Fallback>
                <p:oleObj name="Equation" r:id="rId21" imgW="660113" imgH="177723" progId="Equation.3">
                  <p:embed/>
                  <p:pic>
                    <p:nvPicPr>
                      <p:cNvPr id="0" name=""/>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048000" y="5257800"/>
                        <a:ext cx="990600" cy="27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398" name="Rectangle 22"/>
          <p:cNvSpPr>
            <a:spLocks noChangeArrowheads="1"/>
          </p:cNvSpPr>
          <p:nvPr/>
        </p:nvSpPr>
        <p:spPr bwMode="auto">
          <a:xfrm>
            <a:off x="0" y="33194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1399" name="Object 23"/>
          <p:cNvGraphicFramePr>
            <a:graphicFrameLocks noChangeAspect="1"/>
          </p:cNvGraphicFramePr>
          <p:nvPr/>
        </p:nvGraphicFramePr>
        <p:xfrm>
          <a:off x="1447800" y="5867400"/>
          <a:ext cx="1752600" cy="327025"/>
        </p:xfrm>
        <a:graphic>
          <a:graphicData uri="http://schemas.openxmlformats.org/presentationml/2006/ole">
            <mc:AlternateContent xmlns:mc="http://schemas.openxmlformats.org/markup-compatibility/2006">
              <mc:Choice xmlns:v="urn:schemas-microsoft-com:vml" Requires="v">
                <p:oleObj spid="_x0000_s38933" name="Equation" r:id="rId23" imgW="1167893" imgH="215806" progId="Equation.3">
                  <p:embed/>
                </p:oleObj>
              </mc:Choice>
              <mc:Fallback>
                <p:oleObj name="Equation" r:id="rId23" imgW="1167893" imgH="215806" progId="Equation.3">
                  <p:embed/>
                  <p:pic>
                    <p:nvPicPr>
                      <p:cNvPr id="0" name=""/>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447800" y="5867400"/>
                        <a:ext cx="1752600" cy="327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1400" name="Text Box 24"/>
          <p:cNvSpPr txBox="1">
            <a:spLocks noChangeArrowheads="1"/>
          </p:cNvSpPr>
          <p:nvPr/>
        </p:nvSpPr>
        <p:spPr bwMode="auto">
          <a:xfrm>
            <a:off x="838200" y="5486400"/>
            <a:ext cx="1066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also</a:t>
            </a:r>
          </a:p>
        </p:txBody>
      </p:sp>
      <p:sp>
        <p:nvSpPr>
          <p:cNvPr id="101401"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2563F351-B830-47F3-BDCE-9CABE1FD744D}" type="slidenum">
              <a:rPr lang="en-US" altLang="id-ID" sz="1400">
                <a:solidFill>
                  <a:schemeClr val="bg2"/>
                </a:solidFill>
              </a:rPr>
              <a:pPr algn="l">
                <a:spcBef>
                  <a:spcPct val="0"/>
                </a:spcBef>
                <a:buClrTx/>
                <a:buSzTx/>
                <a:buFontTx/>
                <a:buNone/>
              </a:pPr>
              <a:t>42</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p:cNvSpPr>
            <a:spLocks noGrp="1" noChangeArrowheads="1"/>
          </p:cNvSpPr>
          <p:nvPr>
            <p:ph type="title"/>
          </p:nvPr>
        </p:nvSpPr>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sp>
        <p:nvSpPr>
          <p:cNvPr id="103427" name="Text Box 3"/>
          <p:cNvSpPr txBox="1">
            <a:spLocks noChangeArrowheads="1"/>
          </p:cNvSpPr>
          <p:nvPr/>
        </p:nvSpPr>
        <p:spPr bwMode="auto">
          <a:xfrm>
            <a:off x="2057400" y="1905000"/>
            <a:ext cx="2209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r>
              <a:rPr lang="en-US" altLang="id-ID" sz="1900"/>
              <a:t>Resulting model is</a:t>
            </a:r>
          </a:p>
        </p:txBody>
      </p:sp>
      <p:graphicFrame>
        <p:nvGraphicFramePr>
          <p:cNvPr id="103428" name="Object 4"/>
          <p:cNvGraphicFramePr>
            <a:graphicFrameLocks noChangeAspect="1"/>
          </p:cNvGraphicFramePr>
          <p:nvPr/>
        </p:nvGraphicFramePr>
        <p:xfrm>
          <a:off x="4200525" y="1905000"/>
          <a:ext cx="2276475" cy="346075"/>
        </p:xfrm>
        <a:graphic>
          <a:graphicData uri="http://schemas.openxmlformats.org/presentationml/2006/ole">
            <mc:AlternateContent xmlns:mc="http://schemas.openxmlformats.org/markup-compatibility/2006">
              <mc:Choice xmlns:v="urn:schemas-microsoft-com:vml" Requires="v">
                <p:oleObj spid="_x0000_s39940" name="Equation" r:id="rId5" imgW="1346200" imgH="228600" progId="Equation.3">
                  <p:embed/>
                </p:oleObj>
              </mc:Choice>
              <mc:Fallback>
                <p:oleObj name="Equation" r:id="rId5" imgW="13462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00525" y="1905000"/>
                        <a:ext cx="2276475"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03429" name="Group 5"/>
          <p:cNvGrpSpPr>
            <a:grpSpLocks/>
          </p:cNvGrpSpPr>
          <p:nvPr/>
        </p:nvGrpSpPr>
        <p:grpSpPr bwMode="auto">
          <a:xfrm>
            <a:off x="2514600" y="2362200"/>
            <a:ext cx="4267200" cy="3594100"/>
            <a:chOff x="768" y="1584"/>
            <a:chExt cx="2688" cy="2264"/>
          </a:xfrm>
        </p:grpSpPr>
        <p:pic>
          <p:nvPicPr>
            <p:cNvPr id="103432"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8" y="1584"/>
              <a:ext cx="2688" cy="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33" name="Line 7"/>
            <p:cNvSpPr>
              <a:spLocks noChangeShapeType="1"/>
            </p:cNvSpPr>
            <p:nvPr/>
          </p:nvSpPr>
          <p:spPr bwMode="auto">
            <a:xfrm flipV="1">
              <a:off x="1872" y="1968"/>
              <a:ext cx="336" cy="96"/>
            </a:xfrm>
            <a:prstGeom prst="line">
              <a:avLst/>
            </a:prstGeom>
            <a:noFill/>
            <a:ln w="9525">
              <a:solidFill>
                <a:schemeClr val="tx1"/>
              </a:solidFill>
              <a:miter lim="800000"/>
              <a:headEnd/>
              <a:tailEnd type="triangle" w="med" len="med"/>
            </a:ln>
            <a:extLst>
              <a:ext uri="{909E8E84-426E-40DD-AFC4-6F175D3DCCD1}">
                <a14:hiddenFill xmlns:a14="http://schemas.microsoft.com/office/drawing/2010/main">
                  <a:noFill/>
                </a14:hiddenFill>
              </a:ext>
            </a:extLst>
          </p:spPr>
          <p:txBody>
            <a:bodyPr wrap="none"/>
            <a:lstStyle/>
            <a:p>
              <a:endParaRPr lang="id-ID"/>
            </a:p>
          </p:txBody>
        </p:sp>
        <p:graphicFrame>
          <p:nvGraphicFramePr>
            <p:cNvPr id="103434" name="Object 8"/>
            <p:cNvGraphicFramePr>
              <a:graphicFrameLocks noChangeAspect="1"/>
            </p:cNvGraphicFramePr>
            <p:nvPr/>
          </p:nvGraphicFramePr>
          <p:xfrm>
            <a:off x="2208" y="1872"/>
            <a:ext cx="1104" cy="186"/>
          </p:xfrm>
          <a:graphic>
            <a:graphicData uri="http://schemas.openxmlformats.org/presentationml/2006/ole">
              <mc:AlternateContent xmlns:mc="http://schemas.openxmlformats.org/markup-compatibility/2006">
                <mc:Choice xmlns:v="urn:schemas-microsoft-com:vml" Requires="v">
                  <p:oleObj spid="_x0000_s39941" name="Equation" r:id="rId8" imgW="1358900" imgH="228600" progId="Equation.3">
                    <p:embed/>
                  </p:oleObj>
                </mc:Choice>
                <mc:Fallback>
                  <p:oleObj name="Equation" r:id="rId8" imgW="1358900" imgH="2286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8" y="1872"/>
                          <a:ext cx="1104"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03430" name="Text Box 9"/>
          <p:cNvSpPr txBox="1">
            <a:spLocks noChangeArrowheads="1"/>
          </p:cNvSpPr>
          <p:nvPr/>
        </p:nvSpPr>
        <p:spPr bwMode="auto">
          <a:xfrm>
            <a:off x="2286000" y="5943600"/>
            <a:ext cx="525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400" b="1"/>
              <a:t>Figure.</a:t>
            </a:r>
            <a:r>
              <a:rPr lang="en-US" altLang="id-ID" sz="1400"/>
              <a:t> Relative intensity of radiation as a function of temperature using linearization of data model.</a:t>
            </a:r>
            <a:endParaRPr lang="en-US" altLang="id-ID" sz="1400" b="1"/>
          </a:p>
        </p:txBody>
      </p:sp>
      <p:sp>
        <p:nvSpPr>
          <p:cNvPr id="103431"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6611C848-F822-4228-8FD4-230FB71B9B6B}" type="slidenum">
              <a:rPr lang="en-US" altLang="id-ID" sz="1400">
                <a:solidFill>
                  <a:schemeClr val="bg2"/>
                </a:solidFill>
              </a:rPr>
              <a:pPr algn="l">
                <a:spcBef>
                  <a:spcPct val="0"/>
                </a:spcBef>
                <a:buClrTx/>
                <a:buSzTx/>
                <a:buFontTx/>
                <a:buNone/>
              </a:pPr>
              <a:t>43</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ChangeArrowheads="1"/>
          </p:cNvSpPr>
          <p:nvPr>
            <p:ph type="title"/>
          </p:nvPr>
        </p:nvSpPr>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sp>
        <p:nvSpPr>
          <p:cNvPr id="105475" name="Text Box 3"/>
          <p:cNvSpPr txBox="1">
            <a:spLocks noChangeArrowheads="1"/>
          </p:cNvSpPr>
          <p:nvPr/>
        </p:nvSpPr>
        <p:spPr bwMode="auto">
          <a:xfrm>
            <a:off x="762000" y="2057400"/>
            <a:ext cx="4572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The regression formula is then</a:t>
            </a:r>
          </a:p>
        </p:txBody>
      </p:sp>
      <p:sp>
        <p:nvSpPr>
          <p:cNvPr id="105476"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5477" name="Object 5"/>
          <p:cNvGraphicFramePr>
            <a:graphicFrameLocks noChangeAspect="1"/>
          </p:cNvGraphicFramePr>
          <p:nvPr/>
        </p:nvGraphicFramePr>
        <p:xfrm>
          <a:off x="1219200" y="2438400"/>
          <a:ext cx="2286000" cy="346075"/>
        </p:xfrm>
        <a:graphic>
          <a:graphicData uri="http://schemas.openxmlformats.org/presentationml/2006/ole">
            <mc:AlternateContent xmlns:mc="http://schemas.openxmlformats.org/markup-compatibility/2006">
              <mc:Choice xmlns:v="urn:schemas-microsoft-com:vml" Requires="v">
                <p:oleObj spid="_x0000_s40965" name="Equation" r:id="rId5" imgW="1358900" imgH="228600" progId="Equation.3">
                  <p:embed/>
                </p:oleObj>
              </mc:Choice>
              <mc:Fallback>
                <p:oleObj name="Equation" r:id="rId5" imgW="1358900" imgH="2286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438400"/>
                        <a:ext cx="2286000" cy="34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78" name="Rectangle 6"/>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105479" name="Text Box 7"/>
          <p:cNvSpPr txBox="1">
            <a:spLocks noChangeArrowheads="1"/>
          </p:cNvSpPr>
          <p:nvPr/>
        </p:nvSpPr>
        <p:spPr bwMode="auto">
          <a:xfrm>
            <a:off x="762000" y="2743200"/>
            <a:ext cx="51054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b) Half life of Technetium 99 is when</a:t>
            </a:r>
          </a:p>
        </p:txBody>
      </p:sp>
      <p:sp>
        <p:nvSpPr>
          <p:cNvPr id="105480" name="Rectangle 8"/>
          <p:cNvSpPr>
            <a:spLocks noChangeArrowheads="1"/>
          </p:cNvSpPr>
          <p:nvPr/>
        </p:nvSpPr>
        <p:spPr bwMode="auto">
          <a:xfrm>
            <a:off x="0" y="320516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5481" name="Object 9"/>
          <p:cNvGraphicFramePr>
            <a:graphicFrameLocks noChangeAspect="1"/>
          </p:cNvGraphicFramePr>
          <p:nvPr/>
        </p:nvGraphicFramePr>
        <p:xfrm>
          <a:off x="4876800" y="2590800"/>
          <a:ext cx="990600" cy="674688"/>
        </p:xfrm>
        <a:graphic>
          <a:graphicData uri="http://schemas.openxmlformats.org/presentationml/2006/ole">
            <mc:AlternateContent xmlns:mc="http://schemas.openxmlformats.org/markup-compatibility/2006">
              <mc:Choice xmlns:v="urn:schemas-microsoft-com:vml" Requires="v">
                <p:oleObj spid="_x0000_s40966" name="Equation" r:id="rId7" imgW="660113" imgH="444307" progId="Equation.3">
                  <p:embed/>
                </p:oleObj>
              </mc:Choice>
              <mc:Fallback>
                <p:oleObj name="Equation" r:id="rId7" imgW="660113" imgH="444307"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76800" y="2590800"/>
                        <a:ext cx="990600" cy="67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2" name="Rectangle 10"/>
          <p:cNvSpPr>
            <a:spLocks noChangeArrowheads="1"/>
          </p:cNvSpPr>
          <p:nvPr/>
        </p:nvSpPr>
        <p:spPr bwMode="auto">
          <a:xfrm>
            <a:off x="0" y="28813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5483" name="Object 11"/>
          <p:cNvGraphicFramePr>
            <a:graphicFrameLocks noChangeAspect="1"/>
          </p:cNvGraphicFramePr>
          <p:nvPr/>
        </p:nvGraphicFramePr>
        <p:xfrm>
          <a:off x="1143000" y="3200400"/>
          <a:ext cx="4114800" cy="1668463"/>
        </p:xfrm>
        <a:graphic>
          <a:graphicData uri="http://schemas.openxmlformats.org/presentationml/2006/ole">
            <mc:AlternateContent xmlns:mc="http://schemas.openxmlformats.org/markup-compatibility/2006">
              <mc:Choice xmlns:v="urn:schemas-microsoft-com:vml" Requires="v">
                <p:oleObj spid="_x0000_s40967" name="Equation" r:id="rId9" imgW="2463800" imgH="1092200" progId="Equation.3">
                  <p:embed/>
                </p:oleObj>
              </mc:Choice>
              <mc:Fallback>
                <p:oleObj name="Equation" r:id="rId9" imgW="2463800" imgH="10922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43000" y="3200400"/>
                        <a:ext cx="4114800" cy="1668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5484"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1709CDF8-5B6A-4B06-ABC7-983A5544D3AD}" type="slidenum">
              <a:rPr lang="en-US" altLang="id-ID" sz="1400">
                <a:solidFill>
                  <a:schemeClr val="bg2"/>
                </a:solidFill>
              </a:rPr>
              <a:pPr algn="l">
                <a:spcBef>
                  <a:spcPct val="0"/>
                </a:spcBef>
                <a:buClrTx/>
                <a:buSzTx/>
                <a:buFontTx/>
                <a:buNone/>
              </a:pPr>
              <a:t>44</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ChangeArrowheads="1"/>
          </p:cNvSpPr>
          <p:nvPr>
            <p:ph type="title"/>
          </p:nvPr>
        </p:nvSpPr>
        <p:spPr/>
        <p:txBody>
          <a:bodyPr/>
          <a:lstStyle/>
          <a:p>
            <a:pPr eaLnBrk="1" hangingPunct="1"/>
            <a:r>
              <a:rPr lang="en-US" altLang="id-ID" sz="3600" dirty="0" smtClean="0"/>
              <a:t>Example </a:t>
            </a:r>
            <a:r>
              <a:rPr lang="id-ID" altLang="id-ID" sz="3600" dirty="0" smtClean="0"/>
              <a:t>4</a:t>
            </a:r>
            <a:r>
              <a:rPr lang="en-US" altLang="id-ID" sz="3600" dirty="0" smtClean="0"/>
              <a:t>-Linearization </a:t>
            </a:r>
            <a:r>
              <a:rPr lang="en-US" altLang="id-ID" sz="3600" dirty="0" smtClean="0"/>
              <a:t>of Data cont.</a:t>
            </a:r>
          </a:p>
        </p:txBody>
      </p:sp>
      <p:sp>
        <p:nvSpPr>
          <p:cNvPr id="107523" name="Text Box 3"/>
          <p:cNvSpPr txBox="1">
            <a:spLocks noChangeArrowheads="1"/>
          </p:cNvSpPr>
          <p:nvPr/>
        </p:nvSpPr>
        <p:spPr bwMode="auto">
          <a:xfrm>
            <a:off x="762000" y="2057400"/>
            <a:ext cx="54102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50000"/>
              </a:spcBef>
              <a:buClrTx/>
              <a:buSzTx/>
              <a:buFontTx/>
              <a:buNone/>
            </a:pPr>
            <a:endParaRPr lang="id-ID" altLang="id-ID" sz="1900"/>
          </a:p>
        </p:txBody>
      </p:sp>
      <p:sp>
        <p:nvSpPr>
          <p:cNvPr id="107524" name="Text Box 4"/>
          <p:cNvSpPr txBox="1">
            <a:spLocks noChangeArrowheads="1"/>
          </p:cNvSpPr>
          <p:nvPr/>
        </p:nvSpPr>
        <p:spPr bwMode="auto">
          <a:xfrm>
            <a:off x="762000" y="2057400"/>
            <a:ext cx="7620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c) The relative intensity of radiation after 24 hours is then</a:t>
            </a:r>
          </a:p>
        </p:txBody>
      </p:sp>
      <p:sp>
        <p:nvSpPr>
          <p:cNvPr id="107525" name="Rectangle 5"/>
          <p:cNvSpPr>
            <a:spLocks noChangeArrowheads="1"/>
          </p:cNvSpPr>
          <p:nvPr/>
        </p:nvSpPr>
        <p:spPr bwMode="auto">
          <a:xfrm>
            <a:off x="0" y="32766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7526" name="Object 6"/>
          <p:cNvGraphicFramePr>
            <a:graphicFrameLocks noChangeAspect="1"/>
          </p:cNvGraphicFramePr>
          <p:nvPr/>
        </p:nvGraphicFramePr>
        <p:xfrm>
          <a:off x="1371600" y="2438400"/>
          <a:ext cx="2286000" cy="395288"/>
        </p:xfrm>
        <a:graphic>
          <a:graphicData uri="http://schemas.openxmlformats.org/presentationml/2006/ole">
            <mc:AlternateContent xmlns:mc="http://schemas.openxmlformats.org/markup-compatibility/2006">
              <mc:Choice xmlns:v="urn:schemas-microsoft-com:vml" Requires="v">
                <p:oleObj spid="_x0000_s41989" name="Equation" r:id="rId5" imgW="1485255" imgH="253890" progId="Equation.3">
                  <p:embed/>
                </p:oleObj>
              </mc:Choice>
              <mc:Fallback>
                <p:oleObj name="Equation" r:id="rId5" imgW="1485255" imgH="25389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2438400"/>
                        <a:ext cx="2286000"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7" name="Rectangle 7"/>
          <p:cNvSpPr>
            <a:spLocks noChangeArrowheads="1"/>
          </p:cNvSpPr>
          <p:nvPr/>
        </p:nvSpPr>
        <p:spPr bwMode="auto">
          <a:xfrm>
            <a:off x="0" y="33385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7528" name="Object 8"/>
          <p:cNvGraphicFramePr>
            <a:graphicFrameLocks noChangeAspect="1"/>
          </p:cNvGraphicFramePr>
          <p:nvPr/>
        </p:nvGraphicFramePr>
        <p:xfrm>
          <a:off x="1600200" y="2819400"/>
          <a:ext cx="1143000" cy="282575"/>
        </p:xfrm>
        <a:graphic>
          <a:graphicData uri="http://schemas.openxmlformats.org/presentationml/2006/ole">
            <mc:AlternateContent xmlns:mc="http://schemas.openxmlformats.org/markup-compatibility/2006">
              <mc:Choice xmlns:v="urn:schemas-microsoft-com:vml" Requires="v">
                <p:oleObj spid="_x0000_s41990" name="Equation" r:id="rId7" imgW="736280" imgH="177723" progId="Equation.3">
                  <p:embed/>
                </p:oleObj>
              </mc:Choice>
              <mc:Fallback>
                <p:oleObj name="Equation" r:id="rId7" imgW="736280" imgH="177723"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00200" y="2819400"/>
                        <a:ext cx="1143000" cy="28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29" name="Text Box 9"/>
          <p:cNvSpPr txBox="1">
            <a:spLocks noChangeArrowheads="1"/>
          </p:cNvSpPr>
          <p:nvPr/>
        </p:nvSpPr>
        <p:spPr bwMode="auto">
          <a:xfrm>
            <a:off x="609600" y="3124200"/>
            <a:ext cx="2590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This implies that only </a:t>
            </a:r>
          </a:p>
        </p:txBody>
      </p:sp>
      <p:sp>
        <p:nvSpPr>
          <p:cNvPr id="107530" name="Rectangle 10"/>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graphicFrame>
        <p:nvGraphicFramePr>
          <p:cNvPr id="107531" name="Object 11"/>
          <p:cNvGraphicFramePr>
            <a:graphicFrameLocks noChangeAspect="1"/>
          </p:cNvGraphicFramePr>
          <p:nvPr/>
        </p:nvGraphicFramePr>
        <p:xfrm>
          <a:off x="3076575" y="2971800"/>
          <a:ext cx="2838450" cy="627063"/>
        </p:xfrm>
        <a:graphic>
          <a:graphicData uri="http://schemas.openxmlformats.org/presentationml/2006/ole">
            <mc:AlternateContent xmlns:mc="http://schemas.openxmlformats.org/markup-compatibility/2006">
              <mc:Choice xmlns:v="urn:schemas-microsoft-com:vml" Requires="v">
                <p:oleObj spid="_x0000_s41991" name="Equation" r:id="rId9" imgW="1892300" imgH="419100" progId="Equation.3">
                  <p:embed/>
                </p:oleObj>
              </mc:Choice>
              <mc:Fallback>
                <p:oleObj name="Equation" r:id="rId9" imgW="1892300" imgH="419100"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076575" y="2971800"/>
                        <a:ext cx="2838450" cy="627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7532" name="Text Box 12"/>
          <p:cNvSpPr txBox="1">
            <a:spLocks noChangeArrowheads="1"/>
          </p:cNvSpPr>
          <p:nvPr/>
        </p:nvSpPr>
        <p:spPr bwMode="auto">
          <a:xfrm>
            <a:off x="6019800" y="3124200"/>
            <a:ext cx="2286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of the radioactive</a:t>
            </a:r>
          </a:p>
        </p:txBody>
      </p:sp>
      <p:sp>
        <p:nvSpPr>
          <p:cNvPr id="107533" name="Text Box 13"/>
          <p:cNvSpPr txBox="1">
            <a:spLocks noChangeArrowheads="1"/>
          </p:cNvSpPr>
          <p:nvPr/>
        </p:nvSpPr>
        <p:spPr bwMode="auto">
          <a:xfrm>
            <a:off x="609600" y="3581400"/>
            <a:ext cx="56388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eaLnBrk="1" hangingPunct="1">
              <a:spcBef>
                <a:spcPct val="50000"/>
              </a:spcBef>
              <a:buClrTx/>
              <a:buSzTx/>
              <a:buFontTx/>
              <a:buNone/>
            </a:pPr>
            <a:r>
              <a:rPr lang="en-US" altLang="id-ID" sz="1900"/>
              <a:t>material is left after 24 hours.</a:t>
            </a:r>
          </a:p>
        </p:txBody>
      </p:sp>
      <p:sp>
        <p:nvSpPr>
          <p:cNvPr id="107534" name="Rectangle 14"/>
          <p:cNvSpPr>
            <a:spLocks noChangeArrowheads="1"/>
          </p:cNvSpPr>
          <p:nvPr/>
        </p:nvSpPr>
        <p:spPr bwMode="auto">
          <a:xfrm>
            <a:off x="0" y="32194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ctr" eaLnBrk="1" hangingPunct="1">
              <a:spcBef>
                <a:spcPct val="0"/>
              </a:spcBef>
              <a:buClrTx/>
              <a:buSzTx/>
              <a:buFontTx/>
              <a:buNone/>
            </a:pPr>
            <a:endParaRPr lang="id-ID" altLang="id-ID" sz="2400"/>
          </a:p>
        </p:txBody>
      </p:sp>
      <p:sp>
        <p:nvSpPr>
          <p:cNvPr id="107535" name="Slide Number Placeholder 5"/>
          <p:cNvSpPr>
            <a:spLocks noGrp="1"/>
          </p:cNvSpPr>
          <p:nvPr>
            <p:ph type="sldNum" sz="quarter" idx="12"/>
          </p:nvPr>
        </p:nvSpPr>
        <p:spPr>
          <a:xfrm>
            <a:off x="0" y="6400800"/>
            <a:ext cx="1905000" cy="4572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200">
                <a:solidFill>
                  <a:schemeClr val="tx1"/>
                </a:solidFill>
                <a:latin typeface="Tahoma" panose="020B0604030504040204" pitchFamily="34" charset="0"/>
              </a:defRPr>
            </a:lvl1pPr>
            <a:lvl2pPr marL="742950" indent="-285750">
              <a:spcBef>
                <a:spcPct val="20000"/>
              </a:spcBef>
              <a:buClr>
                <a:schemeClr val="tx1"/>
              </a:buClr>
              <a:buSzPct val="55000"/>
              <a:buChar char="•"/>
              <a:defRPr sz="2800">
                <a:solidFill>
                  <a:schemeClr val="tx1"/>
                </a:solidFill>
                <a:latin typeface="Tahoma" panose="020B0604030504040204" pitchFamily="34" charset="0"/>
              </a:defRPr>
            </a:lvl2pPr>
            <a:lvl3pPr marL="1143000" indent="-228600">
              <a:spcBef>
                <a:spcPct val="20000"/>
              </a:spcBef>
              <a:buClr>
                <a:schemeClr val="tx1"/>
              </a:buClr>
              <a:buSzPct val="50000"/>
              <a:buChar char="•"/>
              <a:defRPr sz="2400">
                <a:solidFill>
                  <a:schemeClr val="tx1"/>
                </a:solidFill>
                <a:latin typeface="Tahoma" panose="020B0604030504040204" pitchFamily="34" charset="0"/>
              </a:defRPr>
            </a:lvl3pPr>
            <a:lvl4pPr marL="1600200" indent="-228600">
              <a:spcBef>
                <a:spcPct val="20000"/>
              </a:spcBef>
              <a:buClr>
                <a:schemeClr val="tx1"/>
              </a:buClr>
              <a:buSzPct val="55000"/>
              <a:buChar char="•"/>
              <a:defRPr sz="2000">
                <a:solidFill>
                  <a:schemeClr val="tx1"/>
                </a:solidFill>
                <a:latin typeface="Tahoma" panose="020B0604030504040204" pitchFamily="34" charset="0"/>
              </a:defRPr>
            </a:lvl4pPr>
            <a:lvl5pPr marL="2057400" indent="-228600">
              <a:spcBef>
                <a:spcPct val="20000"/>
              </a:spcBef>
              <a:buClr>
                <a:schemeClr val="tx1"/>
              </a:buClr>
              <a:buSzPct val="50000"/>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lr>
                <a:schemeClr val="tx1"/>
              </a:buClr>
              <a:buSzPct val="50000"/>
              <a:buChar char="•"/>
              <a:defRPr sz="2000">
                <a:solidFill>
                  <a:schemeClr val="tx1"/>
                </a:solidFill>
                <a:latin typeface="Tahoma" panose="020B0604030504040204" pitchFamily="34" charset="0"/>
              </a:defRPr>
            </a:lvl9pPr>
          </a:lstStyle>
          <a:p>
            <a:pPr algn="l">
              <a:spcBef>
                <a:spcPct val="0"/>
              </a:spcBef>
              <a:buClrTx/>
              <a:buSzTx/>
              <a:buFontTx/>
              <a:buNone/>
            </a:pPr>
            <a:fld id="{0EBC8DF9-3A08-45DE-AB73-6F8971848961}" type="slidenum">
              <a:rPr lang="en-US" altLang="id-ID" sz="1400">
                <a:solidFill>
                  <a:schemeClr val="bg2"/>
                </a:solidFill>
              </a:rPr>
              <a:pPr algn="l">
                <a:spcBef>
                  <a:spcPct val="0"/>
                </a:spcBef>
                <a:buClrTx/>
                <a:buSzTx/>
                <a:buFontTx/>
                <a:buNone/>
              </a:pPr>
              <a:t>45</a:t>
            </a:fld>
            <a:endParaRPr lang="en-US" altLang="id-ID" sz="1400">
              <a:solidFill>
                <a:schemeClr val="bg2"/>
              </a:solidFill>
            </a:endParaRPr>
          </a:p>
        </p:txBody>
      </p:sp>
    </p:spTree>
    <p:custDataLst>
      <p:tags r:id="rId2"/>
    </p:custData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p:txBody>
          <a:bodyPr/>
          <a:lstStyle/>
          <a:p>
            <a:pPr eaLnBrk="1" hangingPunct="1"/>
            <a:endParaRPr lang="id-ID" altLang="id-ID" smtClean="0"/>
          </a:p>
        </p:txBody>
      </p:sp>
      <p:sp>
        <p:nvSpPr>
          <p:cNvPr id="111619" name="Rectangle 3"/>
          <p:cNvSpPr>
            <a:spLocks noGrp="1" noChangeArrowheads="1"/>
          </p:cNvSpPr>
          <p:nvPr>
            <p:ph type="body" idx="1"/>
          </p:nvPr>
        </p:nvSpPr>
        <p:spPr>
          <a:xfrm>
            <a:off x="457200" y="3200400"/>
            <a:ext cx="8229600" cy="762000"/>
          </a:xfrm>
        </p:spPr>
        <p:txBody>
          <a:bodyPr/>
          <a:lstStyle/>
          <a:p>
            <a:pPr algn="ctr" eaLnBrk="1" hangingPunct="1">
              <a:lnSpc>
                <a:spcPct val="80000"/>
              </a:lnSpc>
              <a:buFontTx/>
              <a:buNone/>
            </a:pPr>
            <a:r>
              <a:rPr lang="en-US" altLang="id-ID" sz="6000" b="1" smtClean="0"/>
              <a:t>THE END</a:t>
            </a:r>
          </a:p>
          <a:p>
            <a:pPr algn="ctr" eaLnBrk="1" hangingPunct="1">
              <a:lnSpc>
                <a:spcPct val="80000"/>
              </a:lnSpc>
              <a:buFontTx/>
              <a:buNone/>
            </a:pPr>
            <a:endParaRPr lang="en-US" altLang="id-ID" sz="6000" b="1" smtClean="0"/>
          </a:p>
          <a:p>
            <a:pPr algn="ctr" eaLnBrk="1" hangingPunct="1">
              <a:lnSpc>
                <a:spcPct val="80000"/>
              </a:lnSpc>
              <a:buFontTx/>
              <a:buNone/>
            </a:pPr>
            <a:endParaRPr lang="en-US" altLang="id-ID" sz="4800" b="1" smtClean="0"/>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8" name="Slide Number Placeholder 5"/>
          <p:cNvSpPr>
            <a:spLocks noGrp="1"/>
          </p:cNvSpPr>
          <p:nvPr>
            <p:ph type="sldNum" sz="quarter" idx="12"/>
          </p:nvPr>
        </p:nvSpPr>
        <p:spPr/>
        <p:txBody>
          <a:bodyPr/>
          <a:lstStyle/>
          <a:p>
            <a:pPr>
              <a:defRPr/>
            </a:pPr>
            <a:fld id="{D1A4640D-B0CC-4053-93C9-727A2E476E10}" type="slidenum">
              <a:rPr lang="en-US"/>
              <a:pPr>
                <a:defRPr/>
              </a:pPr>
              <a:t>5</a:t>
            </a:fld>
            <a:endParaRPr lang="en-US"/>
          </a:p>
        </p:txBody>
      </p:sp>
      <p:sp>
        <p:nvSpPr>
          <p:cNvPr id="3077" name="Rectangle 2"/>
          <p:cNvSpPr>
            <a:spLocks noGrp="1" noChangeArrowheads="1"/>
          </p:cNvSpPr>
          <p:nvPr>
            <p:ph type="title"/>
          </p:nvPr>
        </p:nvSpPr>
        <p:spPr/>
        <p:txBody>
          <a:bodyPr/>
          <a:lstStyle/>
          <a:p>
            <a:r>
              <a:rPr lang="en-US" smtClean="0"/>
              <a:t>Example for Criterion#1</a:t>
            </a:r>
          </a:p>
        </p:txBody>
      </p:sp>
      <p:graphicFrame>
        <p:nvGraphicFramePr>
          <p:cNvPr id="418820" name="Group 4"/>
          <p:cNvGraphicFramePr>
            <a:graphicFrameLocks noGrp="1"/>
          </p:cNvGraphicFramePr>
          <p:nvPr/>
        </p:nvGraphicFramePr>
        <p:xfrm>
          <a:off x="1143000" y="3810000"/>
          <a:ext cx="1828800" cy="1695452"/>
        </p:xfrm>
        <a:graphic>
          <a:graphicData uri="http://schemas.openxmlformats.org/drawingml/2006/table">
            <a:tbl>
              <a:tblPr/>
              <a:tblGrid>
                <a:gridCol w="914400"/>
                <a:gridCol w="914400"/>
              </a:tblGrid>
              <a:tr h="27622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76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76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76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47663">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1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3098" name="Text Box 24"/>
          <p:cNvSpPr txBox="1">
            <a:spLocks noChangeArrowheads="1"/>
          </p:cNvSpPr>
          <p:nvPr/>
        </p:nvSpPr>
        <p:spPr bwMode="auto">
          <a:xfrm>
            <a:off x="1066800" y="2209800"/>
            <a:ext cx="7543800" cy="669925"/>
          </a:xfrm>
          <a:prstGeom prst="rect">
            <a:avLst/>
          </a:prstGeom>
          <a:noFill/>
          <a:ln w="9525">
            <a:noFill/>
            <a:miter lim="800000"/>
            <a:headEnd/>
            <a:tailEnd/>
          </a:ln>
        </p:spPr>
        <p:txBody>
          <a:bodyPr>
            <a:spAutoFit/>
          </a:bodyPr>
          <a:lstStyle/>
          <a:p>
            <a:pPr algn="l">
              <a:spcBef>
                <a:spcPct val="50000"/>
              </a:spcBef>
            </a:pPr>
            <a:r>
              <a:rPr lang="en-US" sz="1900"/>
              <a:t>Example: Given the data points (2,4), (3,6), (2,6) and (3,8), best fit the data to a straight line using Criterion#1</a:t>
            </a:r>
          </a:p>
        </p:txBody>
      </p:sp>
      <p:sp>
        <p:nvSpPr>
          <p:cNvPr id="3099" name="Text Box 25"/>
          <p:cNvSpPr txBox="1">
            <a:spLocks noChangeArrowheads="1"/>
          </p:cNvSpPr>
          <p:nvPr/>
        </p:nvSpPr>
        <p:spPr bwMode="auto">
          <a:xfrm>
            <a:off x="3505200" y="6096000"/>
            <a:ext cx="3429000" cy="304800"/>
          </a:xfrm>
          <a:prstGeom prst="rect">
            <a:avLst/>
          </a:prstGeom>
          <a:noFill/>
          <a:ln w="9525">
            <a:noFill/>
            <a:miter lim="800000"/>
            <a:headEnd/>
            <a:tailEnd/>
          </a:ln>
        </p:spPr>
        <p:txBody>
          <a:bodyPr>
            <a:spAutoFit/>
          </a:bodyPr>
          <a:lstStyle/>
          <a:p>
            <a:pPr algn="l">
              <a:spcBef>
                <a:spcPct val="50000"/>
              </a:spcBef>
            </a:pPr>
            <a:r>
              <a:rPr lang="en-US" sz="1400" b="1"/>
              <a:t>Figure. </a:t>
            </a:r>
            <a:r>
              <a:rPr lang="en-US" sz="1400"/>
              <a:t>Data points for y vs. x data. </a:t>
            </a:r>
          </a:p>
        </p:txBody>
      </p:sp>
      <p:sp>
        <p:nvSpPr>
          <p:cNvPr id="3100" name="Text Box 26"/>
          <p:cNvSpPr txBox="1">
            <a:spLocks noChangeArrowheads="1"/>
          </p:cNvSpPr>
          <p:nvPr/>
        </p:nvSpPr>
        <p:spPr bwMode="auto">
          <a:xfrm>
            <a:off x="990600" y="3352800"/>
            <a:ext cx="1981200" cy="304800"/>
          </a:xfrm>
          <a:prstGeom prst="rect">
            <a:avLst/>
          </a:prstGeom>
          <a:noFill/>
          <a:ln w="9525">
            <a:noFill/>
            <a:miter lim="800000"/>
            <a:headEnd/>
            <a:tailEnd/>
          </a:ln>
        </p:spPr>
        <p:txBody>
          <a:bodyPr>
            <a:spAutoFit/>
          </a:bodyPr>
          <a:lstStyle/>
          <a:p>
            <a:pPr algn="l">
              <a:spcBef>
                <a:spcPct val="50000"/>
              </a:spcBef>
            </a:pPr>
            <a:r>
              <a:rPr lang="en-US" sz="1400" b="1"/>
              <a:t>Table.  </a:t>
            </a:r>
            <a:r>
              <a:rPr lang="en-US" sz="1400"/>
              <a:t>Data Points</a:t>
            </a:r>
            <a:endParaRPr lang="en-US" sz="1400" b="1"/>
          </a:p>
        </p:txBody>
      </p:sp>
      <p:graphicFrame>
        <p:nvGraphicFramePr>
          <p:cNvPr id="3074" name="Object 27"/>
          <p:cNvGraphicFramePr>
            <a:graphicFrameLocks noChangeAspect="1"/>
          </p:cNvGraphicFramePr>
          <p:nvPr/>
        </p:nvGraphicFramePr>
        <p:xfrm>
          <a:off x="3429000" y="3276600"/>
          <a:ext cx="4711700" cy="2682875"/>
        </p:xfrm>
        <a:graphic>
          <a:graphicData uri="http://schemas.openxmlformats.org/presentationml/2006/ole">
            <mc:AlternateContent xmlns:mc="http://schemas.openxmlformats.org/markup-compatibility/2006">
              <mc:Choice xmlns:v="urn:schemas-microsoft-com:vml" Requires="v">
                <p:oleObj spid="_x0000_s3078" name="Chart" r:id="rId5" imgW="4667354" imgH="2657368" progId="Excel.Chart.8">
                  <p:embed/>
                </p:oleObj>
              </mc:Choice>
              <mc:Fallback>
                <p:oleObj name="Chart" r:id="rId5" imgW="4667354" imgH="2657368" progId="Excel.Chart.8">
                  <p:embed/>
                  <p:pic>
                    <p:nvPicPr>
                      <p:cNvPr id="0" name="Object 2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276600"/>
                        <a:ext cx="4711700" cy="268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Slide Number Placeholder 6"/>
          <p:cNvSpPr>
            <a:spLocks noGrp="1"/>
          </p:cNvSpPr>
          <p:nvPr>
            <p:ph type="sldNum" sz="quarter" idx="12"/>
          </p:nvPr>
        </p:nvSpPr>
        <p:spPr/>
        <p:txBody>
          <a:bodyPr/>
          <a:lstStyle/>
          <a:p>
            <a:pPr>
              <a:defRPr/>
            </a:pPr>
            <a:fld id="{662DD9C2-B53C-4132-95C9-EE19E51A744C}" type="slidenum">
              <a:rPr lang="en-US"/>
              <a:pPr>
                <a:defRPr/>
              </a:pPr>
              <a:t>6</a:t>
            </a:fld>
            <a:endParaRPr lang="en-US"/>
          </a:p>
        </p:txBody>
      </p:sp>
      <p:sp>
        <p:nvSpPr>
          <p:cNvPr id="4102" name="Rectangle 2"/>
          <p:cNvSpPr>
            <a:spLocks noGrp="1" noChangeArrowheads="1"/>
          </p:cNvSpPr>
          <p:nvPr>
            <p:ph type="title"/>
          </p:nvPr>
        </p:nvSpPr>
        <p:spPr/>
        <p:txBody>
          <a:bodyPr/>
          <a:lstStyle/>
          <a:p>
            <a:r>
              <a:rPr lang="en-US" sz="4000" smtClean="0"/>
              <a:t>Linear Regression-Criteria#1</a:t>
            </a:r>
          </a:p>
        </p:txBody>
      </p:sp>
      <p:sp>
        <p:nvSpPr>
          <p:cNvPr id="4103" name="Rectangle 23"/>
          <p:cNvSpPr>
            <a:spLocks noChangeArrowheads="1"/>
          </p:cNvSpPr>
          <p:nvPr/>
        </p:nvSpPr>
        <p:spPr bwMode="auto">
          <a:xfrm>
            <a:off x="0" y="3233738"/>
            <a:ext cx="9144000" cy="0"/>
          </a:xfrm>
          <a:prstGeom prst="rect">
            <a:avLst/>
          </a:prstGeom>
          <a:noFill/>
          <a:ln w="9525">
            <a:noFill/>
            <a:miter lim="800000"/>
            <a:headEnd/>
            <a:tailEnd/>
          </a:ln>
        </p:spPr>
        <p:txBody>
          <a:bodyPr wrap="none" anchor="ctr">
            <a:spAutoFit/>
          </a:bodyPr>
          <a:lstStyle/>
          <a:p>
            <a:endParaRPr lang="en-US"/>
          </a:p>
        </p:txBody>
      </p:sp>
      <p:sp>
        <p:nvSpPr>
          <p:cNvPr id="4104" name="Rectangle 25"/>
          <p:cNvSpPr>
            <a:spLocks noChangeArrowheads="1"/>
          </p:cNvSpPr>
          <p:nvPr/>
        </p:nvSpPr>
        <p:spPr bwMode="auto">
          <a:xfrm>
            <a:off x="0" y="3214688"/>
            <a:ext cx="9144000" cy="0"/>
          </a:xfrm>
          <a:prstGeom prst="rect">
            <a:avLst/>
          </a:prstGeom>
          <a:noFill/>
          <a:ln w="9525">
            <a:noFill/>
            <a:miter lim="800000"/>
            <a:headEnd/>
            <a:tailEnd/>
          </a:ln>
        </p:spPr>
        <p:txBody>
          <a:bodyPr wrap="none" anchor="ctr">
            <a:spAutoFit/>
          </a:bodyPr>
          <a:lstStyle/>
          <a:p>
            <a:endParaRPr lang="en-US"/>
          </a:p>
        </p:txBody>
      </p:sp>
      <p:sp>
        <p:nvSpPr>
          <p:cNvPr id="4105" name="Rectangle 28"/>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sp>
        <p:nvSpPr>
          <p:cNvPr id="4106" name="Rectangle 52"/>
          <p:cNvSpPr>
            <a:spLocks noChangeArrowheads="1"/>
          </p:cNvSpPr>
          <p:nvPr/>
        </p:nvSpPr>
        <p:spPr bwMode="auto">
          <a:xfrm>
            <a:off x="3316288" y="2032000"/>
            <a:ext cx="1169987" cy="0"/>
          </a:xfrm>
          <a:prstGeom prst="rect">
            <a:avLst/>
          </a:prstGeom>
          <a:noFill/>
          <a:ln w="9525">
            <a:noFill/>
            <a:miter lim="800000"/>
            <a:headEnd/>
            <a:tailEnd/>
          </a:ln>
        </p:spPr>
        <p:txBody>
          <a:bodyPr wrap="none">
            <a:spAutoFit/>
          </a:bodyPr>
          <a:lstStyle/>
          <a:p>
            <a:endParaRPr lang="en-US"/>
          </a:p>
        </p:txBody>
      </p:sp>
      <p:graphicFrame>
        <p:nvGraphicFramePr>
          <p:cNvPr id="4098" name="Object 30"/>
          <p:cNvGraphicFramePr>
            <a:graphicFrameLocks noChangeAspect="1"/>
          </p:cNvGraphicFramePr>
          <p:nvPr/>
        </p:nvGraphicFramePr>
        <p:xfrm>
          <a:off x="2590800" y="4953000"/>
          <a:ext cx="838200" cy="563563"/>
        </p:xfrm>
        <a:graphic>
          <a:graphicData uri="http://schemas.openxmlformats.org/presentationml/2006/ole">
            <mc:AlternateContent xmlns:mc="http://schemas.openxmlformats.org/markup-compatibility/2006">
              <mc:Choice xmlns:v="urn:schemas-microsoft-com:vml" Requires="v">
                <p:oleObj spid="_x0000_s4106" name="Equation" r:id="rId4" imgW="634725" imgH="431613" progId="Equation.3">
                  <p:embed/>
                </p:oleObj>
              </mc:Choice>
              <mc:Fallback>
                <p:oleObj name="Equation" r:id="rId4" imgW="634725" imgH="431613"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0800" y="4953000"/>
                        <a:ext cx="838200" cy="563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1201" name="Group 209"/>
          <p:cNvGraphicFramePr>
            <a:graphicFrameLocks noGrp="1"/>
          </p:cNvGraphicFramePr>
          <p:nvPr/>
        </p:nvGraphicFramePr>
        <p:xfrm>
          <a:off x="457200" y="3352800"/>
          <a:ext cx="3124200" cy="2235202"/>
        </p:xfrm>
        <a:graphic>
          <a:graphicData uri="http://schemas.openxmlformats.org/drawingml/2006/table">
            <a:tbl>
              <a:tblPr/>
              <a:tblGrid>
                <a:gridCol w="614363"/>
                <a:gridCol w="566737"/>
                <a:gridCol w="820738"/>
                <a:gridCol w="1122362"/>
              </a:tblGrid>
              <a:tr h="304800">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x</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y</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y</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predicted</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cs typeface="Times New Roman" pitchFamily="18" charset="0"/>
                        </a:rPr>
                        <a:t>ε = y - y</a:t>
                      </a:r>
                      <a:r>
                        <a:rPr kumimoji="0" lang="en-US" sz="1200" b="1" i="0" u="none" strike="noStrike" cap="none" normalizeH="0" baseline="-30000" smtClean="0">
                          <a:ln>
                            <a:noFill/>
                          </a:ln>
                          <a:solidFill>
                            <a:schemeClr val="tx1"/>
                          </a:solidFill>
                          <a:effectLst/>
                          <a:latin typeface="Times New Roman" pitchFamily="18" charset="0"/>
                          <a:cs typeface="Times New Roman" pitchFamily="18" charset="0"/>
                        </a:rPr>
                        <a:t>predicted</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54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7025">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81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6.0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4.0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2.0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25438">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3.0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8.0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cs typeface="Times New Roman" pitchFamily="18" charset="0"/>
                        </a:rPr>
                        <a:t>0.0</a:t>
                      </a:r>
                      <a:endParaRPr kumimoji="0" lang="en-US" sz="2400" b="0" i="0" u="none" strike="noStrike" cap="none" normalizeH="0" baseline="0" smtClean="0">
                        <a:ln>
                          <a:noFill/>
                        </a:ln>
                        <a:solidFill>
                          <a:schemeClr val="tx1"/>
                        </a:solidFill>
                        <a:effectLst/>
                        <a:latin typeface="Times New Roman" pitchFamily="18"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614363">
                <a:tc gridSpan="3">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28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sp>
        <p:nvSpPr>
          <p:cNvPr id="4142" name="Text Box 188"/>
          <p:cNvSpPr txBox="1">
            <a:spLocks noChangeArrowheads="1"/>
          </p:cNvSpPr>
          <p:nvPr/>
        </p:nvSpPr>
        <p:spPr bwMode="auto">
          <a:xfrm>
            <a:off x="381000" y="2743200"/>
            <a:ext cx="3276600" cy="517525"/>
          </a:xfrm>
          <a:prstGeom prst="rect">
            <a:avLst/>
          </a:prstGeom>
          <a:noFill/>
          <a:ln w="9525">
            <a:noFill/>
            <a:miter lim="800000"/>
            <a:headEnd/>
            <a:tailEnd/>
          </a:ln>
        </p:spPr>
        <p:txBody>
          <a:bodyPr>
            <a:spAutoFit/>
          </a:bodyPr>
          <a:lstStyle/>
          <a:p>
            <a:pPr algn="l">
              <a:spcBef>
                <a:spcPct val="50000"/>
              </a:spcBef>
            </a:pPr>
            <a:r>
              <a:rPr lang="en-US" sz="1400" b="1"/>
              <a:t>Table. </a:t>
            </a:r>
            <a:r>
              <a:rPr lang="en-US" sz="1400"/>
              <a:t>Residuals at each point for regression model y = 4x – 4.</a:t>
            </a:r>
            <a:endParaRPr lang="en-US" sz="1400" b="1"/>
          </a:p>
        </p:txBody>
      </p:sp>
      <p:sp>
        <p:nvSpPr>
          <p:cNvPr id="4143" name="Text Box 201"/>
          <p:cNvSpPr txBox="1">
            <a:spLocks noChangeArrowheads="1"/>
          </p:cNvSpPr>
          <p:nvPr/>
        </p:nvSpPr>
        <p:spPr bwMode="auto">
          <a:xfrm>
            <a:off x="4038600" y="5715000"/>
            <a:ext cx="4343400" cy="3048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Regression curve for y=4x-4, y vs. x data</a:t>
            </a:r>
            <a:endParaRPr lang="en-US" sz="1400" b="1"/>
          </a:p>
        </p:txBody>
      </p:sp>
      <p:graphicFrame>
        <p:nvGraphicFramePr>
          <p:cNvPr id="4099" name="Object 204"/>
          <p:cNvGraphicFramePr>
            <a:graphicFrameLocks noGrp="1" noChangeAspect="1"/>
          </p:cNvGraphicFramePr>
          <p:nvPr>
            <p:ph sz="half" idx="2"/>
          </p:nvPr>
        </p:nvGraphicFramePr>
        <p:xfrm>
          <a:off x="3962400" y="2819400"/>
          <a:ext cx="4724400" cy="2903538"/>
        </p:xfrm>
        <a:graphic>
          <a:graphicData uri="http://schemas.openxmlformats.org/presentationml/2006/ole">
            <mc:AlternateContent xmlns:mc="http://schemas.openxmlformats.org/markup-compatibility/2006">
              <mc:Choice xmlns:v="urn:schemas-microsoft-com:vml" Requires="v">
                <p:oleObj spid="_x0000_s4107" name="Chart" r:id="rId7" imgW="4667354" imgH="2400361" progId="Excel.Chart.8">
                  <p:embed/>
                </p:oleObj>
              </mc:Choice>
              <mc:Fallback>
                <p:oleObj name="Chart" r:id="rId7" imgW="4667354" imgH="2400361" progId="Excel.Chart.8">
                  <p:embed/>
                  <p:pic>
                    <p:nvPicPr>
                      <p:cNvPr id="0" name="Object 204"/>
                      <p:cNvPicPr>
                        <a:picLocks noRot="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0" y="2819400"/>
                        <a:ext cx="4724400" cy="290353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Lst>
                    </p:spPr>
                  </p:pic>
                </p:oleObj>
              </mc:Fallback>
            </mc:AlternateContent>
          </a:graphicData>
        </a:graphic>
      </p:graphicFrame>
      <p:sp>
        <p:nvSpPr>
          <p:cNvPr id="4144" name="Text Box 208"/>
          <p:cNvSpPr txBox="1">
            <a:spLocks noChangeArrowheads="1"/>
          </p:cNvSpPr>
          <p:nvPr/>
        </p:nvSpPr>
        <p:spPr bwMode="auto">
          <a:xfrm>
            <a:off x="2362200" y="2057400"/>
            <a:ext cx="4181475" cy="381000"/>
          </a:xfrm>
          <a:prstGeom prst="rect">
            <a:avLst/>
          </a:prstGeom>
          <a:noFill/>
          <a:ln w="9525">
            <a:noFill/>
            <a:miter lim="800000"/>
            <a:headEnd/>
            <a:tailEnd/>
          </a:ln>
        </p:spPr>
        <p:txBody>
          <a:bodyPr wrap="none">
            <a:spAutoFit/>
          </a:bodyPr>
          <a:lstStyle/>
          <a:p>
            <a:pPr algn="l"/>
            <a:r>
              <a:rPr lang="en-US" sz="1900"/>
              <a:t>Using </a:t>
            </a:r>
            <a:r>
              <a:rPr lang="en-US" sz="1900" i="1"/>
              <a:t>y=4x-4</a:t>
            </a:r>
            <a:r>
              <a:rPr lang="en-US" sz="1900"/>
              <a:t> as the regression curve</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 name="Slide Number Placeholder 7"/>
          <p:cNvSpPr>
            <a:spLocks noGrp="1"/>
          </p:cNvSpPr>
          <p:nvPr>
            <p:ph type="sldNum" sz="quarter" idx="12"/>
          </p:nvPr>
        </p:nvSpPr>
        <p:spPr/>
        <p:txBody>
          <a:bodyPr/>
          <a:lstStyle/>
          <a:p>
            <a:pPr>
              <a:defRPr/>
            </a:pPr>
            <a:fld id="{11CDFDDA-EE83-404F-8368-E8384AFAF897}" type="slidenum">
              <a:rPr lang="en-US"/>
              <a:pPr>
                <a:defRPr/>
              </a:pPr>
              <a:t>7</a:t>
            </a:fld>
            <a:endParaRPr lang="en-US"/>
          </a:p>
        </p:txBody>
      </p:sp>
      <p:sp>
        <p:nvSpPr>
          <p:cNvPr id="5126" name="Rectangle 4"/>
          <p:cNvSpPr>
            <a:spLocks noGrp="1" noChangeArrowheads="1"/>
          </p:cNvSpPr>
          <p:nvPr>
            <p:ph type="title"/>
          </p:nvPr>
        </p:nvSpPr>
        <p:spPr/>
        <p:txBody>
          <a:bodyPr/>
          <a:lstStyle/>
          <a:p>
            <a:r>
              <a:rPr lang="en-US" sz="4000" smtClean="0"/>
              <a:t>Linear Regression-Criteria#1</a:t>
            </a:r>
          </a:p>
        </p:txBody>
      </p:sp>
      <p:graphicFrame>
        <p:nvGraphicFramePr>
          <p:cNvPr id="388323" name="Group 227"/>
          <p:cNvGraphicFramePr>
            <a:graphicFrameLocks noGrp="1"/>
          </p:cNvGraphicFramePr>
          <p:nvPr>
            <p:ph sz="half" idx="1"/>
          </p:nvPr>
        </p:nvGraphicFramePr>
        <p:xfrm>
          <a:off x="609600" y="3124200"/>
          <a:ext cx="3124200" cy="2158685"/>
        </p:xfrm>
        <a:graphic>
          <a:graphicData uri="http://schemas.openxmlformats.org/drawingml/2006/table">
            <a:tbl>
              <a:tblPr/>
              <a:tblGrid>
                <a:gridCol w="608013"/>
                <a:gridCol w="608012"/>
                <a:gridCol w="736600"/>
                <a:gridCol w="1171575"/>
              </a:tblGrid>
              <a:tr h="180975">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x</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y</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y</a:t>
                      </a:r>
                      <a:r>
                        <a:rPr kumimoji="0" lang="en-US" sz="1200" b="1" i="0" u="none" strike="noStrike" cap="none" normalizeH="0" baseline="-25000" smtClean="0">
                          <a:ln>
                            <a:noFill/>
                          </a:ln>
                          <a:solidFill>
                            <a:schemeClr val="tx1"/>
                          </a:solidFill>
                          <a:effectLst/>
                          <a:latin typeface="Times New Roman" pitchFamily="18" charset="0"/>
                        </a:rPr>
                        <a:t>predicted</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1" i="0" u="none" strike="noStrike" cap="none" normalizeH="0" baseline="0" smtClean="0">
                          <a:ln>
                            <a:noFill/>
                          </a:ln>
                          <a:solidFill>
                            <a:schemeClr val="tx1"/>
                          </a:solidFill>
                          <a:effectLst/>
                          <a:latin typeface="Times New Roman" pitchFamily="18" charset="0"/>
                        </a:rPr>
                        <a:t>ε = y - y</a:t>
                      </a:r>
                      <a:r>
                        <a:rPr kumimoji="0" lang="en-US" sz="1200" b="1" i="0" u="none" strike="noStrike" cap="none" normalizeH="0" baseline="-25000" smtClean="0">
                          <a:ln>
                            <a:noFill/>
                          </a:ln>
                          <a:solidFill>
                            <a:schemeClr val="tx1"/>
                          </a:solidFill>
                          <a:effectLst/>
                          <a:latin typeface="Times New Roman" pitchFamily="18" charset="0"/>
                        </a:rPr>
                        <a:t>predicted</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4.0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6.0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3.0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6.0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6.0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0.0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381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6.0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6.0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0.0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312738">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3.0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8.0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6.0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smtClean="0">
                          <a:ln>
                            <a:noFill/>
                          </a:ln>
                          <a:solidFill>
                            <a:schemeClr val="tx1"/>
                          </a:solidFill>
                          <a:effectLst/>
                          <a:latin typeface="Times New Roman" pitchFamily="18" charset="0"/>
                        </a:rPr>
                        <a:t>2.0</a:t>
                      </a: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r h="608013">
                <a:tc gridSpan="3">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a:txBody>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900" b="0" i="0" u="none" strike="noStrike" cap="none" normalizeH="0" baseline="0" smtClean="0">
                        <a:ln>
                          <a:noFill/>
                        </a:ln>
                        <a:solidFill>
                          <a:schemeClr val="tx1"/>
                        </a:solidFill>
                        <a:effectLst/>
                        <a:latin typeface="Tahoma" charset="0"/>
                      </a:endParaRPr>
                    </a:p>
                  </a:txBody>
                  <a:tcPr horzOverflow="overflow">
                    <a:lnL w="12700" cap="flat" cmpd="sng" algn="ctr">
                      <a:solidFill>
                        <a:srgbClr val="000000"/>
                      </a:solidFill>
                      <a:prstDash val="solid"/>
                      <a:miter lim="800000"/>
                      <a:headEnd type="none" w="med" len="med"/>
                      <a:tailEnd type="none" w="med" len="med"/>
                    </a:lnL>
                    <a:lnR w="12700" cap="flat" cmpd="sng" algn="ctr">
                      <a:solidFill>
                        <a:srgbClr val="000000"/>
                      </a:solidFill>
                      <a:prstDash val="solid"/>
                      <a:miter lim="800000"/>
                      <a:headEnd type="none" w="med" len="med"/>
                      <a:tailEnd type="none" w="med" len="med"/>
                    </a:lnR>
                    <a:lnT w="12700" cap="flat" cmpd="sng" algn="ctr">
                      <a:solidFill>
                        <a:srgbClr val="000000"/>
                      </a:solidFill>
                      <a:prstDash val="solid"/>
                      <a:miter lim="800000"/>
                      <a:headEnd type="none" w="med" len="med"/>
                      <a:tailEnd type="none" w="med" len="med"/>
                    </a:lnT>
                    <a:lnB w="12700" cap="flat" cmpd="sng" algn="ctr">
                      <a:solidFill>
                        <a:srgbClr val="000000"/>
                      </a:solidFill>
                      <a:prstDash val="solid"/>
                      <a:miter lim="800000"/>
                      <a:headEnd type="none" w="med" len="med"/>
                      <a:tailEnd type="none" w="med" len="med"/>
                    </a:lnB>
                    <a:lnTlToBr>
                      <a:noFill/>
                    </a:lnTlToBr>
                    <a:lnBlToTr>
                      <a:noFill/>
                    </a:lnBlToTr>
                    <a:noFill/>
                  </a:tcPr>
                </a:tc>
              </a:tr>
            </a:tbl>
          </a:graphicData>
        </a:graphic>
      </p:graphicFrame>
      <p:graphicFrame>
        <p:nvGraphicFramePr>
          <p:cNvPr id="5122" name="Object 51"/>
          <p:cNvGraphicFramePr>
            <a:graphicFrameLocks noGrp="1" noChangeAspect="1"/>
          </p:cNvGraphicFramePr>
          <p:nvPr>
            <p:ph sz="quarter" idx="2"/>
          </p:nvPr>
        </p:nvGraphicFramePr>
        <p:xfrm>
          <a:off x="2743200" y="4648200"/>
          <a:ext cx="838200" cy="581025"/>
        </p:xfrm>
        <a:graphic>
          <a:graphicData uri="http://schemas.openxmlformats.org/presentationml/2006/ole">
            <mc:AlternateContent xmlns:mc="http://schemas.openxmlformats.org/markup-compatibility/2006">
              <mc:Choice xmlns:v="urn:schemas-microsoft-com:vml" Requires="v">
                <p:oleObj spid="_x0000_s5130" name="Equation" r:id="rId4" imgW="622080" imgH="431640" progId="Equation.3">
                  <p:embed/>
                </p:oleObj>
              </mc:Choice>
              <mc:Fallback>
                <p:oleObj name="Equation" r:id="rId4" imgW="622080" imgH="431640" progId="Equation.3">
                  <p:embed/>
                  <p:pic>
                    <p:nvPicPr>
                      <p:cNvPr id="0" name="Object 5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4648200"/>
                        <a:ext cx="838200" cy="581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3"/>
          <p:cNvGraphicFramePr>
            <a:graphicFrameLocks noGrp="1" noChangeAspect="1"/>
          </p:cNvGraphicFramePr>
          <p:nvPr>
            <p:ph sz="quarter" idx="3"/>
          </p:nvPr>
        </p:nvGraphicFramePr>
        <p:xfrm>
          <a:off x="3886200" y="2667000"/>
          <a:ext cx="4876800" cy="3036888"/>
        </p:xfrm>
        <a:graphic>
          <a:graphicData uri="http://schemas.openxmlformats.org/presentationml/2006/ole">
            <mc:AlternateContent xmlns:mc="http://schemas.openxmlformats.org/markup-compatibility/2006">
              <mc:Choice xmlns:v="urn:schemas-microsoft-com:vml" Requires="v">
                <p:oleObj spid="_x0000_s5131" name="Chart" r:id="rId7" imgW="4667354" imgH="2400361" progId="Excel.Chart.8">
                  <p:embed followColorScheme="full"/>
                </p:oleObj>
              </mc:Choice>
              <mc:Fallback>
                <p:oleObj name="Chart" r:id="rId7" imgW="4667354" imgH="2400361" progId="Excel.Chart.8">
                  <p:embed followColorScheme="full"/>
                  <p:pic>
                    <p:nvPicPr>
                      <p:cNvPr id="0" name="Object 53"/>
                      <p:cNvPicPr>
                        <a:picLocks noRot="1"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86200" y="2667000"/>
                        <a:ext cx="4876800" cy="303688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1">
                            <a:solidFill>
                              <a:srgbClr val="FFFFFF"/>
                            </a:solidFill>
                            <a:miter lim="800000"/>
                            <a:headEnd/>
                            <a:tailEnd/>
                          </a14:hiddenLine>
                        </a:ext>
                      </a:extLst>
                    </p:spPr>
                  </p:pic>
                </p:oleObj>
              </mc:Fallback>
            </mc:AlternateContent>
          </a:graphicData>
        </a:graphic>
      </p:graphicFrame>
      <p:sp>
        <p:nvSpPr>
          <p:cNvPr id="5162" name="Text Box 61"/>
          <p:cNvSpPr txBox="1">
            <a:spLocks noChangeArrowheads="1"/>
          </p:cNvSpPr>
          <p:nvPr/>
        </p:nvSpPr>
        <p:spPr bwMode="auto">
          <a:xfrm>
            <a:off x="533400" y="2743200"/>
            <a:ext cx="3276600" cy="304800"/>
          </a:xfrm>
          <a:prstGeom prst="rect">
            <a:avLst/>
          </a:prstGeom>
          <a:noFill/>
          <a:ln w="9525">
            <a:noFill/>
            <a:miter lim="800000"/>
            <a:headEnd/>
            <a:tailEnd/>
          </a:ln>
        </p:spPr>
        <p:txBody>
          <a:bodyPr>
            <a:spAutoFit/>
          </a:bodyPr>
          <a:lstStyle/>
          <a:p>
            <a:pPr algn="l">
              <a:spcBef>
                <a:spcPct val="50000"/>
              </a:spcBef>
            </a:pPr>
            <a:r>
              <a:rPr lang="en-US" sz="1400" b="1"/>
              <a:t>Table.</a:t>
            </a:r>
            <a:r>
              <a:rPr lang="en-US" sz="1400"/>
              <a:t> Residuals at each point for y=6</a:t>
            </a:r>
            <a:endParaRPr lang="en-US" sz="1400" b="1"/>
          </a:p>
        </p:txBody>
      </p:sp>
      <p:sp>
        <p:nvSpPr>
          <p:cNvPr id="5163" name="Text Box 63"/>
          <p:cNvSpPr txBox="1">
            <a:spLocks noChangeArrowheads="1"/>
          </p:cNvSpPr>
          <p:nvPr/>
        </p:nvSpPr>
        <p:spPr bwMode="auto">
          <a:xfrm>
            <a:off x="3886200" y="5638800"/>
            <a:ext cx="4419600" cy="304800"/>
          </a:xfrm>
          <a:prstGeom prst="rect">
            <a:avLst/>
          </a:prstGeom>
          <a:noFill/>
          <a:ln w="9525">
            <a:noFill/>
            <a:miter lim="800000"/>
            <a:headEnd/>
            <a:tailEnd/>
          </a:ln>
        </p:spPr>
        <p:txBody>
          <a:bodyPr>
            <a:spAutoFit/>
          </a:bodyPr>
          <a:lstStyle/>
          <a:p>
            <a:pPr algn="l">
              <a:spcBef>
                <a:spcPct val="50000"/>
              </a:spcBef>
            </a:pPr>
            <a:r>
              <a:rPr lang="en-US" sz="1400" b="1"/>
              <a:t>Figure. </a:t>
            </a:r>
            <a:r>
              <a:rPr lang="en-US" sz="1400"/>
              <a:t>Regression curve for y=6, y vs. x data</a:t>
            </a:r>
            <a:endParaRPr lang="en-US" sz="1400" b="1"/>
          </a:p>
        </p:txBody>
      </p:sp>
      <p:sp>
        <p:nvSpPr>
          <p:cNvPr id="5164" name="Rectangle 224"/>
          <p:cNvSpPr>
            <a:spLocks noChangeArrowheads="1"/>
          </p:cNvSpPr>
          <p:nvPr/>
        </p:nvSpPr>
        <p:spPr bwMode="auto">
          <a:xfrm>
            <a:off x="0" y="3328988"/>
            <a:ext cx="9144000" cy="0"/>
          </a:xfrm>
          <a:prstGeom prst="rect">
            <a:avLst/>
          </a:prstGeom>
          <a:noFill/>
          <a:ln w="9525">
            <a:noFill/>
            <a:miter lim="800000"/>
            <a:headEnd/>
            <a:tailEnd/>
          </a:ln>
        </p:spPr>
        <p:txBody>
          <a:bodyPr wrap="none" anchor="ctr">
            <a:spAutoFit/>
          </a:bodyPr>
          <a:lstStyle/>
          <a:p>
            <a:endParaRPr lang="en-US"/>
          </a:p>
        </p:txBody>
      </p:sp>
      <p:sp>
        <p:nvSpPr>
          <p:cNvPr id="5165" name="Text Box 225"/>
          <p:cNvSpPr txBox="1">
            <a:spLocks noChangeArrowheads="1"/>
          </p:cNvSpPr>
          <p:nvPr/>
        </p:nvSpPr>
        <p:spPr bwMode="auto">
          <a:xfrm>
            <a:off x="2286000" y="1981200"/>
            <a:ext cx="5029200" cy="381000"/>
          </a:xfrm>
          <a:prstGeom prst="rect">
            <a:avLst/>
          </a:prstGeom>
          <a:noFill/>
          <a:ln w="9525">
            <a:noFill/>
            <a:miter lim="800000"/>
            <a:headEnd/>
            <a:tailEnd/>
          </a:ln>
        </p:spPr>
        <p:txBody>
          <a:bodyPr>
            <a:spAutoFit/>
          </a:bodyPr>
          <a:lstStyle/>
          <a:p>
            <a:pPr algn="l">
              <a:spcBef>
                <a:spcPct val="50000"/>
              </a:spcBef>
            </a:pPr>
            <a:r>
              <a:rPr lang="en-US" sz="1900"/>
              <a:t>Using </a:t>
            </a:r>
            <a:r>
              <a:rPr lang="en-US" sz="1900" i="1"/>
              <a:t>y=6</a:t>
            </a:r>
            <a:r>
              <a:rPr lang="en-US" sz="1900"/>
              <a:t> as a regression curve</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5063E059-D2C9-4247-AA5C-29E725350D6E}" type="slidenum">
              <a:rPr lang="en-US"/>
              <a:pPr>
                <a:defRPr/>
              </a:pPr>
              <a:t>8</a:t>
            </a:fld>
            <a:endParaRPr lang="en-US"/>
          </a:p>
        </p:txBody>
      </p:sp>
      <p:sp>
        <p:nvSpPr>
          <p:cNvPr id="6149" name="Rectangle 2"/>
          <p:cNvSpPr>
            <a:spLocks noGrp="1" noChangeArrowheads="1"/>
          </p:cNvSpPr>
          <p:nvPr>
            <p:ph type="title"/>
          </p:nvPr>
        </p:nvSpPr>
        <p:spPr/>
        <p:txBody>
          <a:bodyPr/>
          <a:lstStyle/>
          <a:p>
            <a:r>
              <a:rPr lang="en-US" sz="4000" smtClean="0"/>
              <a:t>Linear Regression – Criterion #1</a:t>
            </a:r>
          </a:p>
        </p:txBody>
      </p:sp>
      <p:graphicFrame>
        <p:nvGraphicFramePr>
          <p:cNvPr id="6146" name="Object 4"/>
          <p:cNvGraphicFramePr>
            <a:graphicFrameLocks noChangeAspect="1"/>
          </p:cNvGraphicFramePr>
          <p:nvPr/>
        </p:nvGraphicFramePr>
        <p:xfrm>
          <a:off x="1371600" y="2895600"/>
          <a:ext cx="1066800" cy="715963"/>
        </p:xfrm>
        <a:graphic>
          <a:graphicData uri="http://schemas.openxmlformats.org/presentationml/2006/ole">
            <mc:AlternateContent xmlns:mc="http://schemas.openxmlformats.org/markup-compatibility/2006">
              <mc:Choice xmlns:v="urn:schemas-microsoft-com:vml" Requires="v">
                <p:oleObj spid="_x0000_s6150" name="Equation" r:id="rId4" imgW="634725" imgH="431613" progId="Equation.3">
                  <p:embed/>
                </p:oleObj>
              </mc:Choice>
              <mc:Fallback>
                <p:oleObj name="Equation" r:id="rId4" imgW="634725" imgH="431613"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71600" y="2895600"/>
                        <a:ext cx="1066800" cy="715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150" name="Text Box 5"/>
          <p:cNvSpPr txBox="1">
            <a:spLocks noChangeArrowheads="1"/>
          </p:cNvSpPr>
          <p:nvPr/>
        </p:nvSpPr>
        <p:spPr bwMode="auto">
          <a:xfrm>
            <a:off x="2514600" y="3048000"/>
            <a:ext cx="5715000" cy="381000"/>
          </a:xfrm>
          <a:prstGeom prst="rect">
            <a:avLst/>
          </a:prstGeom>
          <a:noFill/>
          <a:ln w="9525">
            <a:noFill/>
            <a:miter lim="800000"/>
            <a:headEnd/>
            <a:tailEnd/>
          </a:ln>
        </p:spPr>
        <p:txBody>
          <a:bodyPr>
            <a:spAutoFit/>
          </a:bodyPr>
          <a:lstStyle/>
          <a:p>
            <a:pPr algn="l">
              <a:spcBef>
                <a:spcPct val="50000"/>
              </a:spcBef>
            </a:pPr>
            <a:r>
              <a:rPr lang="en-US" sz="1900"/>
              <a:t>for both regression models of y=4x-4 and y=6. </a:t>
            </a:r>
          </a:p>
        </p:txBody>
      </p:sp>
      <p:sp>
        <p:nvSpPr>
          <p:cNvPr id="6151" name="Text Box 6"/>
          <p:cNvSpPr txBox="1">
            <a:spLocks noChangeArrowheads="1"/>
          </p:cNvSpPr>
          <p:nvPr/>
        </p:nvSpPr>
        <p:spPr bwMode="auto">
          <a:xfrm>
            <a:off x="1371600" y="3886200"/>
            <a:ext cx="6858000" cy="1825625"/>
          </a:xfrm>
          <a:prstGeom prst="rect">
            <a:avLst/>
          </a:prstGeom>
          <a:noFill/>
          <a:ln w="9525">
            <a:noFill/>
            <a:miter lim="800000"/>
            <a:headEnd/>
            <a:tailEnd/>
          </a:ln>
        </p:spPr>
        <p:txBody>
          <a:bodyPr>
            <a:spAutoFit/>
          </a:bodyPr>
          <a:lstStyle/>
          <a:p>
            <a:pPr algn="l">
              <a:spcBef>
                <a:spcPct val="50000"/>
              </a:spcBef>
            </a:pPr>
            <a:r>
              <a:rPr lang="en-US" sz="1900"/>
              <a:t>The sum of the residuals is as small as possible, that is zero, but the regression model is not unique.</a:t>
            </a:r>
          </a:p>
          <a:p>
            <a:pPr algn="l">
              <a:spcBef>
                <a:spcPct val="50000"/>
              </a:spcBef>
            </a:pPr>
            <a:endParaRPr lang="en-US" sz="1900"/>
          </a:p>
          <a:p>
            <a:pPr algn="l">
              <a:spcBef>
                <a:spcPct val="50000"/>
              </a:spcBef>
            </a:pPr>
            <a:r>
              <a:rPr lang="en-US" sz="1900"/>
              <a:t>Hence the above criterion of minimizing the sum of the residuals is a bad criterion.</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5" name="Slide Number Placeholder 7"/>
          <p:cNvSpPr>
            <a:spLocks noGrp="1"/>
          </p:cNvSpPr>
          <p:nvPr>
            <p:ph type="sldNum" sz="quarter" idx="12"/>
          </p:nvPr>
        </p:nvSpPr>
        <p:spPr/>
        <p:txBody>
          <a:bodyPr/>
          <a:lstStyle/>
          <a:p>
            <a:pPr>
              <a:defRPr/>
            </a:pPr>
            <a:fld id="{6DFA4866-4C94-4277-A451-60AA4DEED9D4}" type="slidenum">
              <a:rPr lang="en-US"/>
              <a:pPr>
                <a:defRPr/>
              </a:pPr>
              <a:t>9</a:t>
            </a:fld>
            <a:endParaRPr lang="en-US"/>
          </a:p>
        </p:txBody>
      </p:sp>
      <p:sp>
        <p:nvSpPr>
          <p:cNvPr id="7180" name="Rectangle 2"/>
          <p:cNvSpPr>
            <a:spLocks noGrp="1" noChangeArrowheads="1"/>
          </p:cNvSpPr>
          <p:nvPr>
            <p:ph type="title"/>
          </p:nvPr>
        </p:nvSpPr>
        <p:spPr>
          <a:xfrm>
            <a:off x="990600" y="228600"/>
            <a:ext cx="7793038" cy="1143000"/>
          </a:xfrm>
        </p:spPr>
        <p:txBody>
          <a:bodyPr/>
          <a:lstStyle/>
          <a:p>
            <a:r>
              <a:rPr lang="en-US" sz="4000" smtClean="0"/>
              <a:t>Linear Regression-Criterion#2</a:t>
            </a:r>
          </a:p>
        </p:txBody>
      </p:sp>
      <p:sp>
        <p:nvSpPr>
          <p:cNvPr id="7181" name="Rectangle 4"/>
          <p:cNvSpPr>
            <a:spLocks noChangeArrowheads="1"/>
          </p:cNvSpPr>
          <p:nvPr/>
        </p:nvSpPr>
        <p:spPr bwMode="auto">
          <a:xfrm>
            <a:off x="2857500" y="1552575"/>
            <a:ext cx="9144000" cy="0"/>
          </a:xfrm>
          <a:prstGeom prst="rect">
            <a:avLst/>
          </a:prstGeom>
          <a:noFill/>
          <a:ln w="9525">
            <a:noFill/>
            <a:miter lim="800000"/>
            <a:headEnd/>
            <a:tailEnd/>
          </a:ln>
        </p:spPr>
        <p:txBody>
          <a:bodyPr>
            <a:spAutoFit/>
          </a:bodyPr>
          <a:lstStyle/>
          <a:p>
            <a:endParaRPr lang="en-US"/>
          </a:p>
        </p:txBody>
      </p:sp>
      <p:sp>
        <p:nvSpPr>
          <p:cNvPr id="7182" name="Rectangle 5"/>
          <p:cNvSpPr>
            <a:spLocks noChangeArrowheads="1"/>
          </p:cNvSpPr>
          <p:nvPr/>
        </p:nvSpPr>
        <p:spPr bwMode="auto">
          <a:xfrm>
            <a:off x="0" y="3406775"/>
            <a:ext cx="260350" cy="274638"/>
          </a:xfrm>
          <a:prstGeom prst="rect">
            <a:avLst/>
          </a:prstGeom>
          <a:noFill/>
          <a:ln w="9525">
            <a:noFill/>
            <a:miter lim="800000"/>
            <a:headEnd/>
            <a:tailEnd/>
          </a:ln>
        </p:spPr>
        <p:txBody>
          <a:bodyPr wrap="none" anchor="ctr">
            <a:spAutoFit/>
          </a:bodyPr>
          <a:lstStyle/>
          <a:p>
            <a:pPr algn="l" eaLnBrk="0" hangingPunct="0"/>
            <a:r>
              <a:rPr lang="en-US" sz="1200">
                <a:latin typeface="Times New Roman" pitchFamily="18" charset="0"/>
                <a:cs typeface="Times New Roman" pitchFamily="18" charset="0"/>
              </a:rPr>
              <a:t>  </a:t>
            </a:r>
            <a:endParaRPr lang="en-US">
              <a:latin typeface="Times New Roman" pitchFamily="18" charset="0"/>
            </a:endParaRPr>
          </a:p>
        </p:txBody>
      </p:sp>
      <p:sp>
        <p:nvSpPr>
          <p:cNvPr id="7183" name="Rectangle 13"/>
          <p:cNvSpPr>
            <a:spLocks noChangeArrowheads="1"/>
          </p:cNvSpPr>
          <p:nvPr/>
        </p:nvSpPr>
        <p:spPr bwMode="auto">
          <a:xfrm>
            <a:off x="0" y="0"/>
            <a:ext cx="9144000" cy="0"/>
          </a:xfrm>
          <a:prstGeom prst="rect">
            <a:avLst/>
          </a:prstGeom>
          <a:noFill/>
          <a:ln w="9525">
            <a:noFill/>
            <a:miter lim="800000"/>
            <a:headEnd/>
            <a:tailEnd/>
          </a:ln>
        </p:spPr>
        <p:txBody>
          <a:bodyPr wrap="none" anchor="ctr">
            <a:spAutoFit/>
          </a:bodyPr>
          <a:lstStyle/>
          <a:p>
            <a:endParaRPr lang="en-US"/>
          </a:p>
        </p:txBody>
      </p:sp>
      <p:grpSp>
        <p:nvGrpSpPr>
          <p:cNvPr id="7184" name="Group 15"/>
          <p:cNvGrpSpPr>
            <a:grpSpLocks noChangeAspect="1"/>
          </p:cNvGrpSpPr>
          <p:nvPr/>
        </p:nvGrpSpPr>
        <p:grpSpPr bwMode="auto">
          <a:xfrm>
            <a:off x="1981200" y="2711450"/>
            <a:ext cx="5053013" cy="3079750"/>
            <a:chOff x="1620" y="1726"/>
            <a:chExt cx="8861" cy="5400"/>
          </a:xfrm>
        </p:grpSpPr>
        <p:sp>
          <p:nvSpPr>
            <p:cNvPr id="7188" name="AutoShape 16"/>
            <p:cNvSpPr>
              <a:spLocks noChangeAspect="1" noChangeArrowheads="1"/>
            </p:cNvSpPr>
            <p:nvPr/>
          </p:nvSpPr>
          <p:spPr bwMode="auto">
            <a:xfrm>
              <a:off x="1620" y="1726"/>
              <a:ext cx="8820" cy="5400"/>
            </a:xfrm>
            <a:prstGeom prst="rect">
              <a:avLst/>
            </a:prstGeom>
            <a:noFill/>
            <a:ln w="9525" cap="rnd">
              <a:noFill/>
              <a:prstDash val="sysDot"/>
              <a:miter lim="800000"/>
              <a:headEnd/>
              <a:tailEnd/>
            </a:ln>
          </p:spPr>
          <p:txBody>
            <a:bodyPr/>
            <a:lstStyle/>
            <a:p>
              <a:endParaRPr lang="en-US"/>
            </a:p>
          </p:txBody>
        </p:sp>
        <p:sp>
          <p:nvSpPr>
            <p:cNvPr id="7189" name="Line 17"/>
            <p:cNvSpPr>
              <a:spLocks noChangeShapeType="1"/>
            </p:cNvSpPr>
            <p:nvPr/>
          </p:nvSpPr>
          <p:spPr bwMode="auto">
            <a:xfrm>
              <a:off x="1980" y="1726"/>
              <a:ext cx="0" cy="4860"/>
            </a:xfrm>
            <a:prstGeom prst="line">
              <a:avLst/>
            </a:prstGeom>
            <a:noFill/>
            <a:ln w="9525">
              <a:solidFill>
                <a:srgbClr val="000000"/>
              </a:solidFill>
              <a:round/>
              <a:headEnd type="triangle" w="med" len="med"/>
              <a:tailEnd/>
            </a:ln>
          </p:spPr>
          <p:txBody>
            <a:bodyPr/>
            <a:lstStyle/>
            <a:p>
              <a:endParaRPr lang="en-US"/>
            </a:p>
          </p:txBody>
        </p:sp>
        <p:grpSp>
          <p:nvGrpSpPr>
            <p:cNvPr id="7190" name="Group 18"/>
            <p:cNvGrpSpPr>
              <a:grpSpLocks/>
            </p:cNvGrpSpPr>
            <p:nvPr/>
          </p:nvGrpSpPr>
          <p:grpSpPr bwMode="auto">
            <a:xfrm>
              <a:off x="1620" y="1906"/>
              <a:ext cx="8861" cy="5145"/>
              <a:chOff x="1620" y="1981"/>
              <a:chExt cx="8861" cy="5145"/>
            </a:xfrm>
          </p:grpSpPr>
          <p:sp>
            <p:nvSpPr>
              <p:cNvPr id="7191" name="Line 19"/>
              <p:cNvSpPr>
                <a:spLocks noChangeShapeType="1"/>
              </p:cNvSpPr>
              <p:nvPr/>
            </p:nvSpPr>
            <p:spPr bwMode="auto">
              <a:xfrm>
                <a:off x="1980" y="6586"/>
                <a:ext cx="8280" cy="0"/>
              </a:xfrm>
              <a:prstGeom prst="line">
                <a:avLst/>
              </a:prstGeom>
              <a:noFill/>
              <a:ln w="9525">
                <a:solidFill>
                  <a:srgbClr val="000000"/>
                </a:solidFill>
                <a:round/>
                <a:headEnd/>
                <a:tailEnd type="triangle" w="med" len="med"/>
              </a:ln>
            </p:spPr>
            <p:txBody>
              <a:bodyPr/>
              <a:lstStyle/>
              <a:p>
                <a:endParaRPr lang="en-US"/>
              </a:p>
            </p:txBody>
          </p:sp>
          <p:sp>
            <p:nvSpPr>
              <p:cNvPr id="7192" name="Line 20"/>
              <p:cNvSpPr>
                <a:spLocks noChangeShapeType="1"/>
              </p:cNvSpPr>
              <p:nvPr/>
            </p:nvSpPr>
            <p:spPr bwMode="auto">
              <a:xfrm flipV="1">
                <a:off x="2340" y="2446"/>
                <a:ext cx="7560" cy="3960"/>
              </a:xfrm>
              <a:prstGeom prst="line">
                <a:avLst/>
              </a:prstGeom>
              <a:noFill/>
              <a:ln w="9525">
                <a:solidFill>
                  <a:srgbClr val="000000"/>
                </a:solidFill>
                <a:round/>
                <a:headEnd/>
                <a:tailEnd/>
              </a:ln>
            </p:spPr>
            <p:txBody>
              <a:bodyPr/>
              <a:lstStyle/>
              <a:p>
                <a:endParaRPr lang="en-US"/>
              </a:p>
            </p:txBody>
          </p:sp>
          <p:sp>
            <p:nvSpPr>
              <p:cNvPr id="7193" name="Line 21"/>
              <p:cNvSpPr>
                <a:spLocks noChangeShapeType="1"/>
              </p:cNvSpPr>
              <p:nvPr/>
            </p:nvSpPr>
            <p:spPr bwMode="auto">
              <a:xfrm flipH="1" flipV="1">
                <a:off x="5220" y="4966"/>
                <a:ext cx="1080" cy="1260"/>
              </a:xfrm>
              <a:prstGeom prst="line">
                <a:avLst/>
              </a:prstGeom>
              <a:noFill/>
              <a:ln w="9525">
                <a:solidFill>
                  <a:srgbClr val="000000"/>
                </a:solidFill>
                <a:round/>
                <a:headEnd/>
                <a:tailEnd type="triangle" w="med" len="med"/>
              </a:ln>
            </p:spPr>
            <p:txBody>
              <a:bodyPr/>
              <a:lstStyle/>
              <a:p>
                <a:endParaRPr lang="en-US"/>
              </a:p>
            </p:txBody>
          </p:sp>
          <p:sp>
            <p:nvSpPr>
              <p:cNvPr id="7194" name="Text Box 22"/>
              <p:cNvSpPr txBox="1">
                <a:spLocks noChangeArrowheads="1"/>
              </p:cNvSpPr>
              <p:nvPr/>
            </p:nvSpPr>
            <p:spPr bwMode="auto">
              <a:xfrm>
                <a:off x="9900" y="6766"/>
                <a:ext cx="180" cy="360"/>
              </a:xfrm>
              <a:prstGeom prst="rect">
                <a:avLst/>
              </a:prstGeom>
              <a:noFill/>
              <a:ln w="9525">
                <a:noFill/>
                <a:miter lim="800000"/>
                <a:headEnd/>
                <a:tailEnd/>
              </a:ln>
            </p:spPr>
            <p:txBody>
              <a:bodyPr lIns="0" tIns="0" rIns="0" bIns="0"/>
              <a:lstStyle/>
              <a:p>
                <a:pPr algn="l"/>
                <a:r>
                  <a:rPr lang="en-US" sz="1200">
                    <a:latin typeface="Times New Roman" pitchFamily="18" charset="0"/>
                  </a:rPr>
                  <a:t>x</a:t>
                </a:r>
                <a:endParaRPr lang="en-US" sz="1900"/>
              </a:p>
            </p:txBody>
          </p:sp>
          <p:graphicFrame>
            <p:nvGraphicFramePr>
              <p:cNvPr id="7171" name="Object 23"/>
              <p:cNvGraphicFramePr>
                <a:graphicFrameLocks noChangeAspect="1"/>
              </p:cNvGraphicFramePr>
              <p:nvPr/>
            </p:nvGraphicFramePr>
            <p:xfrm>
              <a:off x="6480" y="5999"/>
              <a:ext cx="1666" cy="481"/>
            </p:xfrm>
            <a:graphic>
              <a:graphicData uri="http://schemas.openxmlformats.org/presentationml/2006/ole">
                <mc:AlternateContent xmlns:mc="http://schemas.openxmlformats.org/markup-compatibility/2006">
                  <mc:Choice xmlns:v="urn:schemas-microsoft-com:vml" Requires="v">
                    <p:oleObj spid="_x0000_s7202" name="Equation" r:id="rId4" imgW="1066680" imgH="266400" progId="Equation.3">
                      <p:embed/>
                    </p:oleObj>
                  </mc:Choice>
                  <mc:Fallback>
                    <p:oleObj name="Equation" r:id="rId4" imgW="1066680" imgH="266400" progId="Equation.3">
                      <p:embed/>
                      <p:pic>
                        <p:nvPicPr>
                          <p:cNvPr id="0" name="Object 2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0" y="5999"/>
                            <a:ext cx="1666" cy="4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24"/>
              <p:cNvGraphicFramePr>
                <a:graphicFrameLocks noChangeAspect="1"/>
              </p:cNvGraphicFramePr>
              <p:nvPr/>
            </p:nvGraphicFramePr>
            <p:xfrm>
              <a:off x="3164" y="6132"/>
              <a:ext cx="727" cy="434"/>
            </p:xfrm>
            <a:graphic>
              <a:graphicData uri="http://schemas.openxmlformats.org/presentationml/2006/ole">
                <mc:AlternateContent xmlns:mc="http://schemas.openxmlformats.org/markup-compatibility/2006">
                  <mc:Choice xmlns:v="urn:schemas-microsoft-com:vml" Requires="v">
                    <p:oleObj spid="_x0000_s7203" name="Equation" r:id="rId6" imgW="342720" imgH="253800" progId="Equation.3">
                      <p:embed/>
                    </p:oleObj>
                  </mc:Choice>
                  <mc:Fallback>
                    <p:oleObj name="Equation" r:id="rId6" imgW="342720" imgH="253800" progId="Equation.3">
                      <p:embed/>
                      <p:pic>
                        <p:nvPicPr>
                          <p:cNvPr id="0" name="Object 2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64" y="6132"/>
                            <a:ext cx="727" cy="4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Object 25"/>
              <p:cNvGraphicFramePr>
                <a:graphicFrameLocks noChangeAspect="1"/>
              </p:cNvGraphicFramePr>
              <p:nvPr/>
            </p:nvGraphicFramePr>
            <p:xfrm>
              <a:off x="3930" y="4395"/>
              <a:ext cx="999" cy="536"/>
            </p:xfrm>
            <a:graphic>
              <a:graphicData uri="http://schemas.openxmlformats.org/presentationml/2006/ole">
                <mc:AlternateContent xmlns:mc="http://schemas.openxmlformats.org/markup-compatibility/2006">
                  <mc:Choice xmlns:v="urn:schemas-microsoft-com:vml" Requires="v">
                    <p:oleObj spid="_x0000_s7204" name="Equation" r:id="rId8" imgW="368280" imgH="253800" progId="Equation.3">
                      <p:embed/>
                    </p:oleObj>
                  </mc:Choice>
                  <mc:Fallback>
                    <p:oleObj name="Equation" r:id="rId8" imgW="368280" imgH="253800" progId="Equation.3">
                      <p:embed/>
                      <p:pic>
                        <p:nvPicPr>
                          <p:cNvPr id="0" name="Object 2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0" y="4395"/>
                            <a:ext cx="999" cy="5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26"/>
              <p:cNvGraphicFramePr>
                <a:graphicFrameLocks noChangeAspect="1"/>
              </p:cNvGraphicFramePr>
              <p:nvPr/>
            </p:nvGraphicFramePr>
            <p:xfrm>
              <a:off x="6120" y="4662"/>
              <a:ext cx="822" cy="484"/>
            </p:xfrm>
            <a:graphic>
              <a:graphicData uri="http://schemas.openxmlformats.org/presentationml/2006/ole">
                <mc:AlternateContent xmlns:mc="http://schemas.openxmlformats.org/markup-compatibility/2006">
                  <mc:Choice xmlns:v="urn:schemas-microsoft-com:vml" Requires="v">
                    <p:oleObj spid="_x0000_s7205" name="Equation" r:id="rId10" imgW="355320" imgH="266400" progId="Equation.3">
                      <p:embed/>
                    </p:oleObj>
                  </mc:Choice>
                  <mc:Fallback>
                    <p:oleObj name="Equation" r:id="rId10" imgW="355320" imgH="266400" progId="Equation.3">
                      <p:embed/>
                      <p:pic>
                        <p:nvPicPr>
                          <p:cNvPr id="0" name="Object 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20" y="4662"/>
                            <a:ext cx="822" cy="4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5" name="Object 27"/>
              <p:cNvGraphicFramePr>
                <a:graphicFrameLocks noChangeAspect="1"/>
              </p:cNvGraphicFramePr>
              <p:nvPr/>
            </p:nvGraphicFramePr>
            <p:xfrm>
              <a:off x="9540" y="3193"/>
              <a:ext cx="941" cy="534"/>
            </p:xfrm>
            <a:graphic>
              <a:graphicData uri="http://schemas.openxmlformats.org/presentationml/2006/ole">
                <mc:AlternateContent xmlns:mc="http://schemas.openxmlformats.org/markup-compatibility/2006">
                  <mc:Choice xmlns:v="urn:schemas-microsoft-com:vml" Requires="v">
                    <p:oleObj spid="_x0000_s7206" name="Equation" r:id="rId12" imgW="380880" imgH="266400" progId="Equation.3">
                      <p:embed/>
                    </p:oleObj>
                  </mc:Choice>
                  <mc:Fallback>
                    <p:oleObj name="Equation" r:id="rId12" imgW="380880" imgH="266400" progId="Equation.3">
                      <p:embed/>
                      <p:pic>
                        <p:nvPicPr>
                          <p:cNvPr id="0" name="Object 2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540" y="3193"/>
                            <a:ext cx="941" cy="53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6" name="Object 28"/>
              <p:cNvGraphicFramePr>
                <a:graphicFrameLocks noChangeAspect="1"/>
              </p:cNvGraphicFramePr>
              <p:nvPr/>
            </p:nvGraphicFramePr>
            <p:xfrm>
              <a:off x="6840" y="2486"/>
              <a:ext cx="794" cy="500"/>
            </p:xfrm>
            <a:graphic>
              <a:graphicData uri="http://schemas.openxmlformats.org/presentationml/2006/ole">
                <mc:AlternateContent xmlns:mc="http://schemas.openxmlformats.org/markup-compatibility/2006">
                  <mc:Choice xmlns:v="urn:schemas-microsoft-com:vml" Requires="v">
                    <p:oleObj spid="_x0000_s7207" name="Equation" r:id="rId14" imgW="330120" imgH="266400" progId="Equation.3">
                      <p:embed/>
                    </p:oleObj>
                  </mc:Choice>
                  <mc:Fallback>
                    <p:oleObj name="Equation" r:id="rId14" imgW="330120" imgH="266400" progId="Equation.3">
                      <p:embed/>
                      <p:pic>
                        <p:nvPicPr>
                          <p:cNvPr id="0" name="Object 2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840" y="2486"/>
                            <a:ext cx="794" cy="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5" name="Line 29"/>
              <p:cNvSpPr>
                <a:spLocks noChangeShapeType="1"/>
              </p:cNvSpPr>
              <p:nvPr/>
            </p:nvSpPr>
            <p:spPr bwMode="auto">
              <a:xfrm flipV="1">
                <a:off x="7155" y="3166"/>
                <a:ext cx="1" cy="720"/>
              </a:xfrm>
              <a:prstGeom prst="line">
                <a:avLst/>
              </a:prstGeom>
              <a:noFill/>
              <a:ln w="9525">
                <a:solidFill>
                  <a:srgbClr val="000000"/>
                </a:solidFill>
                <a:round/>
                <a:headEnd type="triangle" w="med" len="med"/>
                <a:tailEnd type="triangle" w="med" len="med"/>
              </a:ln>
            </p:spPr>
            <p:txBody>
              <a:bodyPr/>
              <a:lstStyle/>
              <a:p>
                <a:endParaRPr lang="en-US"/>
              </a:p>
            </p:txBody>
          </p:sp>
          <p:graphicFrame>
            <p:nvGraphicFramePr>
              <p:cNvPr id="7177" name="Object 30"/>
              <p:cNvGraphicFramePr>
                <a:graphicFrameLocks noChangeAspect="1"/>
              </p:cNvGraphicFramePr>
              <p:nvPr/>
            </p:nvGraphicFramePr>
            <p:xfrm>
              <a:off x="4429" y="3193"/>
              <a:ext cx="2650" cy="513"/>
            </p:xfrm>
            <a:graphic>
              <a:graphicData uri="http://schemas.openxmlformats.org/presentationml/2006/ole">
                <mc:AlternateContent xmlns:mc="http://schemas.openxmlformats.org/markup-compatibility/2006">
                  <mc:Choice xmlns:v="urn:schemas-microsoft-com:vml" Requires="v">
                    <p:oleObj spid="_x0000_s7208" name="Equation" r:id="rId16" imgW="1066680" imgH="266400" progId="Equation.3">
                      <p:embed/>
                    </p:oleObj>
                  </mc:Choice>
                  <mc:Fallback>
                    <p:oleObj name="Equation" r:id="rId16" imgW="1066680" imgH="266400" progId="Equation.3">
                      <p:embed/>
                      <p:pic>
                        <p:nvPicPr>
                          <p:cNvPr id="0" name="Object 3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29" y="3193"/>
                            <a:ext cx="2650" cy="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96" name="Text Box 31"/>
              <p:cNvSpPr txBox="1">
                <a:spLocks noChangeArrowheads="1"/>
              </p:cNvSpPr>
              <p:nvPr/>
            </p:nvSpPr>
            <p:spPr bwMode="auto">
              <a:xfrm>
                <a:off x="1620" y="1981"/>
                <a:ext cx="180" cy="540"/>
              </a:xfrm>
              <a:prstGeom prst="rect">
                <a:avLst/>
              </a:prstGeom>
              <a:noFill/>
              <a:ln w="9525">
                <a:noFill/>
                <a:miter lim="800000"/>
                <a:headEnd/>
                <a:tailEnd/>
              </a:ln>
            </p:spPr>
            <p:txBody>
              <a:bodyPr lIns="0" tIns="0" rIns="0" bIns="0"/>
              <a:lstStyle/>
              <a:p>
                <a:pPr algn="l"/>
                <a:r>
                  <a:rPr lang="en-US" sz="1200">
                    <a:latin typeface="Times New Roman" pitchFamily="18" charset="0"/>
                  </a:rPr>
                  <a:t>y</a:t>
                </a:r>
                <a:endParaRPr lang="en-US" sz="1900"/>
              </a:p>
            </p:txBody>
          </p:sp>
          <p:sp>
            <p:nvSpPr>
              <p:cNvPr id="7197" name="Oval 32"/>
              <p:cNvSpPr>
                <a:spLocks noChangeArrowheads="1"/>
              </p:cNvSpPr>
              <p:nvPr/>
            </p:nvSpPr>
            <p:spPr bwMode="auto">
              <a:xfrm>
                <a:off x="3420" y="6046"/>
                <a:ext cx="180" cy="180"/>
              </a:xfrm>
              <a:prstGeom prst="ellipse">
                <a:avLst/>
              </a:prstGeom>
              <a:solidFill>
                <a:srgbClr val="000000"/>
              </a:solidFill>
              <a:ln w="9525">
                <a:solidFill>
                  <a:srgbClr val="000000"/>
                </a:solidFill>
                <a:round/>
                <a:headEnd/>
                <a:tailEnd/>
              </a:ln>
            </p:spPr>
            <p:txBody>
              <a:bodyPr/>
              <a:lstStyle/>
              <a:p>
                <a:endParaRPr lang="en-US"/>
              </a:p>
            </p:txBody>
          </p:sp>
          <p:sp>
            <p:nvSpPr>
              <p:cNvPr id="7198" name="Oval 33"/>
              <p:cNvSpPr>
                <a:spLocks noChangeArrowheads="1"/>
              </p:cNvSpPr>
              <p:nvPr/>
            </p:nvSpPr>
            <p:spPr bwMode="auto">
              <a:xfrm>
                <a:off x="6300" y="4426"/>
                <a:ext cx="180" cy="180"/>
              </a:xfrm>
              <a:prstGeom prst="ellipse">
                <a:avLst/>
              </a:prstGeom>
              <a:solidFill>
                <a:srgbClr val="000000"/>
              </a:solidFill>
              <a:ln w="9525">
                <a:solidFill>
                  <a:srgbClr val="000000"/>
                </a:solidFill>
                <a:round/>
                <a:headEnd/>
                <a:tailEnd/>
              </a:ln>
            </p:spPr>
            <p:txBody>
              <a:bodyPr/>
              <a:lstStyle/>
              <a:p>
                <a:endParaRPr lang="en-US"/>
              </a:p>
            </p:txBody>
          </p:sp>
          <p:sp>
            <p:nvSpPr>
              <p:cNvPr id="7199" name="Oval 34"/>
              <p:cNvSpPr>
                <a:spLocks noChangeArrowheads="1"/>
              </p:cNvSpPr>
              <p:nvPr/>
            </p:nvSpPr>
            <p:spPr bwMode="auto">
              <a:xfrm>
                <a:off x="7065" y="3061"/>
                <a:ext cx="180" cy="180"/>
              </a:xfrm>
              <a:prstGeom prst="ellipse">
                <a:avLst/>
              </a:prstGeom>
              <a:solidFill>
                <a:srgbClr val="000000"/>
              </a:solidFill>
              <a:ln w="9525">
                <a:solidFill>
                  <a:srgbClr val="000000"/>
                </a:solidFill>
                <a:round/>
                <a:headEnd/>
                <a:tailEnd/>
              </a:ln>
            </p:spPr>
            <p:txBody>
              <a:bodyPr/>
              <a:lstStyle/>
              <a:p>
                <a:endParaRPr lang="en-US"/>
              </a:p>
            </p:txBody>
          </p:sp>
          <p:sp>
            <p:nvSpPr>
              <p:cNvPr id="7200" name="Oval 35"/>
              <p:cNvSpPr>
                <a:spLocks noChangeArrowheads="1"/>
              </p:cNvSpPr>
              <p:nvPr/>
            </p:nvSpPr>
            <p:spPr bwMode="auto">
              <a:xfrm>
                <a:off x="9720" y="2986"/>
                <a:ext cx="180" cy="180"/>
              </a:xfrm>
              <a:prstGeom prst="ellipse">
                <a:avLst/>
              </a:prstGeom>
              <a:solidFill>
                <a:srgbClr val="000000"/>
              </a:solidFill>
              <a:ln w="9525">
                <a:solidFill>
                  <a:srgbClr val="000000"/>
                </a:solidFill>
                <a:round/>
                <a:headEnd/>
                <a:tailEnd/>
              </a:ln>
            </p:spPr>
            <p:txBody>
              <a:bodyPr/>
              <a:lstStyle/>
              <a:p>
                <a:endParaRPr lang="en-US"/>
              </a:p>
            </p:txBody>
          </p:sp>
          <p:sp>
            <p:nvSpPr>
              <p:cNvPr id="7201" name="Oval 36"/>
              <p:cNvSpPr>
                <a:spLocks noChangeArrowheads="1"/>
              </p:cNvSpPr>
              <p:nvPr/>
            </p:nvSpPr>
            <p:spPr bwMode="auto">
              <a:xfrm>
                <a:off x="4155" y="4966"/>
                <a:ext cx="180" cy="180"/>
              </a:xfrm>
              <a:prstGeom prst="ellipse">
                <a:avLst/>
              </a:prstGeom>
              <a:solidFill>
                <a:srgbClr val="000000"/>
              </a:solidFill>
              <a:ln w="9525">
                <a:solidFill>
                  <a:srgbClr val="000000"/>
                </a:solidFill>
                <a:round/>
                <a:headEnd/>
                <a:tailEnd/>
              </a:ln>
            </p:spPr>
            <p:txBody>
              <a:bodyPr/>
              <a:lstStyle/>
              <a:p>
                <a:endParaRPr lang="en-US"/>
              </a:p>
            </p:txBody>
          </p:sp>
          <p:sp>
            <p:nvSpPr>
              <p:cNvPr id="7202" name="Line 37"/>
              <p:cNvSpPr>
                <a:spLocks noChangeShapeType="1"/>
              </p:cNvSpPr>
              <p:nvPr/>
            </p:nvSpPr>
            <p:spPr bwMode="auto">
              <a:xfrm flipH="1" flipV="1">
                <a:off x="6900" y="3871"/>
                <a:ext cx="540" cy="1"/>
              </a:xfrm>
              <a:prstGeom prst="line">
                <a:avLst/>
              </a:prstGeom>
              <a:noFill/>
              <a:ln w="9525">
                <a:solidFill>
                  <a:srgbClr val="000000"/>
                </a:solidFill>
                <a:round/>
                <a:headEnd/>
                <a:tailEnd/>
              </a:ln>
            </p:spPr>
            <p:txBody>
              <a:bodyPr/>
              <a:lstStyle/>
              <a:p>
                <a:endParaRPr lang="en-US"/>
              </a:p>
            </p:txBody>
          </p:sp>
          <p:sp>
            <p:nvSpPr>
              <p:cNvPr id="7203" name="Line 38"/>
              <p:cNvSpPr>
                <a:spLocks noChangeShapeType="1"/>
              </p:cNvSpPr>
              <p:nvPr/>
            </p:nvSpPr>
            <p:spPr bwMode="auto">
              <a:xfrm flipH="1" flipV="1">
                <a:off x="6870" y="3150"/>
                <a:ext cx="540" cy="1"/>
              </a:xfrm>
              <a:prstGeom prst="line">
                <a:avLst/>
              </a:prstGeom>
              <a:noFill/>
              <a:ln w="9525">
                <a:solidFill>
                  <a:srgbClr val="000000"/>
                </a:solidFill>
                <a:round/>
                <a:headEnd/>
                <a:tailEnd/>
              </a:ln>
            </p:spPr>
            <p:txBody>
              <a:bodyPr/>
              <a:lstStyle/>
              <a:p>
                <a:endParaRPr lang="en-US"/>
              </a:p>
            </p:txBody>
          </p:sp>
        </p:grpSp>
      </p:grpSp>
      <p:sp>
        <p:nvSpPr>
          <p:cNvPr id="7185" name="Text Box 39"/>
          <p:cNvSpPr txBox="1">
            <a:spLocks noChangeArrowheads="1"/>
          </p:cNvSpPr>
          <p:nvPr/>
        </p:nvSpPr>
        <p:spPr bwMode="auto">
          <a:xfrm>
            <a:off x="990600" y="5562600"/>
            <a:ext cx="6705600" cy="381000"/>
          </a:xfrm>
          <a:prstGeom prst="rect">
            <a:avLst/>
          </a:prstGeom>
          <a:noFill/>
          <a:ln w="9525">
            <a:noFill/>
            <a:miter lim="800000"/>
            <a:headEnd/>
            <a:tailEnd/>
          </a:ln>
        </p:spPr>
        <p:txBody>
          <a:bodyPr>
            <a:spAutoFit/>
          </a:bodyPr>
          <a:lstStyle/>
          <a:p>
            <a:pPr algn="l">
              <a:spcBef>
                <a:spcPct val="50000"/>
              </a:spcBef>
            </a:pPr>
            <a:r>
              <a:rPr lang="en-US" sz="1400" b="1"/>
              <a:t>Figure.</a:t>
            </a:r>
            <a:r>
              <a:rPr lang="en-US" sz="1400"/>
              <a:t> Linear regression of y vs. x data showing residuals at a typical point, </a:t>
            </a:r>
            <a:r>
              <a:rPr lang="en-US" sz="1400" i="1"/>
              <a:t>x</a:t>
            </a:r>
            <a:r>
              <a:rPr lang="en-US" sz="1400" i="1" baseline="-25000"/>
              <a:t>i </a:t>
            </a:r>
            <a:r>
              <a:rPr lang="en-US" sz="1400"/>
              <a:t>.</a:t>
            </a:r>
            <a:r>
              <a:rPr lang="en-US" sz="1900"/>
              <a:t> </a:t>
            </a:r>
          </a:p>
        </p:txBody>
      </p:sp>
      <p:sp>
        <p:nvSpPr>
          <p:cNvPr id="7186" name="Text Box 40"/>
          <p:cNvSpPr txBox="1">
            <a:spLocks noChangeArrowheads="1"/>
          </p:cNvSpPr>
          <p:nvPr/>
        </p:nvSpPr>
        <p:spPr bwMode="auto">
          <a:xfrm>
            <a:off x="685800" y="2057400"/>
            <a:ext cx="1981200" cy="381000"/>
          </a:xfrm>
          <a:prstGeom prst="rect">
            <a:avLst/>
          </a:prstGeom>
          <a:noFill/>
          <a:ln w="9525">
            <a:noFill/>
            <a:miter lim="800000"/>
            <a:headEnd/>
            <a:tailEnd/>
          </a:ln>
        </p:spPr>
        <p:txBody>
          <a:bodyPr>
            <a:spAutoFit/>
          </a:bodyPr>
          <a:lstStyle/>
          <a:p>
            <a:pPr algn="l">
              <a:spcBef>
                <a:spcPct val="50000"/>
              </a:spcBef>
            </a:pPr>
            <a:r>
              <a:rPr lang="en-US" sz="1900"/>
              <a:t>Will minimizing </a:t>
            </a:r>
          </a:p>
        </p:txBody>
      </p:sp>
      <p:graphicFrame>
        <p:nvGraphicFramePr>
          <p:cNvPr id="7170" name="Object 41"/>
          <p:cNvGraphicFramePr>
            <a:graphicFrameLocks noChangeAspect="1"/>
          </p:cNvGraphicFramePr>
          <p:nvPr/>
        </p:nvGraphicFramePr>
        <p:xfrm>
          <a:off x="2667000" y="1828800"/>
          <a:ext cx="838200" cy="785813"/>
        </p:xfrm>
        <a:graphic>
          <a:graphicData uri="http://schemas.openxmlformats.org/presentationml/2006/ole">
            <mc:AlternateContent xmlns:mc="http://schemas.openxmlformats.org/markup-compatibility/2006">
              <mc:Choice xmlns:v="urn:schemas-microsoft-com:vml" Requires="v">
                <p:oleObj spid="_x0000_s7209" name="Equation" r:id="rId18" imgW="457200" imgH="431800" progId="Equation.3">
                  <p:embed/>
                </p:oleObj>
              </mc:Choice>
              <mc:Fallback>
                <p:oleObj name="Equation" r:id="rId18" imgW="457200" imgH="431800" progId="Equation.3">
                  <p:embed/>
                  <p:pic>
                    <p:nvPicPr>
                      <p:cNvPr id="0" name="Object 4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667000" y="1828800"/>
                        <a:ext cx="838200" cy="785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7" name="Text Box 42"/>
          <p:cNvSpPr txBox="1">
            <a:spLocks noChangeArrowheads="1"/>
          </p:cNvSpPr>
          <p:nvPr/>
        </p:nvSpPr>
        <p:spPr bwMode="auto">
          <a:xfrm>
            <a:off x="3429000" y="2057400"/>
            <a:ext cx="5029200" cy="381000"/>
          </a:xfrm>
          <a:prstGeom prst="rect">
            <a:avLst/>
          </a:prstGeom>
          <a:noFill/>
          <a:ln w="9525">
            <a:noFill/>
            <a:miter lim="800000"/>
            <a:headEnd/>
            <a:tailEnd/>
          </a:ln>
        </p:spPr>
        <p:txBody>
          <a:bodyPr>
            <a:spAutoFit/>
          </a:bodyPr>
          <a:lstStyle/>
          <a:p>
            <a:pPr algn="l">
              <a:spcBef>
                <a:spcPct val="50000"/>
              </a:spcBef>
            </a:pPr>
            <a:r>
              <a:rPr lang="en-US" sz="1900"/>
              <a:t>work any better? </a:t>
            </a:r>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1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0.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1.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2.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2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3.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4.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5.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6.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7.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8.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ags/tag9.xml><?xml version="1.0" encoding="utf-8"?>
<p:tagLst xmlns:a="http://schemas.openxmlformats.org/drawingml/2006/main" xmlns:r="http://schemas.openxmlformats.org/officeDocument/2006/relationships" xmlns:p="http://schemas.openxmlformats.org/presentationml/2006/main">
  <p:tag name="NOPREFERENCE" val="False"/>
  <p:tag name="DELIMITERS" val="3.1"/>
</p:tagLst>
</file>

<file path=ppt/theme/theme1.xml><?xml version="1.0" encoding="utf-8"?>
<a:theme xmlns:a="http://schemas.openxmlformats.org/drawingml/2006/main" name="1_Blends">
  <a:themeElements>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1_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1_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1_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1_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1_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1_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1_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1_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powerpoint_template</Template>
  <TotalTime>4210</TotalTime>
  <Words>2014</Words>
  <Application>Microsoft Office PowerPoint</Application>
  <PresentationFormat>On-screen Show (4:3)</PresentationFormat>
  <Paragraphs>662</Paragraphs>
  <Slides>46</Slides>
  <Notes>46</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2</vt:i4>
      </vt:variant>
      <vt:variant>
        <vt:lpstr>Slide Titles</vt:lpstr>
      </vt:variant>
      <vt:variant>
        <vt:i4>46</vt:i4>
      </vt:variant>
    </vt:vector>
  </HeadingPairs>
  <TitlesOfParts>
    <vt:vector size="54" baseType="lpstr">
      <vt:lpstr>Cambria Math</vt:lpstr>
      <vt:lpstr>Tahoma</vt:lpstr>
      <vt:lpstr>Times New Roman</vt:lpstr>
      <vt:lpstr>Wingdings</vt:lpstr>
      <vt:lpstr>1_Blends</vt:lpstr>
      <vt:lpstr>Blends</vt:lpstr>
      <vt:lpstr>Equation</vt:lpstr>
      <vt:lpstr>Chart</vt:lpstr>
      <vt:lpstr> Pencocokan Kurva </vt:lpstr>
      <vt:lpstr>1. Linear Regression         </vt:lpstr>
      <vt:lpstr>What is Regression?</vt:lpstr>
      <vt:lpstr>Linear Regression-Criterion#1</vt:lpstr>
      <vt:lpstr>Example for Criterion#1</vt:lpstr>
      <vt:lpstr>Linear Regression-Criteria#1</vt:lpstr>
      <vt:lpstr>Linear Regression-Criteria#1</vt:lpstr>
      <vt:lpstr>Linear Regression – Criterion #1</vt:lpstr>
      <vt:lpstr>Linear Regression-Criterion#2</vt:lpstr>
      <vt:lpstr>Linear Regression-Criteria 2</vt:lpstr>
      <vt:lpstr>Linear Regression-Criteria#2</vt:lpstr>
      <vt:lpstr>Linear Regression-Criterion#2</vt:lpstr>
      <vt:lpstr>Least Squares Criterion </vt:lpstr>
      <vt:lpstr>Finding Constants of Linear Model</vt:lpstr>
      <vt:lpstr>Finding Constants of Linear Model</vt:lpstr>
      <vt:lpstr>Example 1</vt:lpstr>
      <vt:lpstr>Example 1 cont.</vt:lpstr>
      <vt:lpstr>Example 1 cont.</vt:lpstr>
      <vt:lpstr>Example 1 Results</vt:lpstr>
      <vt:lpstr>Example 2</vt:lpstr>
      <vt:lpstr>Example 2 cont.</vt:lpstr>
      <vt:lpstr>Example 2 cont.</vt:lpstr>
      <vt:lpstr>Example 2 Results</vt:lpstr>
      <vt:lpstr>2. Nonlinear Regression</vt:lpstr>
      <vt:lpstr>Nonlinear Regression</vt:lpstr>
      <vt:lpstr>Nonlinear Regression</vt:lpstr>
      <vt:lpstr>Polynomial Model</vt:lpstr>
      <vt:lpstr>Polynomial Model cont.</vt:lpstr>
      <vt:lpstr>Polynomial Model cont.</vt:lpstr>
      <vt:lpstr>Polynomial Model cont.</vt:lpstr>
      <vt:lpstr>Example 3-Polynomial Model</vt:lpstr>
      <vt:lpstr>Example 3-Polynomial Model cont.</vt:lpstr>
      <vt:lpstr>Example 3-Polynomial Model cont.</vt:lpstr>
      <vt:lpstr>Example 3-Polynomial Model cont.</vt:lpstr>
      <vt:lpstr>Linearization of Data</vt:lpstr>
      <vt:lpstr>Linearization of data cont.</vt:lpstr>
      <vt:lpstr>Example 4-Linearization of data</vt:lpstr>
      <vt:lpstr>Example 4-Linearization of data cont.</vt:lpstr>
      <vt:lpstr>Example 4-Linearization of data cont.</vt:lpstr>
      <vt:lpstr>Example 4-Linearization of data cont.</vt:lpstr>
      <vt:lpstr>Example 4-Linearization of Data cont.</vt:lpstr>
      <vt:lpstr>Example 4-Linearization of Data cont.</vt:lpstr>
      <vt:lpstr>Example 4-Linearization of Data cont.</vt:lpstr>
      <vt:lpstr>Example 4-Linearization of Data cont.</vt:lpstr>
      <vt:lpstr>Example 4-Linearization of Data cont.</vt:lpstr>
      <vt:lpstr>PowerPoint Presentation</vt:lpstr>
    </vt:vector>
  </TitlesOfParts>
  <Company>Holistic Numerical Methods Institute</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subject>Linear Regression</dc:subject>
  <dc:creator>Autar Kaw, Luke Snyder</dc:creator>
  <cp:keywords>Power Point Linear Regression</cp:keywords>
  <dc:description>A power point presentation to show how Linear Regression works.</dc:description>
  <cp:lastModifiedBy>Priyoss</cp:lastModifiedBy>
  <cp:revision>170</cp:revision>
  <cp:lastPrinted>1999-03-26T19:03:37Z</cp:lastPrinted>
  <dcterms:created xsi:type="dcterms:W3CDTF">1998-11-18T16:33:10Z</dcterms:created>
  <dcterms:modified xsi:type="dcterms:W3CDTF">2018-10-14T22:23:51Z</dcterms:modified>
  <cp:category>General Engineering</cp:category>
</cp:coreProperties>
</file>