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0"/>
  </p:notesMasterIdLst>
  <p:sldIdLst>
    <p:sldId id="256" r:id="rId2"/>
    <p:sldId id="258" r:id="rId3"/>
    <p:sldId id="260" r:id="rId4"/>
    <p:sldId id="265" r:id="rId5"/>
    <p:sldId id="257" r:id="rId6"/>
    <p:sldId id="304" r:id="rId7"/>
    <p:sldId id="305" r:id="rId8"/>
    <p:sldId id="274" r:id="rId9"/>
  </p:sldIdLst>
  <p:sldSz cx="9144000" cy="5143500" type="screen16x9"/>
  <p:notesSz cx="6858000" cy="9144000"/>
  <p:embeddedFontLst>
    <p:embeddedFont>
      <p:font typeface="Anaheim" panose="020B0604020202020204" charset="0"/>
      <p:regular r:id="rId11"/>
      <p:bold r:id="rId12"/>
    </p:embeddedFont>
    <p:embeddedFont>
      <p:font typeface="Cambria Math" panose="02040503050406030204" pitchFamily="18" charset="0"/>
      <p:regular r:id="rId13"/>
    </p:embeddedFont>
    <p:embeddedFont>
      <p:font typeface="Zen Dots" panose="020B060402020202020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3" userDrawn="1">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AE0B3B-CA35-40C4-B932-833EFA7AB068}">
  <a:tblStyle styleId="{38AE0B3B-CA35-40C4-B932-833EFA7AB0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02" y="228"/>
      </p:cViewPr>
      <p:guideLst>
        <p:guide pos="453"/>
        <p:guide orient="horz" pos="602"/>
        <p:guide orient="horz" pos="340"/>
        <p:guide pos="5306"/>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e1d9017b4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e1d9017b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e129d2a63f_0_1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e129d2a63f_0_1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a:extLst>
            <a:ext uri="{FF2B5EF4-FFF2-40B4-BE49-F238E27FC236}">
              <a16:creationId xmlns:a16="http://schemas.microsoft.com/office/drawing/2014/main" id="{4F22F305-0BE5-C099-F545-DA73845ED3F4}"/>
            </a:ext>
          </a:extLst>
        </p:cNvPr>
        <p:cNvGrpSpPr/>
        <p:nvPr/>
      </p:nvGrpSpPr>
      <p:grpSpPr>
        <a:xfrm>
          <a:off x="0" y="0"/>
          <a:ext cx="0" cy="0"/>
          <a:chOff x="0" y="0"/>
          <a:chExt cx="0" cy="0"/>
        </a:xfrm>
      </p:grpSpPr>
      <p:sp>
        <p:nvSpPr>
          <p:cNvPr id="1264" name="Google Shape;1264;gad36770f46_0_0:notes">
            <a:extLst>
              <a:ext uri="{FF2B5EF4-FFF2-40B4-BE49-F238E27FC236}">
                <a16:creationId xmlns:a16="http://schemas.microsoft.com/office/drawing/2014/main" id="{C2778675-F91E-8CD8-3B0A-ABA474DF05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a:extLst>
              <a:ext uri="{FF2B5EF4-FFF2-40B4-BE49-F238E27FC236}">
                <a16:creationId xmlns:a16="http://schemas.microsoft.com/office/drawing/2014/main" id="{AD5879FD-6AF4-968A-6136-7CE5187827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14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a:extLst>
            <a:ext uri="{FF2B5EF4-FFF2-40B4-BE49-F238E27FC236}">
              <a16:creationId xmlns:a16="http://schemas.microsoft.com/office/drawing/2014/main" id="{4166F265-D47D-527B-BC08-B32FBED24C51}"/>
            </a:ext>
          </a:extLst>
        </p:cNvPr>
        <p:cNvGrpSpPr/>
        <p:nvPr/>
      </p:nvGrpSpPr>
      <p:grpSpPr>
        <a:xfrm>
          <a:off x="0" y="0"/>
          <a:ext cx="0" cy="0"/>
          <a:chOff x="0" y="0"/>
          <a:chExt cx="0" cy="0"/>
        </a:xfrm>
      </p:grpSpPr>
      <p:sp>
        <p:nvSpPr>
          <p:cNvPr id="1264" name="Google Shape;1264;gad36770f46_0_0:notes">
            <a:extLst>
              <a:ext uri="{FF2B5EF4-FFF2-40B4-BE49-F238E27FC236}">
                <a16:creationId xmlns:a16="http://schemas.microsoft.com/office/drawing/2014/main" id="{445BFB9D-C4EC-419C-56DB-FAE510FB85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a:extLst>
              <a:ext uri="{FF2B5EF4-FFF2-40B4-BE49-F238E27FC236}">
                <a16:creationId xmlns:a16="http://schemas.microsoft.com/office/drawing/2014/main" id="{D1AEBD84-62D9-9879-DC00-98769DEF2E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13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6"/>
        <p:cNvGrpSpPr/>
        <p:nvPr/>
      </p:nvGrpSpPr>
      <p:grpSpPr>
        <a:xfrm>
          <a:off x="0" y="0"/>
          <a:ext cx="0" cy="0"/>
          <a:chOff x="0" y="0"/>
          <a:chExt cx="0" cy="0"/>
        </a:xfrm>
      </p:grpSpPr>
      <p:sp>
        <p:nvSpPr>
          <p:cNvPr id="2177" name="Google Shape;2177;ge1d9017b4e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8" name="Google Shape;2178;ge1d9017b4e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29"/>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4"/>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200" name="Google Shape;200;p4"/>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50"/>
        <p:cNvGrpSpPr/>
        <p:nvPr/>
      </p:nvGrpSpPr>
      <p:grpSpPr>
        <a:xfrm>
          <a:off x="0" y="0"/>
          <a:ext cx="0" cy="0"/>
          <a:chOff x="0" y="0"/>
          <a:chExt cx="0" cy="0"/>
        </a:xfrm>
      </p:grpSpPr>
      <p:grpSp>
        <p:nvGrpSpPr>
          <p:cNvPr id="351" name="Google Shape;351;p8"/>
          <p:cNvGrpSpPr/>
          <p:nvPr/>
        </p:nvGrpSpPr>
        <p:grpSpPr>
          <a:xfrm rot="816243">
            <a:off x="7885012" y="585070"/>
            <a:ext cx="624221" cy="2019733"/>
            <a:chOff x="6505688" y="3123675"/>
            <a:chExt cx="624250" cy="2019825"/>
          </a:xfrm>
        </p:grpSpPr>
        <p:sp>
          <p:nvSpPr>
            <p:cNvPr id="352" name="Google Shape;352;p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8"/>
          <p:cNvGrpSpPr/>
          <p:nvPr/>
        </p:nvGrpSpPr>
        <p:grpSpPr>
          <a:xfrm>
            <a:off x="821200" y="2952525"/>
            <a:ext cx="1283225" cy="1233550"/>
            <a:chOff x="1415300" y="3922225"/>
            <a:chExt cx="1283225" cy="1233550"/>
          </a:xfrm>
        </p:grpSpPr>
        <p:sp>
          <p:nvSpPr>
            <p:cNvPr id="381" name="Google Shape;381;p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0" name="Google Shape;400;p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01" name="Google Shape;401;p8"/>
          <p:cNvSpPr txBox="1">
            <a:spLocks noGrp="1"/>
          </p:cNvSpPr>
          <p:nvPr>
            <p:ph type="title"/>
          </p:nvPr>
        </p:nvSpPr>
        <p:spPr>
          <a:xfrm>
            <a:off x="1123325" y="1307100"/>
            <a:ext cx="6897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avLst/>
              <a:gdLst/>
              <a:ahLst/>
              <a:cxnLst/>
              <a:rect l="l" t="t" r="r" b="b"/>
              <a:pathLst>
                <a:path w="31394" h="31394" extrusionOk="0">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503263" y="3922625"/>
              <a:ext cx="216075" cy="784900"/>
            </a:xfrm>
            <a:custGeom>
              <a:avLst/>
              <a:gdLst/>
              <a:ahLst/>
              <a:cxnLst/>
              <a:rect l="l" t="t" r="r" b="b"/>
              <a:pathLst>
                <a:path w="8643" h="31396" extrusionOk="0">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3763363" y="3954175"/>
              <a:ext cx="52950" cy="721725"/>
            </a:xfrm>
            <a:custGeom>
              <a:avLst/>
              <a:gdLst/>
              <a:ahLst/>
              <a:cxnLst/>
              <a:rect l="l" t="t" r="r" b="b"/>
              <a:pathLst>
                <a:path w="2118" h="28869" extrusionOk="0">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229888" y="4077000"/>
              <a:ext cx="749550" cy="467325"/>
            </a:xfrm>
            <a:custGeom>
              <a:avLst/>
              <a:gdLst/>
              <a:ahLst/>
              <a:cxnLst/>
              <a:rect l="l" t="t" r="r" b="b"/>
              <a:pathLst>
                <a:path w="29982" h="18693" extrusionOk="0">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547063" y="4076925"/>
              <a:ext cx="360800" cy="467375"/>
            </a:xfrm>
            <a:custGeom>
              <a:avLst/>
              <a:gdLst/>
              <a:ahLst/>
              <a:cxnLst/>
              <a:rect l="l" t="t" r="r" b="b"/>
              <a:pathLst>
                <a:path w="14432" h="18695" extrusionOk="0">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441463" y="4165075"/>
              <a:ext cx="330725" cy="330750"/>
            </a:xfrm>
            <a:custGeom>
              <a:avLst/>
              <a:gdLst/>
              <a:ahLst/>
              <a:cxnLst/>
              <a:rect l="l" t="t" r="r" b="b"/>
              <a:pathLst>
                <a:path w="13229" h="13230" extrusionOk="0">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3551763" y="4279775"/>
              <a:ext cx="97050" cy="97000"/>
            </a:xfrm>
            <a:custGeom>
              <a:avLst/>
              <a:gdLst/>
              <a:ahLst/>
              <a:cxnLst/>
              <a:rect l="l" t="t" r="r" b="b"/>
              <a:pathLst>
                <a:path w="3882" h="3880" extrusionOk="0">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609088" y="4218025"/>
              <a:ext cx="97000" cy="97025"/>
            </a:xfrm>
            <a:custGeom>
              <a:avLst/>
              <a:gdLst/>
              <a:ahLst/>
              <a:cxnLst/>
              <a:rect l="l" t="t" r="r" b="b"/>
              <a:pathLst>
                <a:path w="3880" h="3881" extrusionOk="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98788" y="4372925"/>
              <a:ext cx="57450" cy="51775"/>
            </a:xfrm>
            <a:custGeom>
              <a:avLst/>
              <a:gdLst/>
              <a:ahLst/>
              <a:cxnLst/>
              <a:rect l="l" t="t" r="r" b="b"/>
              <a:pathLst>
                <a:path w="2298" h="2071" extrusionOk="0">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570313" y="4403500"/>
              <a:ext cx="55450" cy="25925"/>
            </a:xfrm>
            <a:custGeom>
              <a:avLst/>
              <a:gdLst/>
              <a:ahLst/>
              <a:cxnLst/>
              <a:rect l="l" t="t" r="r" b="b"/>
              <a:pathLst>
                <a:path w="2218" h="1037" extrusionOk="0">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654113" y="4297675"/>
              <a:ext cx="33400" cy="25925"/>
            </a:xfrm>
            <a:custGeom>
              <a:avLst/>
              <a:gdLst/>
              <a:ahLst/>
              <a:cxnLst/>
              <a:rect l="l" t="t" r="r" b="b"/>
              <a:pathLst>
                <a:path w="1336" h="1037" extrusionOk="0">
                  <a:moveTo>
                    <a:pt x="668" y="1"/>
                  </a:moveTo>
                  <a:cubicBezTo>
                    <a:pt x="2" y="1"/>
                    <a:pt x="0" y="1036"/>
                    <a:pt x="668" y="1036"/>
                  </a:cubicBezTo>
                  <a:cubicBezTo>
                    <a:pt x="1335" y="1036"/>
                    <a:pt x="1335"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486563" y="4297675"/>
              <a:ext cx="37825" cy="25925"/>
            </a:xfrm>
            <a:custGeom>
              <a:avLst/>
              <a:gdLst/>
              <a:ahLst/>
              <a:cxnLst/>
              <a:rect l="l" t="t" r="r" b="b"/>
              <a:pathLst>
                <a:path w="1513" h="1037" extrusionOk="0">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3410663" y="4279800"/>
              <a:ext cx="61725" cy="61725"/>
            </a:xfrm>
            <a:custGeom>
              <a:avLst/>
              <a:gdLst/>
              <a:ahLst/>
              <a:cxnLst/>
              <a:rect l="l" t="t" r="r" b="b"/>
              <a:pathLst>
                <a:path w="2469" h="2469" extrusionOk="0">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624238" y="3705900"/>
              <a:ext cx="647600" cy="538975"/>
            </a:xfrm>
            <a:custGeom>
              <a:avLst/>
              <a:gdLst/>
              <a:ahLst/>
              <a:cxnLst/>
              <a:rect l="l" t="t" r="r" b="b"/>
              <a:pathLst>
                <a:path w="25904" h="21559" extrusionOk="0">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549113" y="3536925"/>
              <a:ext cx="585425" cy="660475"/>
            </a:xfrm>
            <a:custGeom>
              <a:avLst/>
              <a:gdLst/>
              <a:ahLst/>
              <a:cxnLst/>
              <a:rect l="l" t="t" r="r" b="b"/>
              <a:pathLst>
                <a:path w="23417" h="26419" extrusionOk="0">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942638" y="3712675"/>
              <a:ext cx="647650" cy="538900"/>
            </a:xfrm>
            <a:custGeom>
              <a:avLst/>
              <a:gdLst/>
              <a:ahLst/>
              <a:cxnLst/>
              <a:rect l="l" t="t" r="r" b="b"/>
              <a:pathLst>
                <a:path w="25906" h="21556" extrusionOk="0">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3079963" y="3536925"/>
              <a:ext cx="585375" cy="660475"/>
            </a:xfrm>
            <a:custGeom>
              <a:avLst/>
              <a:gdLst/>
              <a:ahLst/>
              <a:cxnLst/>
              <a:rect l="l" t="t" r="r" b="b"/>
              <a:pathLst>
                <a:path w="23415" h="26419" extrusionOk="0">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3318088" y="3702200"/>
              <a:ext cx="57350" cy="57300"/>
            </a:xfrm>
            <a:custGeom>
              <a:avLst/>
              <a:gdLst/>
              <a:ahLst/>
              <a:cxnLst/>
              <a:rect l="l" t="t" r="r" b="b"/>
              <a:pathLst>
                <a:path w="2294" h="2292" extrusionOk="0">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916888" y="4037300"/>
              <a:ext cx="88175" cy="88175"/>
            </a:xfrm>
            <a:custGeom>
              <a:avLst/>
              <a:gdLst/>
              <a:ahLst/>
              <a:cxnLst/>
              <a:rect l="l" t="t" r="r" b="b"/>
              <a:pathLst>
                <a:path w="3527" h="3527" extrusionOk="0">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886813" y="3777125"/>
              <a:ext cx="66200" cy="66175"/>
            </a:xfrm>
            <a:custGeom>
              <a:avLst/>
              <a:gdLst/>
              <a:ahLst/>
              <a:cxnLst/>
              <a:rect l="l" t="t" r="r" b="b"/>
              <a:pathLst>
                <a:path w="2648" h="2647" extrusionOk="0">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4160188" y="3975575"/>
              <a:ext cx="83775" cy="83775"/>
            </a:xfrm>
            <a:custGeom>
              <a:avLst/>
              <a:gdLst/>
              <a:ahLst/>
              <a:cxnLst/>
              <a:rect l="l" t="t" r="r" b="b"/>
              <a:pathLst>
                <a:path w="3351" h="3351" extrusionOk="0">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4133763" y="4195975"/>
              <a:ext cx="70575" cy="70575"/>
            </a:xfrm>
            <a:custGeom>
              <a:avLst/>
              <a:gdLst/>
              <a:ahLst/>
              <a:cxnLst/>
              <a:rect l="l" t="t" r="r" b="b"/>
              <a:pathLst>
                <a:path w="2823" h="2823" extrusionOk="0">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4032188" y="4041725"/>
              <a:ext cx="44300" cy="44275"/>
            </a:xfrm>
            <a:custGeom>
              <a:avLst/>
              <a:gdLst/>
              <a:ahLst/>
              <a:cxnLst/>
              <a:rect l="l" t="t" r="r" b="b"/>
              <a:pathLst>
                <a:path w="1772" h="1771" extrusionOk="0">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168113" y="4173950"/>
              <a:ext cx="79425" cy="79400"/>
            </a:xfrm>
            <a:custGeom>
              <a:avLst/>
              <a:gdLst/>
              <a:ahLst/>
              <a:cxnLst/>
              <a:rect l="l" t="t" r="r" b="b"/>
              <a:pathLst>
                <a:path w="3177" h="3176" extrusionOk="0">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3957388" y="4173950"/>
              <a:ext cx="79400" cy="79400"/>
            </a:xfrm>
            <a:custGeom>
              <a:avLst/>
              <a:gdLst/>
              <a:ahLst/>
              <a:cxnLst/>
              <a:rect l="l" t="t" r="r" b="b"/>
              <a:pathLst>
                <a:path w="3176" h="3176" extrusionOk="0">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avLst/>
              <a:gdLst/>
              <a:ahLst/>
              <a:cxnLst/>
              <a:rect l="l" t="t" r="r" b="b"/>
              <a:pathLst>
                <a:path w="23380" h="23379" extrusionOk="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551113" y="3987475"/>
              <a:ext cx="979375" cy="473875"/>
            </a:xfrm>
            <a:custGeom>
              <a:avLst/>
              <a:gdLst/>
              <a:ahLst/>
              <a:cxnLst/>
              <a:rect l="l" t="t" r="r" b="b"/>
              <a:pathLst>
                <a:path w="39175" h="18955" extrusionOk="0">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4832463" y="3987475"/>
              <a:ext cx="979425" cy="473875"/>
            </a:xfrm>
            <a:custGeom>
              <a:avLst/>
              <a:gdLst/>
              <a:ahLst/>
              <a:cxnLst/>
              <a:rect l="l" t="t" r="r" b="b"/>
              <a:pathLst>
                <a:path w="39177" h="18955" extrusionOk="0">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829988" y="4256100"/>
              <a:ext cx="358550" cy="126225"/>
            </a:xfrm>
            <a:custGeom>
              <a:avLst/>
              <a:gdLst/>
              <a:ahLst/>
              <a:cxnLst/>
              <a:rect l="l" t="t" r="r" b="b"/>
              <a:pathLst>
                <a:path w="14342" h="5049" extrusionOk="0">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158938" y="4363975"/>
              <a:ext cx="50075" cy="50000"/>
            </a:xfrm>
            <a:custGeom>
              <a:avLst/>
              <a:gdLst/>
              <a:ahLst/>
              <a:cxnLst/>
              <a:rect l="l" t="t" r="r" b="b"/>
              <a:pathLst>
                <a:path w="2003" h="2000" extrusionOk="0">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4858888" y="4121800"/>
              <a:ext cx="323800" cy="221000"/>
            </a:xfrm>
            <a:custGeom>
              <a:avLst/>
              <a:gdLst/>
              <a:ahLst/>
              <a:cxnLst/>
              <a:rect l="l" t="t" r="r" b="b"/>
              <a:pathLst>
                <a:path w="12952" h="8840" extrusionOk="0">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5148388" y="4103275"/>
              <a:ext cx="39550" cy="39550"/>
            </a:xfrm>
            <a:custGeom>
              <a:avLst/>
              <a:gdLst/>
              <a:ahLst/>
              <a:cxnLst/>
              <a:rect l="l" t="t" r="r" b="b"/>
              <a:pathLst>
                <a:path w="1582" h="1582" extrusionOk="0">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4882488" y="4079700"/>
              <a:ext cx="602975" cy="244675"/>
            </a:xfrm>
            <a:custGeom>
              <a:avLst/>
              <a:gdLst/>
              <a:ahLst/>
              <a:cxnLst/>
              <a:rect l="l" t="t" r="r" b="b"/>
              <a:pathLst>
                <a:path w="24119" h="9787" extrusionOk="0">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5453788" y="4298100"/>
              <a:ext cx="44800" cy="44850"/>
            </a:xfrm>
            <a:custGeom>
              <a:avLst/>
              <a:gdLst/>
              <a:ahLst/>
              <a:cxnLst/>
              <a:rect l="l" t="t" r="r" b="b"/>
              <a:pathLst>
                <a:path w="1792" h="1794" extrusionOk="0">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4837763" y="4050675"/>
              <a:ext cx="136825" cy="155275"/>
            </a:xfrm>
            <a:custGeom>
              <a:avLst/>
              <a:gdLst/>
              <a:ahLst/>
              <a:cxnLst/>
              <a:rect l="l" t="t" r="r" b="b"/>
              <a:pathLst>
                <a:path w="5473" h="6211" extrusionOk="0">
                  <a:moveTo>
                    <a:pt x="5059" y="0"/>
                  </a:moveTo>
                  <a:lnTo>
                    <a:pt x="5059" y="5795"/>
                  </a:lnTo>
                  <a:lnTo>
                    <a:pt x="0" y="5795"/>
                  </a:lnTo>
                  <a:lnTo>
                    <a:pt x="0" y="6210"/>
                  </a:lnTo>
                  <a:lnTo>
                    <a:pt x="5472" y="6210"/>
                  </a:lnTo>
                  <a:lnTo>
                    <a:pt x="5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4950988" y="4024375"/>
              <a:ext cx="36850" cy="36875"/>
            </a:xfrm>
            <a:custGeom>
              <a:avLst/>
              <a:gdLst/>
              <a:ahLst/>
              <a:cxnLst/>
              <a:rect l="l" t="t" r="r" b="b"/>
              <a:pathLst>
                <a:path w="1474" h="1475" extrusionOk="0">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4877613" y="4065625"/>
              <a:ext cx="36850" cy="36850"/>
            </a:xfrm>
            <a:custGeom>
              <a:avLst/>
              <a:gdLst/>
              <a:ahLst/>
              <a:cxnLst/>
              <a:rect l="l" t="t" r="r" b="b"/>
              <a:pathLst>
                <a:path w="1474" h="1474" extrusionOk="0">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820988" y="4184925"/>
              <a:ext cx="36850" cy="36850"/>
            </a:xfrm>
            <a:custGeom>
              <a:avLst/>
              <a:gdLst/>
              <a:ahLst/>
              <a:cxnLst/>
              <a:rect l="l" t="t" r="r" b="b"/>
              <a:pathLst>
                <a:path w="1474" h="1474" extrusionOk="0">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4819163" y="4237600"/>
              <a:ext cx="36850" cy="36850"/>
            </a:xfrm>
            <a:custGeom>
              <a:avLst/>
              <a:gdLst/>
              <a:ahLst/>
              <a:cxnLst/>
              <a:rect l="l" t="t" r="r" b="b"/>
              <a:pathLst>
                <a:path w="1474" h="1474" extrusionOk="0">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4842088" y="4318650"/>
              <a:ext cx="36850" cy="36850"/>
            </a:xfrm>
            <a:custGeom>
              <a:avLst/>
              <a:gdLst/>
              <a:ahLst/>
              <a:cxnLst/>
              <a:rect l="l" t="t" r="r" b="b"/>
              <a:pathLst>
                <a:path w="1474" h="1474" extrusionOk="0">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5306463" y="4042800"/>
              <a:ext cx="94625" cy="339625"/>
            </a:xfrm>
            <a:custGeom>
              <a:avLst/>
              <a:gdLst/>
              <a:ahLst/>
              <a:cxnLst/>
              <a:rect l="l" t="t" r="r" b="b"/>
              <a:pathLst>
                <a:path w="3785" h="13585" extrusionOk="0">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5293213" y="4363950"/>
              <a:ext cx="42150" cy="42125"/>
            </a:xfrm>
            <a:custGeom>
              <a:avLst/>
              <a:gdLst/>
              <a:ahLst/>
              <a:cxnLst/>
              <a:rect l="l" t="t" r="r" b="b"/>
              <a:pathLst>
                <a:path w="1686" h="1685" extrusionOk="0">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5227388" y="3979675"/>
              <a:ext cx="216550" cy="249950"/>
            </a:xfrm>
            <a:custGeom>
              <a:avLst/>
              <a:gdLst/>
              <a:ahLst/>
              <a:cxnLst/>
              <a:rect l="l" t="t" r="r" b="b"/>
              <a:pathLst>
                <a:path w="8662" h="9998" extrusionOk="0">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5422163" y="4205950"/>
              <a:ext cx="44850" cy="44825"/>
            </a:xfrm>
            <a:custGeom>
              <a:avLst/>
              <a:gdLst/>
              <a:ahLst/>
              <a:cxnLst/>
              <a:rect l="l" t="t" r="r" b="b"/>
              <a:pathLst>
                <a:path w="1794" h="1793" extrusionOk="0">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5080063" y="3992775"/>
              <a:ext cx="247425" cy="52575"/>
            </a:xfrm>
            <a:custGeom>
              <a:avLst/>
              <a:gdLst/>
              <a:ahLst/>
              <a:cxnLst/>
              <a:rect l="l" t="t" r="r" b="b"/>
              <a:pathLst>
                <a:path w="9897" h="2103" extrusionOk="0">
                  <a:moveTo>
                    <a:pt x="0" y="0"/>
                  </a:moveTo>
                  <a:lnTo>
                    <a:pt x="0" y="2103"/>
                  </a:lnTo>
                  <a:lnTo>
                    <a:pt x="9897" y="2103"/>
                  </a:lnTo>
                  <a:lnTo>
                    <a:pt x="9897" y="1688"/>
                  </a:lnTo>
                  <a:lnTo>
                    <a:pt x="415" y="1688"/>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5303763" y="4024300"/>
              <a:ext cx="34250" cy="34300"/>
            </a:xfrm>
            <a:custGeom>
              <a:avLst/>
              <a:gdLst/>
              <a:ahLst/>
              <a:cxnLst/>
              <a:rect l="l" t="t" r="r" b="b"/>
              <a:pathLst>
                <a:path w="1370" h="1372" extrusionOk="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5568263" y="4029425"/>
              <a:ext cx="34275" cy="34250"/>
            </a:xfrm>
            <a:custGeom>
              <a:avLst/>
              <a:gdLst/>
              <a:ahLst/>
              <a:cxnLst/>
              <a:rect l="l" t="t" r="r" b="b"/>
              <a:pathLst>
                <a:path w="1371" h="1370" extrusionOk="0">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5725763" y="4029425"/>
              <a:ext cx="34250" cy="34250"/>
            </a:xfrm>
            <a:custGeom>
              <a:avLst/>
              <a:gdLst/>
              <a:ahLst/>
              <a:cxnLst/>
              <a:rect l="l" t="t" r="r" b="b"/>
              <a:pathLst>
                <a:path w="1370" h="1370" extrusionOk="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5704338" y="4394875"/>
              <a:ext cx="34275" cy="34250"/>
            </a:xfrm>
            <a:custGeom>
              <a:avLst/>
              <a:gdLst/>
              <a:ahLst/>
              <a:cxnLst/>
              <a:rect l="l" t="t" r="r" b="b"/>
              <a:pathLst>
                <a:path w="1371" h="1370" extrusionOk="0">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5377113" y="4027850"/>
              <a:ext cx="34275" cy="34250"/>
            </a:xfrm>
            <a:custGeom>
              <a:avLst/>
              <a:gdLst/>
              <a:ahLst/>
              <a:cxnLst/>
              <a:rect l="l" t="t" r="r" b="b"/>
              <a:pathLst>
                <a:path w="1371" h="1370" extrusionOk="0">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5517788" y="4445350"/>
              <a:ext cx="34300" cy="34250"/>
            </a:xfrm>
            <a:custGeom>
              <a:avLst/>
              <a:gdLst/>
              <a:ahLst/>
              <a:cxnLst/>
              <a:rect l="l" t="t" r="r" b="b"/>
              <a:pathLst>
                <a:path w="1372" h="1370" extrusionOk="0">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5065188" y="3967725"/>
              <a:ext cx="34250" cy="34250"/>
            </a:xfrm>
            <a:custGeom>
              <a:avLst/>
              <a:gdLst/>
              <a:ahLst/>
              <a:cxnLst/>
              <a:rect l="l" t="t" r="r" b="b"/>
              <a:pathLst>
                <a:path w="1370" h="1370" extrusionOk="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5218113" y="3961650"/>
              <a:ext cx="34250" cy="34250"/>
            </a:xfrm>
            <a:custGeom>
              <a:avLst/>
              <a:gdLst/>
              <a:ahLst/>
              <a:cxnLst/>
              <a:rect l="l" t="t" r="r" b="b"/>
              <a:pathLst>
                <a:path w="1370" h="1370" extrusionOk="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5523513" y="4052550"/>
              <a:ext cx="74750" cy="413375"/>
            </a:xfrm>
            <a:custGeom>
              <a:avLst/>
              <a:gdLst/>
              <a:ahLst/>
              <a:cxnLst/>
              <a:rect l="l" t="t" r="r" b="b"/>
              <a:pathLst>
                <a:path w="2990" h="16535" extrusionOk="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5630663" y="4038325"/>
              <a:ext cx="123575" cy="377375"/>
            </a:xfrm>
            <a:custGeom>
              <a:avLst/>
              <a:gdLst/>
              <a:ahLst/>
              <a:cxnLst/>
              <a:rect l="l" t="t" r="r" b="b"/>
              <a:pathLst>
                <a:path w="4943" h="15095" extrusionOk="0">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556413" y="4062800"/>
              <a:ext cx="139600" cy="224475"/>
            </a:xfrm>
            <a:custGeom>
              <a:avLst/>
              <a:gdLst/>
              <a:ahLst/>
              <a:cxnLst/>
              <a:rect l="l" t="t" r="r" b="b"/>
              <a:pathLst>
                <a:path w="5584" h="8979" extrusionOk="0">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678788" y="4013850"/>
              <a:ext cx="176200" cy="71525"/>
            </a:xfrm>
            <a:custGeom>
              <a:avLst/>
              <a:gdLst/>
              <a:ahLst/>
              <a:cxnLst/>
              <a:rect l="l" t="t" r="r" b="b"/>
              <a:pathLst>
                <a:path w="7048" h="2861" extrusionOk="0">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713088" y="4279875"/>
              <a:ext cx="95400" cy="169475"/>
            </a:xfrm>
            <a:custGeom>
              <a:avLst/>
              <a:gdLst/>
              <a:ahLst/>
              <a:cxnLst/>
              <a:rect l="l" t="t" r="r" b="b"/>
              <a:pathLst>
                <a:path w="3816" h="6779" extrusionOk="0">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4645713" y="4160625"/>
              <a:ext cx="114425" cy="258150"/>
            </a:xfrm>
            <a:custGeom>
              <a:avLst/>
              <a:gdLst/>
              <a:ahLst/>
              <a:cxnLst/>
              <a:rect l="l" t="t" r="r" b="b"/>
              <a:pathLst>
                <a:path w="4577" h="10326" extrusionOk="0">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4733613" y="4150525"/>
              <a:ext cx="36725" cy="36700"/>
            </a:xfrm>
            <a:custGeom>
              <a:avLst/>
              <a:gdLst/>
              <a:ahLst/>
              <a:cxnLst/>
              <a:rect l="l" t="t" r="r" b="b"/>
              <a:pathLst>
                <a:path w="1469" h="1468" extrusionOk="0">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4585238" y="4052625"/>
              <a:ext cx="36725" cy="36725"/>
            </a:xfrm>
            <a:custGeom>
              <a:avLst/>
              <a:gdLst/>
              <a:ahLst/>
              <a:cxnLst/>
              <a:rect l="l" t="t" r="r" b="b"/>
              <a:pathLst>
                <a:path w="1469" h="1469" extrusionOk="0">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4661763" y="3991450"/>
              <a:ext cx="36700" cy="36775"/>
            </a:xfrm>
            <a:custGeom>
              <a:avLst/>
              <a:gdLst/>
              <a:ahLst/>
              <a:cxnLst/>
              <a:rect l="l" t="t" r="r" b="b"/>
              <a:pathLst>
                <a:path w="1468" h="1471" extrusionOk="0">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4826813" y="4057275"/>
              <a:ext cx="36750" cy="36725"/>
            </a:xfrm>
            <a:custGeom>
              <a:avLst/>
              <a:gdLst/>
              <a:ahLst/>
              <a:cxnLst/>
              <a:rect l="l" t="t" r="r" b="b"/>
              <a:pathLst>
                <a:path w="1470" h="1469" extrusionOk="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4785613" y="4269825"/>
              <a:ext cx="36675" cy="36750"/>
            </a:xfrm>
            <a:custGeom>
              <a:avLst/>
              <a:gdLst/>
              <a:ahLst/>
              <a:cxnLst/>
              <a:rect l="l" t="t" r="r" b="b"/>
              <a:pathLst>
                <a:path w="1467" h="1470" extrusionOk="0">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4706038" y="4431925"/>
              <a:ext cx="36750" cy="36725"/>
            </a:xfrm>
            <a:custGeom>
              <a:avLst/>
              <a:gdLst/>
              <a:ahLst/>
              <a:cxnLst/>
              <a:rect l="l" t="t" r="r" b="b"/>
              <a:pathLst>
                <a:path w="1470" h="1469" extrusionOk="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4628113" y="4396700"/>
              <a:ext cx="36675" cy="36725"/>
            </a:xfrm>
            <a:custGeom>
              <a:avLst/>
              <a:gdLst/>
              <a:ahLst/>
              <a:cxnLst/>
              <a:rect l="l" t="t" r="r" b="b"/>
              <a:pathLst>
                <a:path w="1467" h="1469" extrusionOk="0">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4534788" y="4266700"/>
              <a:ext cx="36700" cy="36775"/>
            </a:xfrm>
            <a:custGeom>
              <a:avLst/>
              <a:gdLst/>
              <a:ahLst/>
              <a:cxnLst/>
              <a:rect l="l" t="t" r="r" b="b"/>
              <a:pathLst>
                <a:path w="1468" h="1471" extrusionOk="0">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337913" y="4489875"/>
              <a:ext cx="430525" cy="79475"/>
            </a:xfrm>
            <a:custGeom>
              <a:avLst/>
              <a:gdLst/>
              <a:ahLst/>
              <a:cxnLst/>
              <a:rect l="l" t="t" r="r" b="b"/>
              <a:pathLst>
                <a:path w="17221" h="3179" extrusionOk="0">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331513" y="4554200"/>
              <a:ext cx="39825" cy="39800"/>
            </a:xfrm>
            <a:custGeom>
              <a:avLst/>
              <a:gdLst/>
              <a:ahLst/>
              <a:cxnLst/>
              <a:rect l="l" t="t" r="r" b="b"/>
              <a:pathLst>
                <a:path w="1593" h="1592" extrusionOk="0">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5733738" y="4474700"/>
              <a:ext cx="45875" cy="45925"/>
            </a:xfrm>
            <a:custGeom>
              <a:avLst/>
              <a:gdLst/>
              <a:ahLst/>
              <a:cxnLst/>
              <a:rect l="l" t="t" r="r" b="b"/>
              <a:pathLst>
                <a:path w="1835" h="1837" extrusionOk="0">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4411213" y="4707450"/>
              <a:ext cx="854575" cy="326300"/>
            </a:xfrm>
            <a:custGeom>
              <a:avLst/>
              <a:gdLst/>
              <a:ahLst/>
              <a:cxnLst/>
              <a:rect l="l" t="t" r="r" b="b"/>
              <a:pathLst>
                <a:path w="34183" h="13052" extrusionOk="0">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4431888" y="4728125"/>
              <a:ext cx="813200" cy="284950"/>
            </a:xfrm>
            <a:custGeom>
              <a:avLst/>
              <a:gdLst/>
              <a:ahLst/>
              <a:cxnLst/>
              <a:rect l="l" t="t" r="r" b="b"/>
              <a:pathLst>
                <a:path w="32528" h="11398" extrusionOk="0">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4576988" y="4728125"/>
              <a:ext cx="576200" cy="284875"/>
            </a:xfrm>
            <a:custGeom>
              <a:avLst/>
              <a:gdLst/>
              <a:ahLst/>
              <a:cxnLst/>
              <a:rect l="l" t="t" r="r" b="b"/>
              <a:pathLst>
                <a:path w="23048" h="11395" extrusionOk="0">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4956888" y="4757850"/>
              <a:ext cx="280475" cy="255175"/>
            </a:xfrm>
            <a:custGeom>
              <a:avLst/>
              <a:gdLst/>
              <a:ahLst/>
              <a:cxnLst/>
              <a:rect l="l" t="t" r="r" b="b"/>
              <a:pathLst>
                <a:path w="11219" h="10207" extrusionOk="0">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4814363" y="4500300"/>
              <a:ext cx="1164950" cy="530900"/>
            </a:xfrm>
            <a:custGeom>
              <a:avLst/>
              <a:gdLst/>
              <a:ahLst/>
              <a:cxnLst/>
              <a:rect l="l" t="t" r="r" b="b"/>
              <a:pathLst>
                <a:path w="46598" h="21236" extrusionOk="0">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5028238" y="4203900"/>
              <a:ext cx="1143225" cy="797975"/>
            </a:xfrm>
            <a:custGeom>
              <a:avLst/>
              <a:gdLst/>
              <a:ahLst/>
              <a:cxnLst/>
              <a:rect l="l" t="t" r="r" b="b"/>
              <a:pathLst>
                <a:path w="45729" h="31919" extrusionOk="0">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5762988" y="4469175"/>
              <a:ext cx="114000" cy="88100"/>
            </a:xfrm>
            <a:custGeom>
              <a:avLst/>
              <a:gdLst/>
              <a:ahLst/>
              <a:cxnLst/>
              <a:rect l="l" t="t" r="r" b="b"/>
              <a:pathLst>
                <a:path w="4560" h="3524" extrusionOk="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778513" y="4181725"/>
              <a:ext cx="113950" cy="88075"/>
            </a:xfrm>
            <a:custGeom>
              <a:avLst/>
              <a:gdLst/>
              <a:ahLst/>
              <a:cxnLst/>
              <a:rect l="l" t="t" r="r" b="b"/>
              <a:pathLst>
                <a:path w="4558" h="3523" extrusionOk="0">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a:spLocks noGrp="1"/>
          </p:cNvSpPr>
          <p:nvPr>
            <p:ph type="title"/>
          </p:nvPr>
        </p:nvSpPr>
        <p:spPr>
          <a:xfrm>
            <a:off x="1708150" y="18390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5" name="Google Shape;485;p9"/>
          <p:cNvSpPr txBox="1">
            <a:spLocks noGrp="1"/>
          </p:cNvSpPr>
          <p:nvPr>
            <p:ph type="subTitle" idx="1"/>
          </p:nvPr>
        </p:nvSpPr>
        <p:spPr>
          <a:xfrm>
            <a:off x="1708175" y="26808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7"/>
        <p:cNvGrpSpPr/>
        <p:nvPr/>
      </p:nvGrpSpPr>
      <p:grpSpPr>
        <a:xfrm>
          <a:off x="0" y="0"/>
          <a:ext cx="0" cy="0"/>
          <a:chOff x="0" y="0"/>
          <a:chExt cx="0" cy="0"/>
        </a:xfrm>
      </p:grpSpPr>
      <p:pic>
        <p:nvPicPr>
          <p:cNvPr id="588" name="Google Shape;588;p1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589" name="Google Shape;589;p13"/>
          <p:cNvGrpSpPr/>
          <p:nvPr/>
        </p:nvGrpSpPr>
        <p:grpSpPr>
          <a:xfrm>
            <a:off x="372025" y="321975"/>
            <a:ext cx="8400000" cy="4503300"/>
            <a:chOff x="372025" y="321975"/>
            <a:chExt cx="8400000" cy="4503300"/>
          </a:xfrm>
        </p:grpSpPr>
        <p:sp>
          <p:nvSpPr>
            <p:cNvPr id="590" name="Google Shape;590;p1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3"/>
            <p:cNvGrpSpPr/>
            <p:nvPr/>
          </p:nvGrpSpPr>
          <p:grpSpPr>
            <a:xfrm>
              <a:off x="372025" y="321975"/>
              <a:ext cx="8400000" cy="4499700"/>
              <a:chOff x="372025" y="321975"/>
              <a:chExt cx="8400000" cy="4499700"/>
            </a:xfrm>
          </p:grpSpPr>
          <p:sp>
            <p:nvSpPr>
              <p:cNvPr id="592" name="Google Shape;592;p1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8" name="Google Shape;598;p13"/>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sp>
        <p:nvSpPr>
          <p:cNvPr id="599" name="Google Shape;599;p13"/>
          <p:cNvSpPr txBox="1">
            <a:spLocks noGrp="1"/>
          </p:cNvSpPr>
          <p:nvPr>
            <p:ph type="title"/>
          </p:nvPr>
        </p:nvSpPr>
        <p:spPr>
          <a:xfrm>
            <a:off x="7200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0" name="Google Shape;600;p13"/>
          <p:cNvSpPr txBox="1">
            <a:spLocks noGrp="1"/>
          </p:cNvSpPr>
          <p:nvPr>
            <p:ph type="title" idx="2" hasCustomPrompt="1"/>
          </p:nvPr>
        </p:nvSpPr>
        <p:spPr>
          <a:xfrm>
            <a:off x="17811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a:spLocks noGrp="1"/>
          </p:cNvSpPr>
          <p:nvPr>
            <p:ph type="subTitle" idx="1"/>
          </p:nvPr>
        </p:nvSpPr>
        <p:spPr>
          <a:xfrm>
            <a:off x="7200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2" name="Google Shape;602;p13"/>
          <p:cNvSpPr txBox="1">
            <a:spLocks noGrp="1"/>
          </p:cNvSpPr>
          <p:nvPr>
            <p:ph type="title" idx="3"/>
          </p:nvPr>
        </p:nvSpPr>
        <p:spPr>
          <a:xfrm>
            <a:off x="34038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3"/>
          <p:cNvSpPr txBox="1">
            <a:spLocks noGrp="1"/>
          </p:cNvSpPr>
          <p:nvPr>
            <p:ph type="title" idx="4" hasCustomPrompt="1"/>
          </p:nvPr>
        </p:nvSpPr>
        <p:spPr>
          <a:xfrm>
            <a:off x="44649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a:spLocks noGrp="1"/>
          </p:cNvSpPr>
          <p:nvPr>
            <p:ph type="subTitle" idx="5"/>
          </p:nvPr>
        </p:nvSpPr>
        <p:spPr>
          <a:xfrm>
            <a:off x="34038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5" name="Google Shape;605;p13"/>
          <p:cNvSpPr txBox="1">
            <a:spLocks noGrp="1"/>
          </p:cNvSpPr>
          <p:nvPr>
            <p:ph type="title" idx="6"/>
          </p:nvPr>
        </p:nvSpPr>
        <p:spPr>
          <a:xfrm>
            <a:off x="60876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6" name="Google Shape;606;p13"/>
          <p:cNvSpPr txBox="1">
            <a:spLocks noGrp="1"/>
          </p:cNvSpPr>
          <p:nvPr>
            <p:ph type="title" idx="7" hasCustomPrompt="1"/>
          </p:nvPr>
        </p:nvSpPr>
        <p:spPr>
          <a:xfrm>
            <a:off x="71487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7" name="Google Shape;607;p13"/>
          <p:cNvSpPr txBox="1">
            <a:spLocks noGrp="1"/>
          </p:cNvSpPr>
          <p:nvPr>
            <p:ph type="subTitle" idx="8"/>
          </p:nvPr>
        </p:nvSpPr>
        <p:spPr>
          <a:xfrm>
            <a:off x="60876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8" name="Google Shape;608;p13"/>
          <p:cNvSpPr txBox="1">
            <a:spLocks noGrp="1"/>
          </p:cNvSpPr>
          <p:nvPr>
            <p:ph type="title" idx="9"/>
          </p:nvPr>
        </p:nvSpPr>
        <p:spPr>
          <a:xfrm>
            <a:off x="7200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9" name="Google Shape;609;p13"/>
          <p:cNvSpPr txBox="1">
            <a:spLocks noGrp="1"/>
          </p:cNvSpPr>
          <p:nvPr>
            <p:ph type="title" idx="13" hasCustomPrompt="1"/>
          </p:nvPr>
        </p:nvSpPr>
        <p:spPr>
          <a:xfrm>
            <a:off x="17811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0" name="Google Shape;610;p13"/>
          <p:cNvSpPr txBox="1">
            <a:spLocks noGrp="1"/>
          </p:cNvSpPr>
          <p:nvPr>
            <p:ph type="subTitle" idx="14"/>
          </p:nvPr>
        </p:nvSpPr>
        <p:spPr>
          <a:xfrm>
            <a:off x="7200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1" name="Google Shape;611;p13"/>
          <p:cNvSpPr txBox="1">
            <a:spLocks noGrp="1"/>
          </p:cNvSpPr>
          <p:nvPr>
            <p:ph type="title" idx="15"/>
          </p:nvPr>
        </p:nvSpPr>
        <p:spPr>
          <a:xfrm>
            <a:off x="34038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2" name="Google Shape;612;p13"/>
          <p:cNvSpPr txBox="1">
            <a:spLocks noGrp="1"/>
          </p:cNvSpPr>
          <p:nvPr>
            <p:ph type="title" idx="16" hasCustomPrompt="1"/>
          </p:nvPr>
        </p:nvSpPr>
        <p:spPr>
          <a:xfrm>
            <a:off x="44649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subTitle" idx="17"/>
          </p:nvPr>
        </p:nvSpPr>
        <p:spPr>
          <a:xfrm>
            <a:off x="34038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4" name="Google Shape;614;p13"/>
          <p:cNvSpPr txBox="1">
            <a:spLocks noGrp="1"/>
          </p:cNvSpPr>
          <p:nvPr>
            <p:ph type="title" idx="18"/>
          </p:nvPr>
        </p:nvSpPr>
        <p:spPr>
          <a:xfrm>
            <a:off x="60876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5" name="Google Shape;615;p13"/>
          <p:cNvSpPr txBox="1">
            <a:spLocks noGrp="1"/>
          </p:cNvSpPr>
          <p:nvPr>
            <p:ph type="title" idx="19" hasCustomPrompt="1"/>
          </p:nvPr>
        </p:nvSpPr>
        <p:spPr>
          <a:xfrm>
            <a:off x="71487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20"/>
          </p:nvPr>
        </p:nvSpPr>
        <p:spPr>
          <a:xfrm>
            <a:off x="60876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5"/>
        <p:cNvGrpSpPr/>
        <p:nvPr/>
      </p:nvGrpSpPr>
      <p:grpSpPr>
        <a:xfrm>
          <a:off x="0" y="0"/>
          <a:ext cx="0" cy="0"/>
          <a:chOff x="0" y="0"/>
          <a:chExt cx="0" cy="0"/>
        </a:xfrm>
      </p:grpSpPr>
      <p:grpSp>
        <p:nvGrpSpPr>
          <p:cNvPr id="836" name="Google Shape;836;p18"/>
          <p:cNvGrpSpPr/>
          <p:nvPr/>
        </p:nvGrpSpPr>
        <p:grpSpPr>
          <a:xfrm>
            <a:off x="818830" y="3790733"/>
            <a:ext cx="757775" cy="901643"/>
            <a:chOff x="1081548" y="3586708"/>
            <a:chExt cx="975133" cy="1160266"/>
          </a:xfrm>
        </p:grpSpPr>
        <p:sp>
          <p:nvSpPr>
            <p:cNvPr id="837" name="Google Shape;837;p18"/>
            <p:cNvSpPr/>
            <p:nvPr/>
          </p:nvSpPr>
          <p:spPr>
            <a:xfrm rot="448199">
              <a:off x="1199243" y="4572582"/>
              <a:ext cx="415099" cy="148037"/>
            </a:xfrm>
            <a:custGeom>
              <a:avLst/>
              <a:gdLst/>
              <a:ahLst/>
              <a:cxnLst/>
              <a:rect l="l" t="t" r="r" b="b"/>
              <a:pathLst>
                <a:path w="18787" h="6700" extrusionOk="0">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8"/>
            <p:cNvSpPr/>
            <p:nvPr/>
          </p:nvSpPr>
          <p:spPr>
            <a:xfrm rot="448199">
              <a:off x="1455355" y="4141939"/>
              <a:ext cx="63236" cy="528844"/>
            </a:xfrm>
            <a:custGeom>
              <a:avLst/>
              <a:gdLst/>
              <a:ahLst/>
              <a:cxnLst/>
              <a:rect l="l" t="t" r="r" b="b"/>
              <a:pathLst>
                <a:path w="2862" h="23935" extrusionOk="0">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8"/>
            <p:cNvSpPr/>
            <p:nvPr/>
          </p:nvSpPr>
          <p:spPr>
            <a:xfrm rot="448199">
              <a:off x="1381310" y="3758307"/>
              <a:ext cx="437393" cy="437371"/>
            </a:xfrm>
            <a:custGeom>
              <a:avLst/>
              <a:gdLst/>
              <a:ahLst/>
              <a:cxnLst/>
              <a:rect l="l" t="t" r="r" b="b"/>
              <a:pathLst>
                <a:path w="19796" h="19795" extrusionOk="0">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8"/>
            <p:cNvSpPr/>
            <p:nvPr/>
          </p:nvSpPr>
          <p:spPr>
            <a:xfrm rot="448199">
              <a:off x="1101491" y="3700859"/>
              <a:ext cx="732892" cy="354647"/>
            </a:xfrm>
            <a:custGeom>
              <a:avLst/>
              <a:gdLst/>
              <a:ahLst/>
              <a:cxnLst/>
              <a:rect l="l" t="t" r="r" b="b"/>
              <a:pathLst>
                <a:path w="33170" h="16051" extrusionOk="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8"/>
            <p:cNvSpPr/>
            <p:nvPr/>
          </p:nvSpPr>
          <p:spPr>
            <a:xfrm rot="448199">
              <a:off x="1637174" y="3633965"/>
              <a:ext cx="359839" cy="941402"/>
            </a:xfrm>
            <a:custGeom>
              <a:avLst/>
              <a:gdLst/>
              <a:ahLst/>
              <a:cxnLst/>
              <a:rect l="l" t="t" r="r" b="b"/>
              <a:pathLst>
                <a:path w="16286" h="42607" extrusionOk="0">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rot="448199">
              <a:off x="1091629" y="3870125"/>
              <a:ext cx="269780" cy="95870"/>
            </a:xfrm>
            <a:custGeom>
              <a:avLst/>
              <a:gdLst/>
              <a:ahLst/>
              <a:cxnLst/>
              <a:rect l="l" t="t" r="r" b="b"/>
              <a:pathLst>
                <a:path w="12210" h="4339" extrusionOk="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rot="448199">
              <a:off x="1330623" y="3968076"/>
              <a:ext cx="37473" cy="37473"/>
            </a:xfrm>
            <a:custGeom>
              <a:avLst/>
              <a:gdLst/>
              <a:ahLst/>
              <a:cxnLst/>
              <a:rect l="l" t="t" r="r" b="b"/>
              <a:pathLst>
                <a:path w="1696" h="1696" extrusionOk="0">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rot="448199">
              <a:off x="1121684" y="3771313"/>
              <a:ext cx="243730" cy="166795"/>
            </a:xfrm>
            <a:custGeom>
              <a:avLst/>
              <a:gdLst/>
              <a:ahLst/>
              <a:cxnLst/>
              <a:rect l="l" t="t" r="r" b="b"/>
              <a:pathLst>
                <a:path w="11031" h="7549" extrusionOk="0">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8"/>
            <p:cNvSpPr/>
            <p:nvPr/>
          </p:nvSpPr>
          <p:spPr>
            <a:xfrm rot="448199">
              <a:off x="1348743" y="3773242"/>
              <a:ext cx="29563" cy="29563"/>
            </a:xfrm>
            <a:custGeom>
              <a:avLst/>
              <a:gdLst/>
              <a:ahLst/>
              <a:cxnLst/>
              <a:rect l="l" t="t" r="r" b="b"/>
              <a:pathLst>
                <a:path w="1338" h="1338" extrusionOk="0">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8"/>
            <p:cNvSpPr/>
            <p:nvPr/>
          </p:nvSpPr>
          <p:spPr>
            <a:xfrm rot="448199">
              <a:off x="1141995" y="3755918"/>
              <a:ext cx="451158" cy="184471"/>
            </a:xfrm>
            <a:custGeom>
              <a:avLst/>
              <a:gdLst/>
              <a:ahLst/>
              <a:cxnLst/>
              <a:rect l="l" t="t" r="r" b="b"/>
              <a:pathLst>
                <a:path w="20419" h="8349" extrusionOk="0">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8"/>
            <p:cNvSpPr/>
            <p:nvPr/>
          </p:nvSpPr>
          <p:spPr>
            <a:xfrm rot="448199">
              <a:off x="1556068" y="3947692"/>
              <a:ext cx="33562" cy="33518"/>
            </a:xfrm>
            <a:custGeom>
              <a:avLst/>
              <a:gdLst/>
              <a:ahLst/>
              <a:cxnLst/>
              <a:rect l="l" t="t" r="r" b="b"/>
              <a:pathLst>
                <a:path w="1519" h="1517" extrusionOk="0">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rot="448199">
              <a:off x="1117365" y="3708388"/>
              <a:ext cx="103095" cy="116861"/>
            </a:xfrm>
            <a:custGeom>
              <a:avLst/>
              <a:gdLst/>
              <a:ahLst/>
              <a:cxnLst/>
              <a:rect l="l" t="t" r="r" b="b"/>
              <a:pathLst>
                <a:path w="4666" h="5289" extrusionOk="0">
                  <a:moveTo>
                    <a:pt x="4251" y="0"/>
                  </a:moveTo>
                  <a:lnTo>
                    <a:pt x="4251" y="4874"/>
                  </a:lnTo>
                  <a:lnTo>
                    <a:pt x="1" y="4874"/>
                  </a:lnTo>
                  <a:lnTo>
                    <a:pt x="1" y="5289"/>
                  </a:lnTo>
                  <a:lnTo>
                    <a:pt x="4666" y="5289"/>
                  </a:lnTo>
                  <a:lnTo>
                    <a:pt x="4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rot="448199">
              <a:off x="1210047" y="3695309"/>
              <a:ext cx="27597" cy="27575"/>
            </a:xfrm>
            <a:custGeom>
              <a:avLst/>
              <a:gdLst/>
              <a:ahLst/>
              <a:cxnLst/>
              <a:rect l="l" t="t" r="r" b="b"/>
              <a:pathLst>
                <a:path w="1249" h="1248" extrusionOk="0">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rot="448199">
              <a:off x="1456382" y="3745409"/>
              <a:ext cx="72229" cy="254137"/>
            </a:xfrm>
            <a:custGeom>
              <a:avLst/>
              <a:gdLst/>
              <a:ahLst/>
              <a:cxnLst/>
              <a:rect l="l" t="t" r="r" b="b"/>
              <a:pathLst>
                <a:path w="3269" h="11502" extrusionOk="0">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8"/>
            <p:cNvSpPr/>
            <p:nvPr/>
          </p:nvSpPr>
          <p:spPr>
            <a:xfrm rot="448199">
              <a:off x="1430645" y="3980801"/>
              <a:ext cx="31574" cy="31530"/>
            </a:xfrm>
            <a:custGeom>
              <a:avLst/>
              <a:gdLst/>
              <a:ahLst/>
              <a:cxnLst/>
              <a:rect l="l" t="t" r="r" b="b"/>
              <a:pathLst>
                <a:path w="1429" h="1427" extrusionOk="0">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8"/>
            <p:cNvSpPr/>
            <p:nvPr/>
          </p:nvSpPr>
          <p:spPr>
            <a:xfrm rot="448199">
              <a:off x="1407896" y="3696379"/>
              <a:ext cx="163547" cy="188471"/>
            </a:xfrm>
            <a:custGeom>
              <a:avLst/>
              <a:gdLst/>
              <a:ahLst/>
              <a:cxnLst/>
              <a:rect l="l" t="t" r="r" b="b"/>
              <a:pathLst>
                <a:path w="7402" h="8530" extrusionOk="0">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rot="448199">
              <a:off x="1541589" y="3876264"/>
              <a:ext cx="33518" cy="33518"/>
            </a:xfrm>
            <a:custGeom>
              <a:avLst/>
              <a:gdLst/>
              <a:ahLst/>
              <a:cxnLst/>
              <a:rect l="l" t="t" r="r" b="b"/>
              <a:pathLst>
                <a:path w="1517" h="1517" extrusionOk="0">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rot="448199">
              <a:off x="1306695" y="3694565"/>
              <a:ext cx="185841" cy="40058"/>
            </a:xfrm>
            <a:custGeom>
              <a:avLst/>
              <a:gdLst/>
              <a:ahLst/>
              <a:cxnLst/>
              <a:rect l="l" t="t" r="r" b="b"/>
              <a:pathLst>
                <a:path w="8411" h="1813" extrusionOk="0">
                  <a:moveTo>
                    <a:pt x="0" y="0"/>
                  </a:moveTo>
                  <a:lnTo>
                    <a:pt x="0" y="1813"/>
                  </a:lnTo>
                  <a:lnTo>
                    <a:pt x="8411" y="1813"/>
                  </a:lnTo>
                  <a:lnTo>
                    <a:pt x="8411" y="1397"/>
                  </a:lnTo>
                  <a:lnTo>
                    <a:pt x="415" y="1397"/>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rot="448199">
              <a:off x="1471933" y="3729510"/>
              <a:ext cx="25630" cy="25630"/>
            </a:xfrm>
            <a:custGeom>
              <a:avLst/>
              <a:gdLst/>
              <a:ahLst/>
              <a:cxnLst/>
              <a:rect l="l" t="t" r="r" b="b"/>
              <a:pathLst>
                <a:path w="1160" h="1160" extrusionOk="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rot="448199">
              <a:off x="1186301" y="4113114"/>
              <a:ext cx="141121" cy="83342"/>
            </a:xfrm>
            <a:custGeom>
              <a:avLst/>
              <a:gdLst/>
              <a:ahLst/>
              <a:cxnLst/>
              <a:rect l="l" t="t" r="r" b="b"/>
              <a:pathLst>
                <a:path w="6387" h="3772" extrusionOk="0">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rot="448199">
              <a:off x="1226441" y="4149285"/>
              <a:ext cx="25652" cy="24437"/>
            </a:xfrm>
            <a:custGeom>
              <a:avLst/>
              <a:gdLst/>
              <a:ahLst/>
              <a:cxnLst/>
              <a:rect l="l" t="t" r="r" b="b"/>
              <a:pathLst>
                <a:path w="1161" h="1106" extrusionOk="0">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rot="448199">
              <a:off x="1261483" y="4170774"/>
              <a:ext cx="25697" cy="24459"/>
            </a:xfrm>
            <a:custGeom>
              <a:avLst/>
              <a:gdLst/>
              <a:ahLst/>
              <a:cxnLst/>
              <a:rect l="l" t="t" r="r" b="b"/>
              <a:pathLst>
                <a:path w="1163" h="1107" extrusionOk="0">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rot="448199">
              <a:off x="1278862" y="4219205"/>
              <a:ext cx="226982" cy="226982"/>
            </a:xfrm>
            <a:custGeom>
              <a:avLst/>
              <a:gdLst/>
              <a:ahLst/>
              <a:cxnLst/>
              <a:rect l="l" t="t" r="r" b="b"/>
              <a:pathLst>
                <a:path w="10273" h="10273" extrusionOk="0">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rot="448199">
              <a:off x="1329218" y="4272717"/>
              <a:ext cx="122031" cy="122031"/>
            </a:xfrm>
            <a:custGeom>
              <a:avLst/>
              <a:gdLst/>
              <a:ahLst/>
              <a:cxnLst/>
              <a:rect l="l" t="t" r="r" b="b"/>
              <a:pathLst>
                <a:path w="5523" h="5523" extrusionOk="0">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rot="448199">
              <a:off x="1352837" y="4296357"/>
              <a:ext cx="74770" cy="74770"/>
            </a:xfrm>
            <a:custGeom>
              <a:avLst/>
              <a:gdLst/>
              <a:ahLst/>
              <a:cxnLst/>
              <a:rect l="l" t="t" r="r" b="b"/>
              <a:pathLst>
                <a:path w="3384" h="3384" extrusionOk="0">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rot="448199">
              <a:off x="1396860" y="4191294"/>
              <a:ext cx="24459" cy="55392"/>
            </a:xfrm>
            <a:custGeom>
              <a:avLst/>
              <a:gdLst/>
              <a:ahLst/>
              <a:cxnLst/>
              <a:rect l="l" t="t" r="r" b="b"/>
              <a:pathLst>
                <a:path w="1107" h="2507" extrusionOk="0">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rot="448199">
              <a:off x="1367875" y="4412341"/>
              <a:ext cx="24459" cy="55414"/>
            </a:xfrm>
            <a:custGeom>
              <a:avLst/>
              <a:gdLst/>
              <a:ahLst/>
              <a:cxnLst/>
              <a:rect l="l" t="t" r="r" b="b"/>
              <a:pathLst>
                <a:path w="1107" h="2508" extrusionOk="0">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rot="448199">
              <a:off x="1255994" y="4306080"/>
              <a:ext cx="55326" cy="24415"/>
            </a:xfrm>
            <a:custGeom>
              <a:avLst/>
              <a:gdLst/>
              <a:ahLst/>
              <a:cxnLst/>
              <a:rect l="l" t="t" r="r" b="b"/>
              <a:pathLst>
                <a:path w="2504" h="1105" extrusionOk="0">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rot="448199">
              <a:off x="1476997" y="4335061"/>
              <a:ext cx="55370" cy="24415"/>
            </a:xfrm>
            <a:custGeom>
              <a:avLst/>
              <a:gdLst/>
              <a:ahLst/>
              <a:cxnLst/>
              <a:rect l="l" t="t" r="r" b="b"/>
              <a:pathLst>
                <a:path w="2506" h="1105" extrusionOk="0">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rot="448199">
              <a:off x="1291632" y="4228239"/>
              <a:ext cx="48211" cy="45958"/>
            </a:xfrm>
            <a:custGeom>
              <a:avLst/>
              <a:gdLst/>
              <a:ahLst/>
              <a:cxnLst/>
              <a:rect l="l" t="t" r="r" b="b"/>
              <a:pathLst>
                <a:path w="2182" h="2080" extrusionOk="0">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rot="448199">
              <a:off x="1428283" y="4406158"/>
              <a:ext cx="48233" cy="45936"/>
            </a:xfrm>
            <a:custGeom>
              <a:avLst/>
              <a:gdLst/>
              <a:ahLst/>
              <a:cxnLst/>
              <a:rect l="l" t="t" r="r" b="b"/>
              <a:pathLst>
                <a:path w="2183" h="2079" extrusionOk="0">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rot="448199">
              <a:off x="1455848" y="4236536"/>
              <a:ext cx="48233" cy="45958"/>
            </a:xfrm>
            <a:custGeom>
              <a:avLst/>
              <a:gdLst/>
              <a:ahLst/>
              <a:cxnLst/>
              <a:rect l="l" t="t" r="r" b="b"/>
              <a:pathLst>
                <a:path w="2183" h="2080" extrusionOk="0">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rot="448199">
              <a:off x="1926942" y="4104648"/>
              <a:ext cx="98013" cy="218719"/>
            </a:xfrm>
            <a:custGeom>
              <a:avLst/>
              <a:gdLst/>
              <a:ahLst/>
              <a:cxnLst/>
              <a:rect l="l" t="t" r="r" b="b"/>
              <a:pathLst>
                <a:path w="4436" h="9899" extrusionOk="0">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8"/>
            <p:cNvSpPr/>
            <p:nvPr/>
          </p:nvSpPr>
          <p:spPr>
            <a:xfrm rot="448199">
              <a:off x="1788097" y="4048989"/>
              <a:ext cx="127798" cy="60629"/>
            </a:xfrm>
            <a:custGeom>
              <a:avLst/>
              <a:gdLst/>
              <a:ahLst/>
              <a:cxnLst/>
              <a:rect l="l" t="t" r="r" b="b"/>
              <a:pathLst>
                <a:path w="5784" h="2744" extrusionOk="0">
                  <a:moveTo>
                    <a:pt x="0" y="1"/>
                  </a:moveTo>
                  <a:cubicBezTo>
                    <a:pt x="1525" y="976"/>
                    <a:pt x="3077" y="1908"/>
                    <a:pt x="4679" y="2743"/>
                  </a:cubicBezTo>
                  <a:cubicBezTo>
                    <a:pt x="5362" y="2031"/>
                    <a:pt x="5784" y="1065"/>
                    <a:pt x="57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8"/>
            <p:cNvSpPr/>
            <p:nvPr/>
          </p:nvSpPr>
          <p:spPr>
            <a:xfrm rot="448199">
              <a:off x="1871179" y="4054391"/>
              <a:ext cx="44367" cy="60585"/>
            </a:xfrm>
            <a:custGeom>
              <a:avLst/>
              <a:gdLst/>
              <a:ahLst/>
              <a:cxnLst/>
              <a:rect l="l" t="t" r="r" b="b"/>
              <a:pathLst>
                <a:path w="2008" h="2742" extrusionOk="0">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rot="448199">
              <a:off x="1852976" y="4339552"/>
              <a:ext cx="102410" cy="91562"/>
            </a:xfrm>
            <a:custGeom>
              <a:avLst/>
              <a:gdLst/>
              <a:ahLst/>
              <a:cxnLst/>
              <a:rect l="l" t="t" r="r" b="b"/>
              <a:pathLst>
                <a:path w="4635" h="4144" extrusionOk="0">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rot="448199">
              <a:off x="1846512" y="4416594"/>
              <a:ext cx="123820" cy="35772"/>
            </a:xfrm>
            <a:custGeom>
              <a:avLst/>
              <a:gdLst/>
              <a:ahLst/>
              <a:cxnLst/>
              <a:rect l="l" t="t" r="r" b="b"/>
              <a:pathLst>
                <a:path w="5604" h="1619" extrusionOk="0">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rot="448199">
              <a:off x="1723523" y="3704850"/>
              <a:ext cx="25630" cy="25630"/>
            </a:xfrm>
            <a:custGeom>
              <a:avLst/>
              <a:gdLst/>
              <a:ahLst/>
              <a:cxnLst/>
              <a:rect l="l" t="t" r="r" b="b"/>
              <a:pathLst>
                <a:path w="1160" h="1160" extrusionOk="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8"/>
            <p:cNvSpPr/>
            <p:nvPr/>
          </p:nvSpPr>
          <p:spPr>
            <a:xfrm rot="448199">
              <a:off x="1640860" y="4410073"/>
              <a:ext cx="36766" cy="33496"/>
            </a:xfrm>
            <a:custGeom>
              <a:avLst/>
              <a:gdLst/>
              <a:ahLst/>
              <a:cxnLst/>
              <a:rect l="l" t="t" r="r" b="b"/>
              <a:pathLst>
                <a:path w="1664" h="1516" extrusionOk="0">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rot="448199">
              <a:off x="1722719" y="3761526"/>
              <a:ext cx="13854" cy="13854"/>
            </a:xfrm>
            <a:custGeom>
              <a:avLst/>
              <a:gdLst/>
              <a:ahLst/>
              <a:cxnLst/>
              <a:rect l="l" t="t" r="r" b="b"/>
              <a:pathLst>
                <a:path w="627" h="627" extrusionOk="0">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rot="448199">
              <a:off x="1632416" y="4372046"/>
              <a:ext cx="19731" cy="19687"/>
            </a:xfrm>
            <a:custGeom>
              <a:avLst/>
              <a:gdLst/>
              <a:ahLst/>
              <a:cxnLst/>
              <a:rect l="l" t="t" r="r" b="b"/>
              <a:pathLst>
                <a:path w="893" h="891" extrusionOk="0">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rot="448199">
              <a:off x="1316783" y="3642236"/>
              <a:ext cx="428467" cy="32502"/>
            </a:xfrm>
            <a:custGeom>
              <a:avLst/>
              <a:gdLst/>
              <a:ahLst/>
              <a:cxnLst/>
              <a:rect l="l" t="t" r="r" b="b"/>
              <a:pathLst>
                <a:path w="19392" h="1471" extrusionOk="0">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8"/>
            <p:cNvSpPr/>
            <p:nvPr/>
          </p:nvSpPr>
          <p:spPr>
            <a:xfrm rot="448199">
              <a:off x="1446906" y="3602934"/>
              <a:ext cx="251176" cy="23642"/>
            </a:xfrm>
            <a:custGeom>
              <a:avLst/>
              <a:gdLst/>
              <a:ahLst/>
              <a:cxnLst/>
              <a:rect l="l" t="t" r="r" b="b"/>
              <a:pathLst>
                <a:path w="11368" h="1070" extrusionOk="0">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8"/>
            <p:cNvSpPr/>
            <p:nvPr/>
          </p:nvSpPr>
          <p:spPr>
            <a:xfrm rot="448199">
              <a:off x="1421805" y="4543099"/>
              <a:ext cx="86480" cy="86480"/>
            </a:xfrm>
            <a:custGeom>
              <a:avLst/>
              <a:gdLst/>
              <a:ahLst/>
              <a:cxnLst/>
              <a:rect l="l" t="t" r="r" b="b"/>
              <a:pathLst>
                <a:path w="3914" h="3914" extrusionOk="0">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8"/>
            <p:cNvSpPr/>
            <p:nvPr/>
          </p:nvSpPr>
          <p:spPr>
            <a:xfrm rot="448199">
              <a:off x="1835047" y="3675643"/>
              <a:ext cx="82680" cy="53227"/>
            </a:xfrm>
            <a:custGeom>
              <a:avLst/>
              <a:gdLst/>
              <a:ahLst/>
              <a:cxnLst/>
              <a:rect l="l" t="t" r="r" b="b"/>
              <a:pathLst>
                <a:path w="3742" h="2409" extrusionOk="0">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rot="448199">
              <a:off x="1920319" y="3760564"/>
              <a:ext cx="47350" cy="37915"/>
            </a:xfrm>
            <a:custGeom>
              <a:avLst/>
              <a:gdLst/>
              <a:ahLst/>
              <a:cxnLst/>
              <a:rect l="l" t="t" r="r" b="b"/>
              <a:pathLst>
                <a:path w="2143" h="1716" extrusionOk="0">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rot="448199">
              <a:off x="1935673" y="4199834"/>
              <a:ext cx="42224" cy="42798"/>
            </a:xfrm>
            <a:custGeom>
              <a:avLst/>
              <a:gdLst/>
              <a:ahLst/>
              <a:cxnLst/>
              <a:rect l="l" t="t" r="r" b="b"/>
              <a:pathLst>
                <a:path w="1911" h="1937" extrusionOk="0">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rot="448199">
              <a:off x="1897639" y="3943250"/>
              <a:ext cx="47151" cy="58927"/>
            </a:xfrm>
            <a:custGeom>
              <a:avLst/>
              <a:gdLst/>
              <a:ahLst/>
              <a:cxnLst/>
              <a:rect l="l" t="t" r="r" b="b"/>
              <a:pathLst>
                <a:path w="2134" h="2667" extrusionOk="0">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rot="448199">
              <a:off x="1704175" y="4198913"/>
              <a:ext cx="29519" cy="22890"/>
            </a:xfrm>
            <a:custGeom>
              <a:avLst/>
              <a:gdLst/>
              <a:ahLst/>
              <a:cxnLst/>
              <a:rect l="l" t="t" r="r" b="b"/>
              <a:pathLst>
                <a:path w="1336" h="1036" extrusionOk="0">
                  <a:moveTo>
                    <a:pt x="667" y="0"/>
                  </a:moveTo>
                  <a:cubicBezTo>
                    <a:pt x="2" y="0"/>
                    <a:pt x="1" y="1036"/>
                    <a:pt x="667" y="1036"/>
                  </a:cubicBezTo>
                  <a:cubicBezTo>
                    <a:pt x="1335" y="1036"/>
                    <a:pt x="1335"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rot="448199">
              <a:off x="1726745" y="4257245"/>
              <a:ext cx="29475" cy="22868"/>
            </a:xfrm>
            <a:custGeom>
              <a:avLst/>
              <a:gdLst/>
              <a:ahLst/>
              <a:cxnLst/>
              <a:rect l="l" t="t" r="r" b="b"/>
              <a:pathLst>
                <a:path w="1334" h="1035" extrusionOk="0">
                  <a:moveTo>
                    <a:pt x="667" y="0"/>
                  </a:moveTo>
                  <a:cubicBezTo>
                    <a:pt x="1" y="0"/>
                    <a:pt x="1" y="1034"/>
                    <a:pt x="667" y="1034"/>
                  </a:cubicBezTo>
                  <a:cubicBezTo>
                    <a:pt x="1334" y="1034"/>
                    <a:pt x="1334"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7" name="Google Shape;887;p18"/>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88" name="Google Shape;888;p18"/>
          <p:cNvGrpSpPr/>
          <p:nvPr/>
        </p:nvGrpSpPr>
        <p:grpSpPr>
          <a:xfrm>
            <a:off x="372025" y="321975"/>
            <a:ext cx="8400000" cy="4503300"/>
            <a:chOff x="372025" y="321975"/>
            <a:chExt cx="8400000" cy="4503300"/>
          </a:xfrm>
        </p:grpSpPr>
        <p:grpSp>
          <p:nvGrpSpPr>
            <p:cNvPr id="889" name="Google Shape;889;p18"/>
            <p:cNvGrpSpPr/>
            <p:nvPr/>
          </p:nvGrpSpPr>
          <p:grpSpPr>
            <a:xfrm>
              <a:off x="372025" y="321975"/>
              <a:ext cx="8400000" cy="4503300"/>
              <a:chOff x="372025" y="321975"/>
              <a:chExt cx="8400000" cy="4503300"/>
            </a:xfrm>
          </p:grpSpPr>
          <p:sp>
            <p:nvSpPr>
              <p:cNvPr id="890" name="Google Shape;890;p18"/>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18"/>
              <p:cNvGrpSpPr/>
              <p:nvPr/>
            </p:nvGrpSpPr>
            <p:grpSpPr>
              <a:xfrm>
                <a:off x="372025" y="321975"/>
                <a:ext cx="8400000" cy="4499700"/>
                <a:chOff x="372025" y="321975"/>
                <a:chExt cx="8400000" cy="4499700"/>
              </a:xfrm>
            </p:grpSpPr>
            <p:sp>
              <p:nvSpPr>
                <p:cNvPr id="892" name="Google Shape;892;p18"/>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8" name="Google Shape;898;p18"/>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899" name="Google Shape;899;p18"/>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900" name="Google Shape;900;p1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1" name="Google Shape;901;p18"/>
          <p:cNvSpPr txBox="1">
            <a:spLocks noGrp="1"/>
          </p:cNvSpPr>
          <p:nvPr>
            <p:ph type="title" idx="2"/>
          </p:nvPr>
        </p:nvSpPr>
        <p:spPr>
          <a:xfrm>
            <a:off x="1355100" y="2482871"/>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2" name="Google Shape;902;p18"/>
          <p:cNvSpPr txBox="1">
            <a:spLocks noGrp="1"/>
          </p:cNvSpPr>
          <p:nvPr>
            <p:ph type="subTitle" idx="1"/>
          </p:nvPr>
        </p:nvSpPr>
        <p:spPr>
          <a:xfrm>
            <a:off x="1355100" y="3010584"/>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3" name="Google Shape;903;p18"/>
          <p:cNvSpPr txBox="1">
            <a:spLocks noGrp="1"/>
          </p:cNvSpPr>
          <p:nvPr>
            <p:ph type="title" idx="3"/>
          </p:nvPr>
        </p:nvSpPr>
        <p:spPr>
          <a:xfrm>
            <a:off x="5452500" y="1598709"/>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4" name="Google Shape;904;p18"/>
          <p:cNvSpPr txBox="1">
            <a:spLocks noGrp="1"/>
          </p:cNvSpPr>
          <p:nvPr>
            <p:ph type="subTitle" idx="4"/>
          </p:nvPr>
        </p:nvSpPr>
        <p:spPr>
          <a:xfrm>
            <a:off x="5452500" y="2126421"/>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5" name="Google Shape;905;p18"/>
          <p:cNvSpPr txBox="1">
            <a:spLocks noGrp="1"/>
          </p:cNvSpPr>
          <p:nvPr>
            <p:ph type="title" idx="5"/>
          </p:nvPr>
        </p:nvSpPr>
        <p:spPr>
          <a:xfrm>
            <a:off x="5452500" y="3367059"/>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6" name="Google Shape;906;p18"/>
          <p:cNvSpPr txBox="1">
            <a:spLocks noGrp="1"/>
          </p:cNvSpPr>
          <p:nvPr>
            <p:ph type="subTitle" idx="6"/>
          </p:nvPr>
        </p:nvSpPr>
        <p:spPr>
          <a:xfrm>
            <a:off x="5452500" y="3894771"/>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7" name="Google Shape;1087;p25"/>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64" r:id="rId7"/>
    <p:sldLayoutId id="2147483670" r:id="rId8"/>
    <p:sldLayoutId id="2147483671" r:id="rId9"/>
    <p:sldLayoutId id="2147483672" r:id="rId10"/>
    <p:sldLayoutId id="2147483673" r:id="rId11"/>
    <p:sldLayoutId id="2147483674"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50" y="1119343"/>
            <a:ext cx="6505500" cy="14303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Galat</a:t>
            </a:r>
            <a:br>
              <a:rPr lang="en" dirty="0"/>
            </a:br>
            <a:r>
              <a:rPr lang="en" sz="2800" dirty="0">
                <a:solidFill>
                  <a:schemeClr val="dk2"/>
                </a:solidFill>
              </a:rPr>
              <a:t>Metode Numerik</a:t>
            </a:r>
            <a:endParaRPr sz="2800" dirty="0">
              <a:solidFill>
                <a:schemeClr val="dk2"/>
              </a:solidFill>
              <a:latin typeface="Zen Dots"/>
              <a:ea typeface="Zen Dots"/>
              <a:cs typeface="Zen Dots"/>
              <a:sym typeface="Zen Dots"/>
            </a:endParaRPr>
          </a:p>
        </p:txBody>
      </p:sp>
      <p:sp>
        <p:nvSpPr>
          <p:cNvPr id="1262" name="Google Shape;1262;p32"/>
          <p:cNvSpPr txBox="1">
            <a:spLocks noGrp="1"/>
          </p:cNvSpPr>
          <p:nvPr>
            <p:ph type="subTitle" idx="1"/>
          </p:nvPr>
        </p:nvSpPr>
        <p:spPr>
          <a:xfrm>
            <a:off x="2904775" y="3440920"/>
            <a:ext cx="3334500" cy="448200"/>
          </a:xfrm>
          <a:prstGeom prst="rect">
            <a:avLst/>
          </a:prstGeom>
          <a:solidFill>
            <a:schemeClr val="accent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Zen Dots" panose="020B0604020202020204" charset="0"/>
              </a:rPr>
              <a:t>Kelompok 6</a:t>
            </a:r>
            <a:endParaRPr dirty="0">
              <a:latin typeface="Zen Dots"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1273" name="Google Shape;1273;p34"/>
          <p:cNvGrpSpPr/>
          <p:nvPr/>
        </p:nvGrpSpPr>
        <p:grpSpPr>
          <a:xfrm>
            <a:off x="4731857" y="2839228"/>
            <a:ext cx="2336400" cy="1392300"/>
            <a:chOff x="3403800" y="2937200"/>
            <a:chExt cx="2336400" cy="1392300"/>
          </a:xfrm>
        </p:grpSpPr>
        <p:sp>
          <p:nvSpPr>
            <p:cNvPr id="1274" name="Google Shape;1274;p34"/>
            <p:cNvSpPr/>
            <p:nvPr/>
          </p:nvSpPr>
          <p:spPr>
            <a:xfrm>
              <a:off x="3403800" y="29372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34"/>
            <p:cNvSpPr/>
            <p:nvPr/>
          </p:nvSpPr>
          <p:spPr>
            <a:xfrm>
              <a:off x="3403800" y="29372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351822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370167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388512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34"/>
          <p:cNvGrpSpPr/>
          <p:nvPr/>
        </p:nvGrpSpPr>
        <p:grpSpPr>
          <a:xfrm>
            <a:off x="6087600" y="1046825"/>
            <a:ext cx="2336400" cy="1392300"/>
            <a:chOff x="6087600" y="1123025"/>
            <a:chExt cx="2336400" cy="1392300"/>
          </a:xfrm>
        </p:grpSpPr>
        <p:sp>
          <p:nvSpPr>
            <p:cNvPr id="1286" name="Google Shape;1286;p34"/>
            <p:cNvSpPr/>
            <p:nvPr/>
          </p:nvSpPr>
          <p:spPr>
            <a:xfrm>
              <a:off x="60876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4"/>
            <p:cNvSpPr/>
            <p:nvPr/>
          </p:nvSpPr>
          <p:spPr>
            <a:xfrm>
              <a:off x="60876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4"/>
            <p:cNvSpPr/>
            <p:nvPr/>
          </p:nvSpPr>
          <p:spPr>
            <a:xfrm>
              <a:off x="62020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4"/>
            <p:cNvSpPr/>
            <p:nvPr/>
          </p:nvSpPr>
          <p:spPr>
            <a:xfrm>
              <a:off x="63854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4"/>
            <p:cNvSpPr/>
            <p:nvPr/>
          </p:nvSpPr>
          <p:spPr>
            <a:xfrm>
              <a:off x="65689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34"/>
          <p:cNvGrpSpPr/>
          <p:nvPr/>
        </p:nvGrpSpPr>
        <p:grpSpPr>
          <a:xfrm>
            <a:off x="2048057" y="2839228"/>
            <a:ext cx="2336400" cy="1392300"/>
            <a:chOff x="720000" y="3013400"/>
            <a:chExt cx="2336400" cy="1392300"/>
          </a:xfrm>
        </p:grpSpPr>
        <p:sp>
          <p:nvSpPr>
            <p:cNvPr id="1292" name="Google Shape;1292;p34"/>
            <p:cNvSpPr/>
            <p:nvPr/>
          </p:nvSpPr>
          <p:spPr>
            <a:xfrm>
              <a:off x="720000" y="30134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4"/>
            <p:cNvSpPr/>
            <p:nvPr/>
          </p:nvSpPr>
          <p:spPr>
            <a:xfrm>
              <a:off x="720000" y="30134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4"/>
            <p:cNvSpPr/>
            <p:nvPr/>
          </p:nvSpPr>
          <p:spPr>
            <a:xfrm>
              <a:off x="8344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4"/>
            <p:cNvSpPr/>
            <p:nvPr/>
          </p:nvSpPr>
          <p:spPr>
            <a:xfrm>
              <a:off x="101787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4"/>
            <p:cNvSpPr/>
            <p:nvPr/>
          </p:nvSpPr>
          <p:spPr>
            <a:xfrm>
              <a:off x="12013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34"/>
          <p:cNvGrpSpPr/>
          <p:nvPr/>
        </p:nvGrpSpPr>
        <p:grpSpPr>
          <a:xfrm>
            <a:off x="720000" y="1046825"/>
            <a:ext cx="2336400" cy="1392300"/>
            <a:chOff x="720000" y="1123025"/>
            <a:chExt cx="2336400" cy="1392300"/>
          </a:xfrm>
        </p:grpSpPr>
        <p:sp>
          <p:nvSpPr>
            <p:cNvPr id="1298" name="Google Shape;1298;p34"/>
            <p:cNvSpPr/>
            <p:nvPr/>
          </p:nvSpPr>
          <p:spPr>
            <a:xfrm>
              <a:off x="7200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4"/>
            <p:cNvSpPr/>
            <p:nvPr/>
          </p:nvSpPr>
          <p:spPr>
            <a:xfrm>
              <a:off x="7200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4"/>
            <p:cNvSpPr/>
            <p:nvPr/>
          </p:nvSpPr>
          <p:spPr>
            <a:xfrm>
              <a:off x="8344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4"/>
            <p:cNvSpPr/>
            <p:nvPr/>
          </p:nvSpPr>
          <p:spPr>
            <a:xfrm>
              <a:off x="10178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4"/>
            <p:cNvSpPr/>
            <p:nvPr/>
          </p:nvSpPr>
          <p:spPr>
            <a:xfrm>
              <a:off x="12013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34"/>
          <p:cNvGrpSpPr/>
          <p:nvPr/>
        </p:nvGrpSpPr>
        <p:grpSpPr>
          <a:xfrm>
            <a:off x="3403800" y="1046825"/>
            <a:ext cx="2336400" cy="1392300"/>
            <a:chOff x="3403800" y="1123025"/>
            <a:chExt cx="2336400" cy="1392300"/>
          </a:xfrm>
        </p:grpSpPr>
        <p:sp>
          <p:nvSpPr>
            <p:cNvPr id="1304" name="Google Shape;1304;p34"/>
            <p:cNvSpPr/>
            <p:nvPr/>
          </p:nvSpPr>
          <p:spPr>
            <a:xfrm>
              <a:off x="34038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4038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5182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7016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8851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34"/>
          <p:cNvSpPr txBox="1">
            <a:spLocks noGrp="1"/>
          </p:cNvSpPr>
          <p:nvPr>
            <p:ph type="title"/>
          </p:nvPr>
        </p:nvSpPr>
        <p:spPr>
          <a:xfrm>
            <a:off x="720000" y="1264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10" name="Google Shape;1310;p34"/>
          <p:cNvSpPr txBox="1">
            <a:spLocks noGrp="1"/>
          </p:cNvSpPr>
          <p:nvPr>
            <p:ph type="subTitle" idx="1"/>
          </p:nvPr>
        </p:nvSpPr>
        <p:spPr>
          <a:xfrm>
            <a:off x="720000" y="17924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Apa itu galat</a:t>
            </a:r>
            <a:endParaRPr dirty="0"/>
          </a:p>
        </p:txBody>
      </p:sp>
      <p:sp>
        <p:nvSpPr>
          <p:cNvPr id="1311" name="Google Shape;1311;p34"/>
          <p:cNvSpPr txBox="1">
            <a:spLocks noGrp="1"/>
          </p:cNvSpPr>
          <p:nvPr>
            <p:ph type="title" idx="3"/>
          </p:nvPr>
        </p:nvSpPr>
        <p:spPr>
          <a:xfrm>
            <a:off x="3403800" y="1264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Type</a:t>
            </a:r>
            <a:endParaRPr dirty="0"/>
          </a:p>
        </p:txBody>
      </p:sp>
      <p:sp>
        <p:nvSpPr>
          <p:cNvPr id="1312" name="Google Shape;1312;p34"/>
          <p:cNvSpPr txBox="1">
            <a:spLocks noGrp="1"/>
          </p:cNvSpPr>
          <p:nvPr>
            <p:ph type="subTitle" idx="5"/>
          </p:nvPr>
        </p:nvSpPr>
        <p:spPr>
          <a:xfrm>
            <a:off x="3403800" y="17924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 Jenis galat</a:t>
            </a:r>
            <a:endParaRPr dirty="0"/>
          </a:p>
        </p:txBody>
      </p:sp>
      <p:sp>
        <p:nvSpPr>
          <p:cNvPr id="1313" name="Google Shape;1313;p34"/>
          <p:cNvSpPr txBox="1">
            <a:spLocks noGrp="1"/>
          </p:cNvSpPr>
          <p:nvPr>
            <p:ph type="title" idx="6"/>
          </p:nvPr>
        </p:nvSpPr>
        <p:spPr>
          <a:xfrm>
            <a:off x="6087600" y="1264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Scource</a:t>
            </a:r>
            <a:endParaRPr dirty="0"/>
          </a:p>
        </p:txBody>
      </p:sp>
      <p:sp>
        <p:nvSpPr>
          <p:cNvPr id="1314" name="Google Shape;1314;p34"/>
          <p:cNvSpPr txBox="1">
            <a:spLocks noGrp="1"/>
          </p:cNvSpPr>
          <p:nvPr>
            <p:ph type="subTitle" idx="8"/>
          </p:nvPr>
        </p:nvSpPr>
        <p:spPr>
          <a:xfrm>
            <a:off x="6087600" y="17924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Sumber munculnya galat</a:t>
            </a:r>
            <a:endParaRPr dirty="0"/>
          </a:p>
        </p:txBody>
      </p:sp>
      <p:sp>
        <p:nvSpPr>
          <p:cNvPr id="1315" name="Google Shape;1315;p34"/>
          <p:cNvSpPr txBox="1">
            <a:spLocks noGrp="1"/>
          </p:cNvSpPr>
          <p:nvPr>
            <p:ph type="title" idx="9"/>
          </p:nvPr>
        </p:nvSpPr>
        <p:spPr>
          <a:xfrm>
            <a:off x="2048057" y="305710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Taylor</a:t>
            </a:r>
            <a:endParaRPr dirty="0"/>
          </a:p>
        </p:txBody>
      </p:sp>
      <p:sp>
        <p:nvSpPr>
          <p:cNvPr id="1316" name="Google Shape;1316;p34"/>
          <p:cNvSpPr txBox="1">
            <a:spLocks noGrp="1"/>
          </p:cNvSpPr>
          <p:nvPr>
            <p:ph type="subTitle" idx="14"/>
          </p:nvPr>
        </p:nvSpPr>
        <p:spPr>
          <a:xfrm>
            <a:off x="2048057" y="3584828"/>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Deret Taylor dalam galat</a:t>
            </a:r>
            <a:endParaRPr dirty="0"/>
          </a:p>
        </p:txBody>
      </p:sp>
      <p:sp>
        <p:nvSpPr>
          <p:cNvPr id="1317" name="Google Shape;1317;p34"/>
          <p:cNvSpPr txBox="1">
            <a:spLocks noGrp="1"/>
          </p:cNvSpPr>
          <p:nvPr>
            <p:ph type="title" idx="15"/>
          </p:nvPr>
        </p:nvSpPr>
        <p:spPr>
          <a:xfrm>
            <a:off x="4731857" y="305710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MacLaurin</a:t>
            </a:r>
            <a:endParaRPr dirty="0"/>
          </a:p>
        </p:txBody>
      </p:sp>
      <p:sp>
        <p:nvSpPr>
          <p:cNvPr id="1318" name="Google Shape;1318;p34"/>
          <p:cNvSpPr txBox="1">
            <a:spLocks noGrp="1"/>
          </p:cNvSpPr>
          <p:nvPr>
            <p:ph type="subTitle" idx="17"/>
          </p:nvPr>
        </p:nvSpPr>
        <p:spPr>
          <a:xfrm>
            <a:off x="4731857" y="3584828"/>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Deret</a:t>
            </a:r>
            <a:r>
              <a:rPr lang="en-ID" dirty="0"/>
              <a:t> </a:t>
            </a:r>
            <a:r>
              <a:rPr lang="en" dirty="0"/>
              <a:t>MacLaurin</a:t>
            </a:r>
            <a:r>
              <a:rPr lang="en-ID" dirty="0"/>
              <a:t> </a:t>
            </a:r>
            <a:r>
              <a:rPr lang="en-ID" dirty="0" err="1"/>
              <a:t>dalam</a:t>
            </a:r>
            <a:r>
              <a:rPr lang="en-ID" dirty="0"/>
              <a:t> </a:t>
            </a:r>
            <a:r>
              <a:rPr lang="en-ID" dirty="0" err="1"/>
              <a:t>galat</a:t>
            </a:r>
            <a:endParaRPr lang="en-ID" dirty="0"/>
          </a:p>
        </p:txBody>
      </p:sp>
      <p:sp>
        <p:nvSpPr>
          <p:cNvPr id="1321" name="Google Shape;1321;p34"/>
          <p:cNvSpPr txBox="1">
            <a:spLocks noGrp="1"/>
          </p:cNvSpPr>
          <p:nvPr>
            <p:ph type="title" idx="2"/>
          </p:nvPr>
        </p:nvSpPr>
        <p:spPr>
          <a:xfrm>
            <a:off x="17811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322" name="Google Shape;1322;p34"/>
          <p:cNvSpPr txBox="1">
            <a:spLocks noGrp="1"/>
          </p:cNvSpPr>
          <p:nvPr>
            <p:ph type="title" idx="4"/>
          </p:nvPr>
        </p:nvSpPr>
        <p:spPr>
          <a:xfrm>
            <a:off x="44649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323" name="Google Shape;1323;p34"/>
          <p:cNvSpPr txBox="1">
            <a:spLocks noGrp="1"/>
          </p:cNvSpPr>
          <p:nvPr>
            <p:ph type="title" idx="7"/>
          </p:nvPr>
        </p:nvSpPr>
        <p:spPr>
          <a:xfrm>
            <a:off x="71487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324" name="Google Shape;1324;p34"/>
          <p:cNvSpPr txBox="1">
            <a:spLocks noGrp="1"/>
          </p:cNvSpPr>
          <p:nvPr>
            <p:ph type="title" idx="13"/>
          </p:nvPr>
        </p:nvSpPr>
        <p:spPr>
          <a:xfrm>
            <a:off x="3109157" y="2839228"/>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325" name="Google Shape;1325;p34"/>
          <p:cNvSpPr txBox="1">
            <a:spLocks noGrp="1"/>
          </p:cNvSpPr>
          <p:nvPr>
            <p:ph type="title" idx="16"/>
          </p:nvPr>
        </p:nvSpPr>
        <p:spPr>
          <a:xfrm>
            <a:off x="5792957" y="2839228"/>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1326" name="Google Shape;1326;p34"/>
          <p:cNvSpPr txBox="1">
            <a:spLocks noGrp="1"/>
          </p:cNvSpPr>
          <p:nvPr>
            <p:ph type="title" idx="19"/>
          </p:nvPr>
        </p:nvSpPr>
        <p:spPr>
          <a:xfrm>
            <a:off x="7148700" y="29372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36"/>
          <p:cNvGrpSpPr/>
          <p:nvPr/>
        </p:nvGrpSpPr>
        <p:grpSpPr>
          <a:xfrm>
            <a:off x="1708175" y="1620900"/>
            <a:ext cx="5727600" cy="1901700"/>
            <a:chOff x="1708175" y="1932750"/>
            <a:chExt cx="5727600" cy="1901700"/>
          </a:xfrm>
        </p:grpSpPr>
        <p:sp>
          <p:nvSpPr>
            <p:cNvPr id="1339" name="Google Shape;1339;p36"/>
            <p:cNvSpPr/>
            <p:nvPr/>
          </p:nvSpPr>
          <p:spPr>
            <a:xfrm>
              <a:off x="1708175" y="1932750"/>
              <a:ext cx="5727600" cy="19017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1708175" y="1932750"/>
              <a:ext cx="572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18226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00605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1895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36"/>
          <p:cNvSpPr txBox="1">
            <a:spLocks noGrp="1"/>
          </p:cNvSpPr>
          <p:nvPr>
            <p:ph type="title"/>
          </p:nvPr>
        </p:nvSpPr>
        <p:spPr>
          <a:xfrm>
            <a:off x="1708150" y="1839000"/>
            <a:ext cx="572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Pengertian</a:t>
            </a:r>
            <a:endParaRPr dirty="0"/>
          </a:p>
        </p:txBody>
      </p:sp>
      <p:sp>
        <p:nvSpPr>
          <p:cNvPr id="1345" name="Google Shape;1345;p36"/>
          <p:cNvSpPr txBox="1">
            <a:spLocks noGrp="1"/>
          </p:cNvSpPr>
          <p:nvPr>
            <p:ph type="subTitle" idx="1"/>
          </p:nvPr>
        </p:nvSpPr>
        <p:spPr>
          <a:xfrm>
            <a:off x="1708175" y="2680800"/>
            <a:ext cx="5727600" cy="841800"/>
          </a:xfrm>
          <a:prstGeom prst="rect">
            <a:avLst/>
          </a:prstGeom>
        </p:spPr>
        <p:txBody>
          <a:bodyPr spcFirstLastPara="1" wrap="square" lIns="91425" tIns="91425" rIns="91425" bIns="91425" anchor="t" anchorCtr="0">
            <a:noAutofit/>
          </a:bodyPr>
          <a:lstStyle/>
          <a:p>
            <a:pPr marL="0" indent="0"/>
            <a:r>
              <a:rPr lang="en-ID" kern="100" dirty="0">
                <a:effectLst/>
                <a:latin typeface="Anaheim" panose="020B0604020202020204" charset="0"/>
                <a:ea typeface="Aptos" panose="020B0004020202020204" pitchFamily="34" charset="0"/>
                <a:cs typeface="Times New Roman" panose="02020603050405020304" pitchFamily="18" charset="0"/>
              </a:rPr>
              <a:t>Galat </a:t>
            </a:r>
            <a:r>
              <a:rPr lang="en-ID" kern="100" dirty="0" err="1">
                <a:effectLst/>
                <a:latin typeface="Anaheim" panose="020B0604020202020204" charset="0"/>
                <a:ea typeface="Aptos" panose="020B0004020202020204" pitchFamily="34" charset="0"/>
                <a:cs typeface="Times New Roman" panose="02020603050405020304" pitchFamily="18" charset="0"/>
              </a:rPr>
              <a:t>adalah</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kesalahan</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atau</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kekeliruan</a:t>
            </a:r>
            <a:r>
              <a:rPr lang="en-ID" kern="100" dirty="0">
                <a:effectLst/>
                <a:latin typeface="Anaheim" panose="020B0604020202020204" charset="0"/>
                <a:ea typeface="Aptos" panose="020B0004020202020204" pitchFamily="34" charset="0"/>
                <a:cs typeface="Times New Roman" panose="02020603050405020304" pitchFamily="18" charset="0"/>
              </a:rPr>
              <a:t> yang </a:t>
            </a:r>
            <a:r>
              <a:rPr lang="en-ID" kern="100" dirty="0" err="1">
                <a:effectLst/>
                <a:latin typeface="Anaheim" panose="020B0604020202020204" charset="0"/>
                <a:ea typeface="Aptos" panose="020B0004020202020204" pitchFamily="34" charset="0"/>
                <a:cs typeface="Times New Roman" panose="02020603050405020304" pitchFamily="18" charset="0"/>
              </a:rPr>
              <a:t>terjadi</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dalam</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pengambilan</a:t>
            </a:r>
            <a:r>
              <a:rPr lang="en-ID" kern="100" dirty="0">
                <a:effectLst/>
                <a:latin typeface="Anaheim" panose="020B0604020202020204" charset="0"/>
                <a:ea typeface="Aptos" panose="020B0004020202020204" pitchFamily="34" charset="0"/>
                <a:cs typeface="Times New Roman" panose="02020603050405020304" pitchFamily="18" charset="0"/>
              </a:rPr>
              <a:t> data, </a:t>
            </a:r>
            <a:r>
              <a:rPr lang="en-ID" kern="100" dirty="0" err="1">
                <a:effectLst/>
                <a:latin typeface="Anaheim" panose="020B0604020202020204" charset="0"/>
                <a:ea typeface="Aptos" panose="020B0004020202020204" pitchFamily="34" charset="0"/>
                <a:cs typeface="Times New Roman" panose="02020603050405020304" pitchFamily="18" charset="0"/>
              </a:rPr>
              <a:t>perhitungan</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atau</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pengukuran</a:t>
            </a:r>
            <a:r>
              <a:rPr lang="en-ID" kern="100" dirty="0">
                <a:effectLst/>
                <a:latin typeface="Anaheim" panose="020B0604020202020204" charset="0"/>
                <a:ea typeface="Aptos" panose="020B0004020202020204" pitchFamily="34" charset="0"/>
                <a:cs typeface="Times New Roman" panose="02020603050405020304" pitchFamily="18" charset="0"/>
              </a:rPr>
              <a:t>. Galat juga </a:t>
            </a:r>
            <a:r>
              <a:rPr lang="en-ID" kern="100" dirty="0" err="1">
                <a:effectLst/>
                <a:latin typeface="Anaheim" panose="020B0604020202020204" charset="0"/>
                <a:ea typeface="Aptos" panose="020B0004020202020204" pitchFamily="34" charset="0"/>
                <a:cs typeface="Times New Roman" panose="02020603050405020304" pitchFamily="18" charset="0"/>
              </a:rPr>
              <a:t>bisa</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diartikan</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sebagai</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selisih</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antara</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nilai</a:t>
            </a:r>
            <a:r>
              <a:rPr lang="en-ID" kern="100" dirty="0">
                <a:effectLst/>
                <a:latin typeface="Anaheim" panose="020B0604020202020204" charset="0"/>
                <a:ea typeface="Aptos" panose="020B0004020202020204" pitchFamily="34" charset="0"/>
                <a:cs typeface="Times New Roman" panose="02020603050405020304" pitchFamily="18" charset="0"/>
              </a:rPr>
              <a:t> yang </a:t>
            </a:r>
            <a:r>
              <a:rPr lang="en-ID" kern="100" dirty="0" err="1">
                <a:effectLst/>
                <a:latin typeface="Anaheim" panose="020B0604020202020204" charset="0"/>
                <a:ea typeface="Aptos" panose="020B0004020202020204" pitchFamily="34" charset="0"/>
                <a:cs typeface="Times New Roman" panose="02020603050405020304" pitchFamily="18" charset="0"/>
              </a:rPr>
              <a:t>diharapkan</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dengan</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hasil</a:t>
            </a:r>
            <a:r>
              <a:rPr lang="en-ID" kern="100" dirty="0">
                <a:effectLst/>
                <a:latin typeface="Anaheim" panose="020B0604020202020204" charset="0"/>
                <a:ea typeface="Aptos" panose="020B0004020202020204" pitchFamily="34" charset="0"/>
                <a:cs typeface="Times New Roman" panose="02020603050405020304" pitchFamily="18" charset="0"/>
              </a:rPr>
              <a:t> yang </a:t>
            </a:r>
            <a:r>
              <a:rPr lang="en-ID" kern="100" dirty="0" err="1">
                <a:effectLst/>
                <a:latin typeface="Anaheim" panose="020B0604020202020204" charset="0"/>
                <a:ea typeface="Aptos" panose="020B0004020202020204" pitchFamily="34" charset="0"/>
                <a:cs typeface="Times New Roman" panose="02020603050405020304" pitchFamily="18" charset="0"/>
              </a:rPr>
              <a:t>sebenarnya</a:t>
            </a:r>
            <a:r>
              <a:rPr lang="en-ID" kern="100" dirty="0">
                <a:effectLst/>
                <a:latin typeface="Anaheim" panose="020B0604020202020204" charset="0"/>
                <a:ea typeface="Aptos" panose="020B0004020202020204" pitchFamily="34" charset="0"/>
                <a:cs typeface="Times New Roman" panose="02020603050405020304" pitchFamily="18" charset="0"/>
              </a:rPr>
              <a:t>.</a:t>
            </a:r>
          </a:p>
          <a:p>
            <a:pPr marL="0" lvl="0" indent="0" algn="ctr" rtl="0">
              <a:spcBef>
                <a:spcPts val="0"/>
              </a:spcBef>
              <a:spcAft>
                <a:spcPts val="0"/>
              </a:spcAft>
              <a:buNone/>
            </a:pPr>
            <a:endParaRPr lang="en-ID" sz="1100" dirty="0">
              <a:latin typeface="Anaheim" panose="020B0604020202020204" charset="0"/>
            </a:endParaRPr>
          </a:p>
        </p:txBody>
      </p:sp>
      <p:sp>
        <p:nvSpPr>
          <p:cNvPr id="2" name="TextBox 1">
            <a:extLst>
              <a:ext uri="{FF2B5EF4-FFF2-40B4-BE49-F238E27FC236}">
                <a16:creationId xmlns:a16="http://schemas.microsoft.com/office/drawing/2014/main" id="{0C34BC4A-D006-40CB-89C8-9F3438DA9BCA}"/>
              </a:ext>
            </a:extLst>
          </p:cNvPr>
          <p:cNvSpPr txBox="1"/>
          <p:nvPr/>
        </p:nvSpPr>
        <p:spPr>
          <a:xfrm flipH="1">
            <a:off x="3727292" y="3779625"/>
            <a:ext cx="1689315" cy="584775"/>
          </a:xfrm>
          <a:prstGeom prst="rect">
            <a:avLst/>
          </a:prstGeom>
          <a:noFill/>
        </p:spPr>
        <p:txBody>
          <a:bodyPr wrap="square" rtlCol="0">
            <a:spAutoFit/>
          </a:bodyPr>
          <a:lstStyle/>
          <a:p>
            <a:pPr algn="ctr"/>
            <a:r>
              <a:rPr lang="en-US" sz="1800" kern="100" dirty="0">
                <a:solidFill>
                  <a:schemeClr val="bg1"/>
                </a:solidFill>
                <a:effectLst/>
                <a:latin typeface="Anaheim" panose="020B0604020202020204" charset="0"/>
                <a:ea typeface="Aptos" panose="020B0004020202020204"/>
                <a:cs typeface="Times New Roman" panose="02020603050405020304" pitchFamily="18" charset="0"/>
              </a:rPr>
              <a:t>ε = a – â</a:t>
            </a:r>
            <a:endParaRPr lang="en-ID" sz="1800" kern="100" dirty="0">
              <a:solidFill>
                <a:schemeClr val="bg1"/>
              </a:solidFill>
              <a:effectLst/>
              <a:latin typeface="Anaheim" panose="020B0604020202020204" charset="0"/>
              <a:ea typeface="Aptos" panose="020B0004020202020204"/>
              <a:cs typeface="Times New Roman" panose="02020603050405020304" pitchFamily="18" charset="0"/>
            </a:endParaRPr>
          </a:p>
          <a:p>
            <a:pPr algn="ctr"/>
            <a:endParaRPr lang="en-ID" dirty="0">
              <a:solidFill>
                <a:schemeClr val="bg1"/>
              </a:solidFill>
              <a:latin typeface="Anaheim"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1"/>
          <p:cNvSpPr/>
          <p:nvPr/>
        </p:nvSpPr>
        <p:spPr>
          <a:xfrm>
            <a:off x="1346850" y="2482884"/>
            <a:ext cx="2352900" cy="11850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7" name="Google Shape;1587;p41"/>
          <p:cNvGrpSpPr/>
          <p:nvPr/>
        </p:nvGrpSpPr>
        <p:grpSpPr>
          <a:xfrm>
            <a:off x="1355100" y="2264746"/>
            <a:ext cx="2336400" cy="218100"/>
            <a:chOff x="1290775" y="1427525"/>
            <a:chExt cx="2336400" cy="218100"/>
          </a:xfrm>
        </p:grpSpPr>
        <p:sp>
          <p:nvSpPr>
            <p:cNvPr id="1588" name="Google Shape;1588;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2" name="Google Shape;1592;p41"/>
          <p:cNvSpPr/>
          <p:nvPr/>
        </p:nvSpPr>
        <p:spPr>
          <a:xfrm>
            <a:off x="5444250" y="3367074"/>
            <a:ext cx="2352900" cy="11850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 name="Google Shape;1593;p41"/>
          <p:cNvGrpSpPr/>
          <p:nvPr/>
        </p:nvGrpSpPr>
        <p:grpSpPr>
          <a:xfrm>
            <a:off x="5452500" y="3148937"/>
            <a:ext cx="2336400" cy="218100"/>
            <a:chOff x="1290775" y="1427525"/>
            <a:chExt cx="2336400" cy="218100"/>
          </a:xfrm>
        </p:grpSpPr>
        <p:sp>
          <p:nvSpPr>
            <p:cNvPr id="1594" name="Google Shape;1594;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41"/>
          <p:cNvSpPr/>
          <p:nvPr/>
        </p:nvSpPr>
        <p:spPr>
          <a:xfrm>
            <a:off x="5444250" y="1602149"/>
            <a:ext cx="2352900" cy="11850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41"/>
          <p:cNvGrpSpPr/>
          <p:nvPr/>
        </p:nvGrpSpPr>
        <p:grpSpPr>
          <a:xfrm>
            <a:off x="5452500" y="1384012"/>
            <a:ext cx="2336400" cy="218100"/>
            <a:chOff x="1290775" y="1427525"/>
            <a:chExt cx="2336400" cy="218100"/>
          </a:xfrm>
        </p:grpSpPr>
        <p:sp>
          <p:nvSpPr>
            <p:cNvPr id="1600" name="Google Shape;1600;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4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Jenis</a:t>
            </a:r>
            <a:r>
              <a:rPr lang="en" dirty="0"/>
              <a:t> Galat</a:t>
            </a:r>
            <a:endParaRPr dirty="0"/>
          </a:p>
        </p:txBody>
      </p:sp>
      <p:sp>
        <p:nvSpPr>
          <p:cNvPr id="1605" name="Google Shape;1605;p41"/>
          <p:cNvSpPr txBox="1">
            <a:spLocks noGrp="1"/>
          </p:cNvSpPr>
          <p:nvPr>
            <p:ph type="title" idx="2"/>
          </p:nvPr>
        </p:nvSpPr>
        <p:spPr>
          <a:xfrm>
            <a:off x="1355100" y="2482871"/>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Galat Mutlak</a:t>
            </a:r>
            <a:endParaRPr dirty="0"/>
          </a:p>
        </p:txBody>
      </p:sp>
      <p:sp>
        <p:nvSpPr>
          <p:cNvPr id="1606" name="Google Shape;1606;p41"/>
          <p:cNvSpPr txBox="1">
            <a:spLocks noGrp="1"/>
          </p:cNvSpPr>
          <p:nvPr>
            <p:ph type="subTitle" idx="1"/>
          </p:nvPr>
        </p:nvSpPr>
        <p:spPr>
          <a:xfrm>
            <a:off x="1355100" y="3010584"/>
            <a:ext cx="2336400" cy="657300"/>
          </a:xfrm>
          <a:prstGeom prst="rect">
            <a:avLst/>
          </a:prstGeom>
        </p:spPr>
        <p:txBody>
          <a:bodyPr spcFirstLastPara="1" wrap="square" lIns="91425" tIns="91425" rIns="91425" bIns="91425" anchor="t" anchorCtr="0">
            <a:noAutofit/>
          </a:bodyPr>
          <a:lstStyle/>
          <a:p>
            <a:pPr marL="0" indent="0">
              <a:spcAft>
                <a:spcPts val="1600"/>
              </a:spcAft>
            </a:pPr>
            <a:r>
              <a:rPr lang="en-US" sz="1800" kern="100" dirty="0">
                <a:effectLst/>
                <a:latin typeface="Times New Roman" panose="02020603050405020304" pitchFamily="18" charset="0"/>
                <a:ea typeface="Aptos" panose="020B0004020202020204"/>
                <a:cs typeface="Times New Roman" panose="02020603050405020304" pitchFamily="18" charset="0"/>
              </a:rPr>
              <a:t>|ε| = |a – â|</a:t>
            </a:r>
            <a:endParaRPr lang="en-ID" sz="1800" kern="100" dirty="0">
              <a:effectLst/>
              <a:latin typeface="Aptos" panose="020B0004020202020204"/>
              <a:ea typeface="Aptos" panose="020B0004020202020204"/>
              <a:cs typeface="Times New Roman" panose="02020603050405020304" pitchFamily="18" charset="0"/>
            </a:endParaRPr>
          </a:p>
          <a:p>
            <a:pPr marL="0" indent="0">
              <a:spcAft>
                <a:spcPts val="1600"/>
              </a:spcAft>
            </a:pPr>
            <a:endParaRPr lang="en-ID"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ctr" rtl="0">
              <a:spcBef>
                <a:spcPts val="0"/>
              </a:spcBef>
              <a:spcAft>
                <a:spcPts val="1600"/>
              </a:spcAft>
              <a:buNone/>
            </a:pPr>
            <a:endParaRPr sz="1200" dirty="0"/>
          </a:p>
        </p:txBody>
      </p:sp>
      <p:sp>
        <p:nvSpPr>
          <p:cNvPr id="1607" name="Google Shape;1607;p41"/>
          <p:cNvSpPr txBox="1">
            <a:spLocks noGrp="1"/>
          </p:cNvSpPr>
          <p:nvPr>
            <p:ph type="title" idx="3"/>
          </p:nvPr>
        </p:nvSpPr>
        <p:spPr>
          <a:xfrm>
            <a:off x="5452500" y="159870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Galat Relatif</a:t>
            </a:r>
            <a:endParaRPr dirty="0"/>
          </a:p>
        </p:txBody>
      </p:sp>
      <mc:AlternateContent xmlns:mc="http://schemas.openxmlformats.org/markup-compatibility/2006">
        <mc:Choice xmlns:a14="http://schemas.microsoft.com/office/drawing/2010/main" Requires="a14">
          <p:sp>
            <p:nvSpPr>
              <p:cNvPr id="1608" name="Google Shape;1608;p41"/>
              <p:cNvSpPr txBox="1">
                <a:spLocks noGrp="1"/>
              </p:cNvSpPr>
              <p:nvPr>
                <p:ph type="subTitle" idx="4"/>
              </p:nvPr>
            </p:nvSpPr>
            <p:spPr>
              <a:xfrm>
                <a:off x="5452500" y="2126421"/>
                <a:ext cx="2336400" cy="793578"/>
              </a:xfrm>
              <a:prstGeom prst="rect">
                <a:avLst/>
              </a:prstGeom>
            </p:spPr>
            <p:txBody>
              <a:bodyPr spcFirstLastPara="1" wrap="square" lIns="91425" tIns="91425" rIns="91425" bIns="91425" anchor="t" anchorCtr="0">
                <a:noAutofit/>
              </a:bodyPr>
              <a:lstStyle/>
              <a:p>
                <a:pPr algn="ctr">
                  <a:lnSpc>
                    <a:spcPct val="150000"/>
                  </a:lnSpc>
                  <a:spcAft>
                    <a:spcPts val="800"/>
                  </a:spcAft>
                  <a:tabLst>
                    <a:tab pos="1530350" algn="l"/>
                  </a:tabLst>
                </a:pPr>
                <a:r>
                  <a:rPr lang="en-US" sz="1800" kern="100" dirty="0" err="1">
                    <a:effectLst/>
                    <a:latin typeface="Times New Roman" panose="02020603050405020304" pitchFamily="18" charset="0"/>
                    <a:ea typeface="Aptos" panose="020B0004020202020204"/>
                    <a:cs typeface="Times New Roman" panose="02020603050405020304" pitchFamily="18" charset="0"/>
                  </a:rPr>
                  <a:t>ε</a:t>
                </a:r>
                <a:r>
                  <a:rPr lang="en-US" sz="1800" kern="100" baseline="-25000" dirty="0" err="1">
                    <a:effectLst/>
                    <a:latin typeface="Times New Roman" panose="02020603050405020304" pitchFamily="18" charset="0"/>
                    <a:ea typeface="Aptos" panose="020B0004020202020204"/>
                    <a:cs typeface="Times New Roman" panose="02020603050405020304" pitchFamily="18" charset="0"/>
                  </a:rPr>
                  <a:t>R</a:t>
                </a:r>
                <a:r>
                  <a:rPr lang="en-US" sz="1800" kern="100" dirty="0">
                    <a:effectLst/>
                    <a:latin typeface="Times New Roman" panose="02020603050405020304" pitchFamily="18" charset="0"/>
                    <a:ea typeface="Aptos" panose="020B0004020202020204"/>
                    <a:cs typeface="Times New Roman" panose="02020603050405020304" pitchFamily="18" charset="0"/>
                  </a:rPr>
                  <a:t> = </a:t>
                </a:r>
                <a14:m>
                  <m:oMath xmlns:m="http://schemas.openxmlformats.org/officeDocument/2006/math">
                    <m:f>
                      <m:fPr>
                        <m:ctrlPr>
                          <a:rPr lang="en-ID" sz="1800" i="1" kern="100">
                            <a:effectLst/>
                            <a:latin typeface="Cambria Math" panose="02040503050406030204" pitchFamily="18" charset="0"/>
                            <a:ea typeface="Aptos" panose="020B0004020202020204"/>
                            <a:cs typeface="Times New Roman" panose="02020603050405020304" pitchFamily="18" charset="0"/>
                          </a:rPr>
                        </m:ctrlPr>
                      </m:fPr>
                      <m:num>
                        <m:r>
                          <a:rPr lang="en-US" sz="1800" i="1" kern="100">
                            <a:effectLst/>
                            <a:latin typeface="Cambria Math" panose="02040503050406030204" pitchFamily="18" charset="0"/>
                            <a:ea typeface="Aptos" panose="020B0004020202020204"/>
                            <a:cs typeface="Times New Roman" panose="02020603050405020304" pitchFamily="18" charset="0"/>
                          </a:rPr>
                          <m:t>|</m:t>
                        </m:r>
                        <m:r>
                          <m:rPr>
                            <m:sty m:val="p"/>
                          </m:rPr>
                          <a:rPr lang="en-US" sz="1800" kern="100">
                            <a:effectLst/>
                            <a:latin typeface="Cambria Math" panose="02040503050406030204" pitchFamily="18" charset="0"/>
                            <a:ea typeface="Aptos" panose="020B0004020202020204"/>
                            <a:cs typeface="Times New Roman" panose="02020603050405020304" pitchFamily="18" charset="0"/>
                          </a:rPr>
                          <m:t>ε</m:t>
                        </m:r>
                        <m:r>
                          <a:rPr lang="en-US" sz="1800" i="1" kern="100">
                            <a:effectLst/>
                            <a:latin typeface="Cambria Math" panose="02040503050406030204" pitchFamily="18" charset="0"/>
                            <a:ea typeface="Aptos" panose="020B0004020202020204"/>
                            <a:cs typeface="Times New Roman" panose="02020603050405020304" pitchFamily="18" charset="0"/>
                          </a:rPr>
                          <m:t>|</m:t>
                        </m:r>
                      </m:num>
                      <m:den>
                        <m:r>
                          <a:rPr lang="en-US" sz="1800" i="1" kern="100">
                            <a:effectLst/>
                            <a:latin typeface="Cambria Math" panose="02040503050406030204" pitchFamily="18" charset="0"/>
                            <a:ea typeface="Aptos" panose="020B0004020202020204"/>
                            <a:cs typeface="Times New Roman" panose="02020603050405020304" pitchFamily="18" charset="0"/>
                          </a:rPr>
                          <m:t>𝑎</m:t>
                        </m:r>
                      </m:den>
                    </m:f>
                  </m:oMath>
                </a14:m>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 100%</a:t>
                </a:r>
                <a:endParaRPr lang="en-ID" sz="1800" kern="100" dirty="0">
                  <a:effectLst/>
                  <a:latin typeface="Aptos" panose="020B0004020202020204"/>
                  <a:ea typeface="Aptos" panose="020B0004020202020204"/>
                  <a:cs typeface="Times New Roman" panose="02020603050405020304" pitchFamily="18" charset="0"/>
                </a:endParaRPr>
              </a:p>
            </p:txBody>
          </p:sp>
        </mc:Choice>
        <mc:Fallback>
          <p:sp>
            <p:nvSpPr>
              <p:cNvPr id="1608" name="Google Shape;1608;p41"/>
              <p:cNvSpPr txBox="1">
                <a:spLocks noGrp="1" noRot="1" noChangeAspect="1" noMove="1" noResize="1" noEditPoints="1" noAdjustHandles="1" noChangeArrowheads="1" noChangeShapeType="1" noTextEdit="1"/>
              </p:cNvSpPr>
              <p:nvPr>
                <p:ph type="subTitle" idx="4"/>
              </p:nvPr>
            </p:nvSpPr>
            <p:spPr>
              <a:xfrm>
                <a:off x="5452500" y="2126421"/>
                <a:ext cx="2336400" cy="793578"/>
              </a:xfrm>
              <a:prstGeom prst="rect">
                <a:avLst/>
              </a:prstGeom>
              <a:blipFill>
                <a:blip r:embed="rId3"/>
                <a:stretch>
                  <a:fillRect/>
                </a:stretch>
              </a:blipFill>
            </p:spPr>
            <p:txBody>
              <a:bodyPr/>
              <a:lstStyle/>
              <a:p>
                <a:r>
                  <a:rPr lang="en-ID">
                    <a:noFill/>
                  </a:rPr>
                  <a:t> </a:t>
                </a:r>
              </a:p>
            </p:txBody>
          </p:sp>
        </mc:Fallback>
      </mc:AlternateContent>
      <p:sp>
        <p:nvSpPr>
          <p:cNvPr id="1609" name="Google Shape;1609;p41"/>
          <p:cNvSpPr txBox="1">
            <a:spLocks noGrp="1"/>
          </p:cNvSpPr>
          <p:nvPr>
            <p:ph type="title" idx="5"/>
          </p:nvPr>
        </p:nvSpPr>
        <p:spPr>
          <a:xfrm>
            <a:off x="5452500" y="336705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Galat Relatif HAmpiran</a:t>
            </a:r>
            <a:endParaRPr dirty="0"/>
          </a:p>
        </p:txBody>
      </p:sp>
      <mc:AlternateContent xmlns:mc="http://schemas.openxmlformats.org/markup-compatibility/2006">
        <mc:Choice xmlns:a14="http://schemas.microsoft.com/office/drawing/2010/main" Requires="a14">
          <p:sp>
            <p:nvSpPr>
              <p:cNvPr id="1610" name="Google Shape;1610;p41"/>
              <p:cNvSpPr txBox="1">
                <a:spLocks noGrp="1"/>
              </p:cNvSpPr>
              <p:nvPr>
                <p:ph type="subTitle" idx="6"/>
              </p:nvPr>
            </p:nvSpPr>
            <p:spPr>
              <a:xfrm>
                <a:off x="5452500" y="3894771"/>
                <a:ext cx="2336400" cy="657300"/>
              </a:xfrm>
              <a:prstGeom prst="rect">
                <a:avLst/>
              </a:prstGeom>
            </p:spPr>
            <p:txBody>
              <a:bodyPr spcFirstLastPara="1" wrap="square" lIns="91425" tIns="91425" rIns="91425" bIns="91425" anchor="t" anchorCtr="0">
                <a:noAutofit/>
              </a:bodyPr>
              <a:lstStyle/>
              <a:p>
                <a:pPr marL="0" indent="0">
                  <a:spcAft>
                    <a:spcPts val="1600"/>
                  </a:spcAft>
                </a:pPr>
                <a:r>
                  <a:rPr lang="en-US" sz="1800" dirty="0" err="1">
                    <a:effectLst/>
                    <a:latin typeface="Times New Roman" panose="02020603050405020304" pitchFamily="18" charset="0"/>
                    <a:ea typeface="Aptos" panose="020B0004020202020204"/>
                  </a:rPr>
                  <a:t>ɛ</a:t>
                </a:r>
                <a:r>
                  <a:rPr lang="en-US" sz="1800" baseline="-25000" dirty="0" err="1">
                    <a:effectLst/>
                    <a:latin typeface="Times New Roman" panose="02020603050405020304" pitchFamily="18" charset="0"/>
                    <a:ea typeface="Aptos" panose="020B0004020202020204"/>
                  </a:rPr>
                  <a:t>RA</a:t>
                </a:r>
                <a:r>
                  <a:rPr lang="en-US" sz="1800" dirty="0">
                    <a:effectLst/>
                    <a:latin typeface="Times New Roman" panose="02020603050405020304" pitchFamily="18" charset="0"/>
                    <a:ea typeface="Aptos" panose="020B0004020202020204"/>
                  </a:rPr>
                  <a:t> = </a:t>
                </a:r>
                <a14:m>
                  <m:oMath xmlns:m="http://schemas.openxmlformats.org/officeDocument/2006/math">
                    <m:f>
                      <m:fPr>
                        <m:ctrlPr>
                          <a:rPr lang="en-ID" sz="1600" i="1">
                            <a:effectLst/>
                            <a:latin typeface="Cambria Math" panose="02040503050406030204" pitchFamily="18" charset="0"/>
                            <a:cs typeface="Times New Roman" panose="02020603050405020304" pitchFamily="18" charset="0"/>
                          </a:rPr>
                        </m:ctrlPr>
                      </m:fPr>
                      <m:num>
                        <m:r>
                          <a:rPr lang="en-US" sz="1800" i="1">
                            <a:effectLst/>
                            <a:latin typeface="Cambria Math" panose="02040503050406030204" pitchFamily="18" charset="0"/>
                            <a:ea typeface="Aptos" panose="020B0004020202020204"/>
                            <a:cs typeface="Times New Roman" panose="02020603050405020304" pitchFamily="18" charset="0"/>
                          </a:rPr>
                          <m:t>|</m:t>
                        </m:r>
                        <m:r>
                          <a:rPr lang="en-US" sz="1800" i="1">
                            <a:effectLst/>
                            <a:latin typeface="Cambria Math" panose="02040503050406030204" pitchFamily="18" charset="0"/>
                            <a:ea typeface="Aptos" panose="020B0004020202020204"/>
                            <a:cs typeface="Times New Roman" panose="02020603050405020304" pitchFamily="18" charset="0"/>
                          </a:rPr>
                          <m:t>𝜀</m:t>
                        </m:r>
                        <m:r>
                          <a:rPr lang="en-US" sz="1800" i="1">
                            <a:effectLst/>
                            <a:latin typeface="Cambria Math" panose="02040503050406030204" pitchFamily="18" charset="0"/>
                            <a:ea typeface="Aptos" panose="020B0004020202020204"/>
                            <a:cs typeface="Times New Roman" panose="02020603050405020304" pitchFamily="18" charset="0"/>
                          </a:rPr>
                          <m:t>|</m:t>
                        </m:r>
                      </m:num>
                      <m:den>
                        <m:r>
                          <a:rPr lang="en-US" sz="1800" i="1">
                            <a:effectLst/>
                            <a:latin typeface="Cambria Math" panose="02040503050406030204" pitchFamily="18" charset="0"/>
                            <a:ea typeface="Aptos" panose="020B0004020202020204"/>
                            <a:cs typeface="Times New Roman" panose="02020603050405020304" pitchFamily="18" charset="0"/>
                          </a:rPr>
                          <m:t>â</m:t>
                        </m:r>
                      </m:den>
                    </m:f>
                  </m:oMath>
                </a14:m>
                <a:r>
                  <a:rPr lang="en-US" sz="1800" dirty="0">
                    <a:effectLst/>
                    <a:latin typeface="Times New Roman" panose="02020603050405020304" pitchFamily="18" charset="0"/>
                    <a:ea typeface="Times New Roman" panose="02020603050405020304" pitchFamily="18" charset="0"/>
                  </a:rPr>
                  <a:t> × 100%</a:t>
                </a:r>
                <a:endParaRPr sz="1050" dirty="0">
                  <a:latin typeface="Anaheim" panose="020B0604020202020204" charset="0"/>
                </a:endParaRPr>
              </a:p>
            </p:txBody>
          </p:sp>
        </mc:Choice>
        <mc:Fallback>
          <p:sp>
            <p:nvSpPr>
              <p:cNvPr id="1610" name="Google Shape;1610;p41"/>
              <p:cNvSpPr txBox="1">
                <a:spLocks noGrp="1" noRot="1" noChangeAspect="1" noMove="1" noResize="1" noEditPoints="1" noAdjustHandles="1" noChangeArrowheads="1" noChangeShapeType="1" noTextEdit="1"/>
              </p:cNvSpPr>
              <p:nvPr>
                <p:ph type="subTitle" idx="6"/>
              </p:nvPr>
            </p:nvSpPr>
            <p:spPr>
              <a:xfrm>
                <a:off x="5452500" y="3894771"/>
                <a:ext cx="2336400" cy="657300"/>
              </a:xfrm>
              <a:prstGeom prst="rect">
                <a:avLst/>
              </a:prstGeom>
              <a:blipFill>
                <a:blip r:embed="rId4"/>
                <a:stretch>
                  <a:fillRect/>
                </a:stretch>
              </a:blipFill>
            </p:spPr>
            <p:txBody>
              <a:bodyPr/>
              <a:lstStyle/>
              <a:p>
                <a:r>
                  <a:rPr lang="en-ID">
                    <a:noFill/>
                  </a:rPr>
                  <a:t> </a:t>
                </a:r>
              </a:p>
            </p:txBody>
          </p:sp>
        </mc:Fallback>
      </mc:AlternateContent>
      <p:grpSp>
        <p:nvGrpSpPr>
          <p:cNvPr id="1611" name="Google Shape;1611;p41"/>
          <p:cNvGrpSpPr/>
          <p:nvPr/>
        </p:nvGrpSpPr>
        <p:grpSpPr>
          <a:xfrm>
            <a:off x="4242379" y="1811347"/>
            <a:ext cx="650997" cy="759684"/>
            <a:chOff x="4876875" y="1427500"/>
            <a:chExt cx="1130400" cy="1319125"/>
          </a:xfrm>
        </p:grpSpPr>
        <p:sp>
          <p:nvSpPr>
            <p:cNvPr id="1612" name="Google Shape;1612;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41"/>
          <p:cNvGrpSpPr/>
          <p:nvPr/>
        </p:nvGrpSpPr>
        <p:grpSpPr>
          <a:xfrm>
            <a:off x="4242379" y="3579710"/>
            <a:ext cx="650997" cy="759684"/>
            <a:chOff x="4876875" y="1427500"/>
            <a:chExt cx="1130400" cy="1319125"/>
          </a:xfrm>
        </p:grpSpPr>
        <p:sp>
          <p:nvSpPr>
            <p:cNvPr id="1615" name="Google Shape;1615;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41"/>
          <p:cNvGrpSpPr/>
          <p:nvPr/>
        </p:nvGrpSpPr>
        <p:grpSpPr>
          <a:xfrm>
            <a:off x="4242379" y="2695522"/>
            <a:ext cx="650997" cy="759684"/>
            <a:chOff x="4876875" y="1427500"/>
            <a:chExt cx="1130400" cy="1319125"/>
          </a:xfrm>
        </p:grpSpPr>
        <p:sp>
          <p:nvSpPr>
            <p:cNvPr id="1618" name="Google Shape;1618;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20" name="Google Shape;1620;p41"/>
          <p:cNvCxnSpPr>
            <a:stCxn id="1612" idx="3"/>
            <a:endCxn id="1607" idx="1"/>
          </p:cNvCxnSpPr>
          <p:nvPr/>
        </p:nvCxnSpPr>
        <p:spPr>
          <a:xfrm rot="10800000" flipH="1">
            <a:off x="4893377" y="1862499"/>
            <a:ext cx="559200" cy="391500"/>
          </a:xfrm>
          <a:prstGeom prst="bentConnector3">
            <a:avLst>
              <a:gd name="adj1" fmla="val 49993"/>
            </a:avLst>
          </a:prstGeom>
          <a:noFill/>
          <a:ln w="9525" cap="flat" cmpd="sng">
            <a:solidFill>
              <a:schemeClr val="dk2"/>
            </a:solidFill>
            <a:prstDash val="solid"/>
            <a:round/>
            <a:headEnd type="none" w="med" len="med"/>
            <a:tailEnd type="none" w="med" len="med"/>
          </a:ln>
        </p:spPr>
      </p:cxnSp>
      <p:cxnSp>
        <p:nvCxnSpPr>
          <p:cNvPr id="1621" name="Google Shape;1621;p41"/>
          <p:cNvCxnSpPr>
            <a:stCxn id="1605" idx="3"/>
            <a:endCxn id="1618" idx="1"/>
          </p:cNvCxnSpPr>
          <p:nvPr/>
        </p:nvCxnSpPr>
        <p:spPr>
          <a:xfrm>
            <a:off x="3691500" y="2746721"/>
            <a:ext cx="550800" cy="391500"/>
          </a:xfrm>
          <a:prstGeom prst="bentConnector3">
            <a:avLst>
              <a:gd name="adj1" fmla="val 50007"/>
            </a:avLst>
          </a:prstGeom>
          <a:noFill/>
          <a:ln w="9525" cap="flat" cmpd="sng">
            <a:solidFill>
              <a:schemeClr val="dk2"/>
            </a:solidFill>
            <a:prstDash val="solid"/>
            <a:round/>
            <a:headEnd type="none" w="med" len="med"/>
            <a:tailEnd type="none" w="med" len="med"/>
          </a:ln>
        </p:spPr>
      </p:cxnSp>
      <p:cxnSp>
        <p:nvCxnSpPr>
          <p:cNvPr id="1622" name="Google Shape;1622;p41"/>
          <p:cNvCxnSpPr>
            <a:stCxn id="1615" idx="3"/>
            <a:endCxn id="1609" idx="1"/>
          </p:cNvCxnSpPr>
          <p:nvPr/>
        </p:nvCxnSpPr>
        <p:spPr>
          <a:xfrm rot="10800000" flipH="1">
            <a:off x="4893377" y="3630861"/>
            <a:ext cx="559200" cy="391500"/>
          </a:xfrm>
          <a:prstGeom prst="bentConnector3">
            <a:avLst>
              <a:gd name="adj1" fmla="val 49993"/>
            </a:avLst>
          </a:prstGeom>
          <a:noFill/>
          <a:ln w="9525" cap="flat" cmpd="sng">
            <a:solidFill>
              <a:schemeClr val="dk2"/>
            </a:solidFill>
            <a:prstDash val="solid"/>
            <a:round/>
            <a:headEnd type="none" w="med" len="med"/>
            <a:tailEnd type="none" w="med" len="med"/>
          </a:ln>
        </p:spPr>
      </p:cxnSp>
      <p:grpSp>
        <p:nvGrpSpPr>
          <p:cNvPr id="1623" name="Google Shape;1623;p41"/>
          <p:cNvGrpSpPr/>
          <p:nvPr/>
        </p:nvGrpSpPr>
        <p:grpSpPr>
          <a:xfrm>
            <a:off x="4411203" y="3887933"/>
            <a:ext cx="327024" cy="269049"/>
            <a:chOff x="3437462" y="2859987"/>
            <a:chExt cx="327024" cy="269049"/>
          </a:xfrm>
        </p:grpSpPr>
        <p:sp>
          <p:nvSpPr>
            <p:cNvPr id="1624" name="Google Shape;1624;p41"/>
            <p:cNvSpPr/>
            <p:nvPr/>
          </p:nvSpPr>
          <p:spPr>
            <a:xfrm>
              <a:off x="3461569" y="2903372"/>
              <a:ext cx="279760" cy="192153"/>
            </a:xfrm>
            <a:custGeom>
              <a:avLst/>
              <a:gdLst/>
              <a:ahLst/>
              <a:cxnLst/>
              <a:rect l="l" t="t" r="r" b="b"/>
              <a:pathLst>
                <a:path w="7880" h="5412" extrusionOk="0">
                  <a:moveTo>
                    <a:pt x="306" y="1"/>
                  </a:moveTo>
                  <a:cubicBezTo>
                    <a:pt x="137" y="1"/>
                    <a:pt x="1" y="137"/>
                    <a:pt x="1" y="306"/>
                  </a:cubicBezTo>
                  <a:lnTo>
                    <a:pt x="1" y="5105"/>
                  </a:lnTo>
                  <a:cubicBezTo>
                    <a:pt x="1" y="5275"/>
                    <a:pt x="137" y="5411"/>
                    <a:pt x="306" y="5411"/>
                  </a:cubicBezTo>
                  <a:lnTo>
                    <a:pt x="7571" y="5411"/>
                  </a:lnTo>
                  <a:cubicBezTo>
                    <a:pt x="7740" y="5411"/>
                    <a:pt x="7879" y="5275"/>
                    <a:pt x="7876" y="5105"/>
                  </a:cubicBezTo>
                  <a:lnTo>
                    <a:pt x="7876" y="306"/>
                  </a:lnTo>
                  <a:cubicBezTo>
                    <a:pt x="7876" y="137"/>
                    <a:pt x="7740" y="1"/>
                    <a:pt x="75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3717267" y="2903372"/>
              <a:ext cx="24071" cy="192153"/>
            </a:xfrm>
            <a:custGeom>
              <a:avLst/>
              <a:gdLst/>
              <a:ahLst/>
              <a:cxnLst/>
              <a:rect l="l" t="t" r="r" b="b"/>
              <a:pathLst>
                <a:path w="678" h="5412" extrusionOk="0">
                  <a:moveTo>
                    <a:pt x="1" y="1"/>
                  </a:moveTo>
                  <a:cubicBezTo>
                    <a:pt x="169" y="1"/>
                    <a:pt x="306" y="137"/>
                    <a:pt x="306" y="306"/>
                  </a:cubicBezTo>
                  <a:lnTo>
                    <a:pt x="306" y="5105"/>
                  </a:lnTo>
                  <a:cubicBezTo>
                    <a:pt x="306" y="5275"/>
                    <a:pt x="169" y="5411"/>
                    <a:pt x="1" y="5411"/>
                  </a:cubicBezTo>
                  <a:lnTo>
                    <a:pt x="371" y="5411"/>
                  </a:lnTo>
                  <a:cubicBezTo>
                    <a:pt x="541" y="5411"/>
                    <a:pt x="677" y="5275"/>
                    <a:pt x="677" y="5105"/>
                  </a:cubicBezTo>
                  <a:lnTo>
                    <a:pt x="677" y="306"/>
                  </a:lnTo>
                  <a:cubicBezTo>
                    <a:pt x="677" y="137"/>
                    <a:pt x="538" y="1"/>
                    <a:pt x="37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3482871" y="2921266"/>
              <a:ext cx="237086" cy="156364"/>
            </a:xfrm>
            <a:custGeom>
              <a:avLst/>
              <a:gdLst/>
              <a:ahLst/>
              <a:cxnLst/>
              <a:rect l="l" t="t" r="r" b="b"/>
              <a:pathLst>
                <a:path w="6678" h="4404" extrusionOk="0">
                  <a:moveTo>
                    <a:pt x="206" y="0"/>
                  </a:moveTo>
                  <a:cubicBezTo>
                    <a:pt x="93" y="0"/>
                    <a:pt x="1" y="92"/>
                    <a:pt x="1" y="205"/>
                  </a:cubicBezTo>
                  <a:lnTo>
                    <a:pt x="1" y="4198"/>
                  </a:lnTo>
                  <a:cubicBezTo>
                    <a:pt x="1" y="4312"/>
                    <a:pt x="93" y="4404"/>
                    <a:pt x="206" y="4404"/>
                  </a:cubicBezTo>
                  <a:lnTo>
                    <a:pt x="6473" y="4404"/>
                  </a:lnTo>
                  <a:cubicBezTo>
                    <a:pt x="6586" y="4404"/>
                    <a:pt x="6678" y="4312"/>
                    <a:pt x="6678" y="4198"/>
                  </a:cubicBezTo>
                  <a:lnTo>
                    <a:pt x="6678" y="205"/>
                  </a:lnTo>
                  <a:cubicBezTo>
                    <a:pt x="6678" y="92"/>
                    <a:pt x="6586" y="0"/>
                    <a:pt x="6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3699302" y="2921266"/>
              <a:ext cx="20662" cy="156364"/>
            </a:xfrm>
            <a:custGeom>
              <a:avLst/>
              <a:gdLst/>
              <a:ahLst/>
              <a:cxnLst/>
              <a:rect l="l" t="t" r="r" b="b"/>
              <a:pathLst>
                <a:path w="582" h="4404" extrusionOk="0">
                  <a:moveTo>
                    <a:pt x="380" y="0"/>
                  </a:moveTo>
                  <a:cubicBezTo>
                    <a:pt x="379" y="0"/>
                    <a:pt x="378" y="0"/>
                    <a:pt x="377" y="0"/>
                  </a:cubicBezTo>
                  <a:lnTo>
                    <a:pt x="0" y="0"/>
                  </a:lnTo>
                  <a:cubicBezTo>
                    <a:pt x="114" y="0"/>
                    <a:pt x="206" y="92"/>
                    <a:pt x="206" y="205"/>
                  </a:cubicBezTo>
                  <a:lnTo>
                    <a:pt x="206" y="4198"/>
                  </a:lnTo>
                  <a:cubicBezTo>
                    <a:pt x="206" y="4312"/>
                    <a:pt x="114" y="4404"/>
                    <a:pt x="0" y="4404"/>
                  </a:cubicBezTo>
                  <a:lnTo>
                    <a:pt x="377" y="4404"/>
                  </a:lnTo>
                  <a:cubicBezTo>
                    <a:pt x="490" y="4404"/>
                    <a:pt x="582" y="4312"/>
                    <a:pt x="582" y="4198"/>
                  </a:cubicBezTo>
                  <a:lnTo>
                    <a:pt x="582" y="205"/>
                  </a:lnTo>
                  <a:cubicBezTo>
                    <a:pt x="582" y="93"/>
                    <a:pt x="491" y="0"/>
                    <a:pt x="38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3538825" y="3014712"/>
              <a:ext cx="96744" cy="62915"/>
            </a:xfrm>
            <a:custGeom>
              <a:avLst/>
              <a:gdLst/>
              <a:ahLst/>
              <a:cxnLst/>
              <a:rect l="l" t="t" r="r" b="b"/>
              <a:pathLst>
                <a:path w="2725" h="1772" extrusionOk="0">
                  <a:moveTo>
                    <a:pt x="1362" y="0"/>
                  </a:moveTo>
                  <a:cubicBezTo>
                    <a:pt x="611" y="0"/>
                    <a:pt x="0" y="609"/>
                    <a:pt x="0" y="1362"/>
                  </a:cubicBezTo>
                  <a:lnTo>
                    <a:pt x="0" y="1772"/>
                  </a:lnTo>
                  <a:lnTo>
                    <a:pt x="2724" y="1772"/>
                  </a:lnTo>
                  <a:lnTo>
                    <a:pt x="2724" y="1362"/>
                  </a:lnTo>
                  <a:cubicBezTo>
                    <a:pt x="2724" y="609"/>
                    <a:pt x="2114"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3580222" y="3014712"/>
              <a:ext cx="55348" cy="62915"/>
            </a:xfrm>
            <a:custGeom>
              <a:avLst/>
              <a:gdLst/>
              <a:ahLst/>
              <a:cxnLst/>
              <a:rect l="l" t="t" r="r" b="b"/>
              <a:pathLst>
                <a:path w="1559" h="1772" extrusionOk="0">
                  <a:moveTo>
                    <a:pt x="196" y="0"/>
                  </a:moveTo>
                  <a:cubicBezTo>
                    <a:pt x="130" y="0"/>
                    <a:pt x="65" y="5"/>
                    <a:pt x="0" y="15"/>
                  </a:cubicBezTo>
                  <a:cubicBezTo>
                    <a:pt x="296" y="58"/>
                    <a:pt x="563" y="196"/>
                    <a:pt x="767" y="399"/>
                  </a:cubicBezTo>
                  <a:cubicBezTo>
                    <a:pt x="1013" y="645"/>
                    <a:pt x="1166" y="986"/>
                    <a:pt x="1166" y="1362"/>
                  </a:cubicBezTo>
                  <a:lnTo>
                    <a:pt x="1166" y="1772"/>
                  </a:lnTo>
                  <a:lnTo>
                    <a:pt x="1558" y="1772"/>
                  </a:lnTo>
                  <a:lnTo>
                    <a:pt x="1558" y="1362"/>
                  </a:lnTo>
                  <a:cubicBezTo>
                    <a:pt x="1558" y="986"/>
                    <a:pt x="1405" y="645"/>
                    <a:pt x="1158" y="399"/>
                  </a:cubicBezTo>
                  <a:cubicBezTo>
                    <a:pt x="912" y="153"/>
                    <a:pt x="571" y="0"/>
                    <a:pt x="1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3576530" y="2990854"/>
              <a:ext cx="21337" cy="38949"/>
            </a:xfrm>
            <a:custGeom>
              <a:avLst/>
              <a:gdLst/>
              <a:ahLst/>
              <a:cxnLst/>
              <a:rect l="l" t="t" r="r" b="b"/>
              <a:pathLst>
                <a:path w="601" h="1097" extrusionOk="0">
                  <a:moveTo>
                    <a:pt x="0" y="0"/>
                  </a:moveTo>
                  <a:lnTo>
                    <a:pt x="0" y="796"/>
                  </a:lnTo>
                  <a:cubicBezTo>
                    <a:pt x="0" y="962"/>
                    <a:pt x="134" y="1097"/>
                    <a:pt x="300" y="1097"/>
                  </a:cubicBezTo>
                  <a:cubicBezTo>
                    <a:pt x="465" y="1097"/>
                    <a:pt x="600" y="962"/>
                    <a:pt x="600" y="796"/>
                  </a:cubicBezTo>
                  <a:lnTo>
                    <a:pt x="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3581785" y="2990783"/>
              <a:ext cx="16083" cy="38913"/>
            </a:xfrm>
            <a:custGeom>
              <a:avLst/>
              <a:gdLst/>
              <a:ahLst/>
              <a:cxnLst/>
              <a:rect l="l" t="t" r="r" b="b"/>
              <a:pathLst>
                <a:path w="453" h="1096" extrusionOk="0">
                  <a:moveTo>
                    <a:pt x="152" y="1"/>
                  </a:moveTo>
                  <a:lnTo>
                    <a:pt x="152" y="797"/>
                  </a:lnTo>
                  <a:cubicBezTo>
                    <a:pt x="152" y="907"/>
                    <a:pt x="91" y="1005"/>
                    <a:pt x="1" y="1057"/>
                  </a:cubicBezTo>
                  <a:cubicBezTo>
                    <a:pt x="47" y="1082"/>
                    <a:pt x="98" y="1096"/>
                    <a:pt x="152" y="1096"/>
                  </a:cubicBezTo>
                  <a:cubicBezTo>
                    <a:pt x="317" y="1096"/>
                    <a:pt x="452" y="961"/>
                    <a:pt x="452" y="797"/>
                  </a:cubicBezTo>
                  <a:lnTo>
                    <a:pt x="452"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3543973" y="2909550"/>
              <a:ext cx="86378" cy="92455"/>
            </a:xfrm>
            <a:custGeom>
              <a:avLst/>
              <a:gdLst/>
              <a:ahLst/>
              <a:cxnLst/>
              <a:rect l="l" t="t" r="r" b="b"/>
              <a:pathLst>
                <a:path w="2433" h="2604" extrusionOk="0">
                  <a:moveTo>
                    <a:pt x="1217" y="1"/>
                  </a:moveTo>
                  <a:lnTo>
                    <a:pt x="1" y="645"/>
                  </a:lnTo>
                  <a:lnTo>
                    <a:pt x="1" y="1388"/>
                  </a:lnTo>
                  <a:cubicBezTo>
                    <a:pt x="1" y="2060"/>
                    <a:pt x="546" y="2604"/>
                    <a:pt x="1217" y="2604"/>
                  </a:cubicBezTo>
                  <a:cubicBezTo>
                    <a:pt x="1889" y="2604"/>
                    <a:pt x="2433" y="2059"/>
                    <a:pt x="2433" y="1388"/>
                  </a:cubicBezTo>
                  <a:lnTo>
                    <a:pt x="2433" y="645"/>
                  </a:lnTo>
                  <a:lnTo>
                    <a:pt x="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3580577" y="2925385"/>
              <a:ext cx="49775" cy="76584"/>
            </a:xfrm>
            <a:custGeom>
              <a:avLst/>
              <a:gdLst/>
              <a:ahLst/>
              <a:cxnLst/>
              <a:rect l="l" t="t" r="r" b="b"/>
              <a:pathLst>
                <a:path w="1402" h="2157" extrusionOk="0">
                  <a:moveTo>
                    <a:pt x="1032" y="1"/>
                  </a:moveTo>
                  <a:lnTo>
                    <a:pt x="1032" y="941"/>
                  </a:lnTo>
                  <a:cubicBezTo>
                    <a:pt x="1032" y="1548"/>
                    <a:pt x="583" y="2053"/>
                    <a:pt x="0" y="2142"/>
                  </a:cubicBezTo>
                  <a:cubicBezTo>
                    <a:pt x="62" y="2151"/>
                    <a:pt x="122" y="2157"/>
                    <a:pt x="186" y="2157"/>
                  </a:cubicBezTo>
                  <a:cubicBezTo>
                    <a:pt x="858" y="2157"/>
                    <a:pt x="1402" y="1613"/>
                    <a:pt x="1402" y="942"/>
                  </a:cubicBezTo>
                  <a:lnTo>
                    <a:pt x="1402" y="199"/>
                  </a:lnTo>
                  <a:lnTo>
                    <a:pt x="1032"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3543973" y="2887218"/>
              <a:ext cx="86378" cy="50737"/>
            </a:xfrm>
            <a:custGeom>
              <a:avLst/>
              <a:gdLst/>
              <a:ahLst/>
              <a:cxnLst/>
              <a:rect l="l" t="t" r="r" b="b"/>
              <a:pathLst>
                <a:path w="2433" h="1429" extrusionOk="0">
                  <a:moveTo>
                    <a:pt x="1217" y="1"/>
                  </a:moveTo>
                  <a:cubicBezTo>
                    <a:pt x="546" y="1"/>
                    <a:pt x="1" y="543"/>
                    <a:pt x="1" y="1217"/>
                  </a:cubicBezTo>
                  <a:lnTo>
                    <a:pt x="1" y="1428"/>
                  </a:lnTo>
                  <a:cubicBezTo>
                    <a:pt x="1" y="1428"/>
                    <a:pt x="1" y="1428"/>
                    <a:pt x="2" y="1428"/>
                  </a:cubicBezTo>
                  <a:cubicBezTo>
                    <a:pt x="38" y="1428"/>
                    <a:pt x="799" y="1422"/>
                    <a:pt x="1217" y="843"/>
                  </a:cubicBezTo>
                  <a:cubicBezTo>
                    <a:pt x="1635" y="1422"/>
                    <a:pt x="2396" y="1428"/>
                    <a:pt x="2431" y="1428"/>
                  </a:cubicBezTo>
                  <a:cubicBezTo>
                    <a:pt x="2432" y="1428"/>
                    <a:pt x="2433" y="1428"/>
                    <a:pt x="2433" y="1428"/>
                  </a:cubicBezTo>
                  <a:lnTo>
                    <a:pt x="2433" y="1217"/>
                  </a:lnTo>
                  <a:cubicBezTo>
                    <a:pt x="2433" y="543"/>
                    <a:pt x="1889" y="1"/>
                    <a:pt x="1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3580577" y="2887147"/>
              <a:ext cx="49775" cy="50772"/>
            </a:xfrm>
            <a:custGeom>
              <a:avLst/>
              <a:gdLst/>
              <a:ahLst/>
              <a:cxnLst/>
              <a:rect l="l" t="t" r="r" b="b"/>
              <a:pathLst>
                <a:path w="1402" h="1430" extrusionOk="0">
                  <a:moveTo>
                    <a:pt x="186" y="0"/>
                  </a:moveTo>
                  <a:cubicBezTo>
                    <a:pt x="122" y="0"/>
                    <a:pt x="62" y="6"/>
                    <a:pt x="0" y="14"/>
                  </a:cubicBezTo>
                  <a:cubicBezTo>
                    <a:pt x="586" y="105"/>
                    <a:pt x="1032" y="609"/>
                    <a:pt x="1032" y="1216"/>
                  </a:cubicBezTo>
                  <a:lnTo>
                    <a:pt x="1032" y="1379"/>
                  </a:lnTo>
                  <a:cubicBezTo>
                    <a:pt x="1232" y="1428"/>
                    <a:pt x="1385" y="1429"/>
                    <a:pt x="1400" y="1429"/>
                  </a:cubicBezTo>
                  <a:cubicBezTo>
                    <a:pt x="1401" y="1429"/>
                    <a:pt x="1402" y="1429"/>
                    <a:pt x="1402" y="1429"/>
                  </a:cubicBezTo>
                  <a:lnTo>
                    <a:pt x="1402" y="1216"/>
                  </a:lnTo>
                  <a:cubicBezTo>
                    <a:pt x="1402" y="545"/>
                    <a:pt x="858" y="3"/>
                    <a:pt x="18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3527535" y="2937811"/>
              <a:ext cx="16580" cy="23291"/>
            </a:xfrm>
            <a:custGeom>
              <a:avLst/>
              <a:gdLst/>
              <a:ahLst/>
              <a:cxnLst/>
              <a:rect l="l" t="t" r="r" b="b"/>
              <a:pathLst>
                <a:path w="467" h="656" extrusionOk="0">
                  <a:moveTo>
                    <a:pt x="327" y="1"/>
                  </a:moveTo>
                  <a:cubicBezTo>
                    <a:pt x="146" y="1"/>
                    <a:pt x="0" y="146"/>
                    <a:pt x="0" y="327"/>
                  </a:cubicBezTo>
                  <a:cubicBezTo>
                    <a:pt x="0" y="509"/>
                    <a:pt x="147" y="655"/>
                    <a:pt x="327" y="655"/>
                  </a:cubicBezTo>
                  <a:lnTo>
                    <a:pt x="467" y="655"/>
                  </a:lnTo>
                  <a:lnTo>
                    <a:pt x="4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3630318" y="2937811"/>
              <a:ext cx="16580" cy="23291"/>
            </a:xfrm>
            <a:custGeom>
              <a:avLst/>
              <a:gdLst/>
              <a:ahLst/>
              <a:cxnLst/>
              <a:rect l="l" t="t" r="r" b="b"/>
              <a:pathLst>
                <a:path w="467" h="656" extrusionOk="0">
                  <a:moveTo>
                    <a:pt x="1" y="1"/>
                  </a:moveTo>
                  <a:lnTo>
                    <a:pt x="1" y="655"/>
                  </a:lnTo>
                  <a:lnTo>
                    <a:pt x="140" y="655"/>
                  </a:lnTo>
                  <a:cubicBezTo>
                    <a:pt x="320" y="655"/>
                    <a:pt x="467" y="509"/>
                    <a:pt x="467" y="327"/>
                  </a:cubicBezTo>
                  <a:cubicBezTo>
                    <a:pt x="467" y="146"/>
                    <a:pt x="322"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3630318" y="2939125"/>
              <a:ext cx="16580" cy="21978"/>
            </a:xfrm>
            <a:custGeom>
              <a:avLst/>
              <a:gdLst/>
              <a:ahLst/>
              <a:cxnLst/>
              <a:rect l="l" t="t" r="r" b="b"/>
              <a:pathLst>
                <a:path w="467" h="619" extrusionOk="0">
                  <a:moveTo>
                    <a:pt x="291" y="1"/>
                  </a:moveTo>
                  <a:lnTo>
                    <a:pt x="291" y="1"/>
                  </a:lnTo>
                  <a:cubicBezTo>
                    <a:pt x="303" y="36"/>
                    <a:pt x="310" y="74"/>
                    <a:pt x="310" y="115"/>
                  </a:cubicBezTo>
                  <a:cubicBezTo>
                    <a:pt x="310" y="290"/>
                    <a:pt x="173" y="433"/>
                    <a:pt x="1" y="441"/>
                  </a:cubicBezTo>
                  <a:lnTo>
                    <a:pt x="1" y="618"/>
                  </a:lnTo>
                  <a:lnTo>
                    <a:pt x="140" y="618"/>
                  </a:lnTo>
                  <a:cubicBezTo>
                    <a:pt x="322" y="618"/>
                    <a:pt x="467" y="470"/>
                    <a:pt x="467" y="290"/>
                  </a:cubicBezTo>
                  <a:cubicBezTo>
                    <a:pt x="467" y="201"/>
                    <a:pt x="430" y="119"/>
                    <a:pt x="372" y="60"/>
                  </a:cubicBezTo>
                  <a:cubicBezTo>
                    <a:pt x="349" y="37"/>
                    <a:pt x="322" y="17"/>
                    <a:pt x="29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3563003" y="2944592"/>
              <a:ext cx="9586" cy="15019"/>
            </a:xfrm>
            <a:custGeom>
              <a:avLst/>
              <a:gdLst/>
              <a:ahLst/>
              <a:cxnLst/>
              <a:rect l="l" t="t" r="r" b="b"/>
              <a:pathLst>
                <a:path w="270" h="423" extrusionOk="0">
                  <a:moveTo>
                    <a:pt x="134" y="1"/>
                  </a:moveTo>
                  <a:cubicBezTo>
                    <a:pt x="61" y="1"/>
                    <a:pt x="0" y="63"/>
                    <a:pt x="0" y="136"/>
                  </a:cubicBezTo>
                  <a:lnTo>
                    <a:pt x="0" y="287"/>
                  </a:lnTo>
                  <a:cubicBezTo>
                    <a:pt x="0" y="361"/>
                    <a:pt x="61" y="423"/>
                    <a:pt x="134" y="423"/>
                  </a:cubicBezTo>
                  <a:cubicBezTo>
                    <a:pt x="210" y="423"/>
                    <a:pt x="269" y="364"/>
                    <a:pt x="269" y="287"/>
                  </a:cubicBezTo>
                  <a:lnTo>
                    <a:pt x="269" y="136"/>
                  </a:lnTo>
                  <a:cubicBezTo>
                    <a:pt x="269" y="63"/>
                    <a:pt x="209"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3601809" y="2944592"/>
              <a:ext cx="9586" cy="15019"/>
            </a:xfrm>
            <a:custGeom>
              <a:avLst/>
              <a:gdLst/>
              <a:ahLst/>
              <a:cxnLst/>
              <a:rect l="l" t="t" r="r" b="b"/>
              <a:pathLst>
                <a:path w="270" h="423" extrusionOk="0">
                  <a:moveTo>
                    <a:pt x="135" y="1"/>
                  </a:moveTo>
                  <a:cubicBezTo>
                    <a:pt x="61" y="1"/>
                    <a:pt x="1" y="63"/>
                    <a:pt x="1" y="136"/>
                  </a:cubicBezTo>
                  <a:lnTo>
                    <a:pt x="1" y="287"/>
                  </a:lnTo>
                  <a:cubicBezTo>
                    <a:pt x="1" y="361"/>
                    <a:pt x="61" y="423"/>
                    <a:pt x="135" y="423"/>
                  </a:cubicBezTo>
                  <a:cubicBezTo>
                    <a:pt x="209" y="423"/>
                    <a:pt x="270" y="364"/>
                    <a:pt x="270" y="287"/>
                  </a:cubicBezTo>
                  <a:lnTo>
                    <a:pt x="270" y="136"/>
                  </a:lnTo>
                  <a:cubicBezTo>
                    <a:pt x="270" y="63"/>
                    <a:pt x="209"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3636105" y="2972356"/>
              <a:ext cx="127951" cy="84786"/>
            </a:xfrm>
            <a:custGeom>
              <a:avLst/>
              <a:gdLst/>
              <a:ahLst/>
              <a:cxnLst/>
              <a:rect l="l" t="t" r="r" b="b"/>
              <a:pathLst>
                <a:path w="3604" h="2388" extrusionOk="0">
                  <a:moveTo>
                    <a:pt x="727" y="0"/>
                  </a:moveTo>
                  <a:cubicBezTo>
                    <a:pt x="633" y="0"/>
                    <a:pt x="557" y="75"/>
                    <a:pt x="557" y="169"/>
                  </a:cubicBezTo>
                  <a:lnTo>
                    <a:pt x="557" y="652"/>
                  </a:lnTo>
                  <a:cubicBezTo>
                    <a:pt x="557" y="750"/>
                    <a:pt x="507" y="838"/>
                    <a:pt x="425" y="888"/>
                  </a:cubicBezTo>
                  <a:lnTo>
                    <a:pt x="74" y="1097"/>
                  </a:lnTo>
                  <a:cubicBezTo>
                    <a:pt x="0" y="1140"/>
                    <a:pt x="0" y="1247"/>
                    <a:pt x="74" y="1290"/>
                  </a:cubicBezTo>
                  <a:lnTo>
                    <a:pt x="425" y="1498"/>
                  </a:lnTo>
                  <a:cubicBezTo>
                    <a:pt x="507" y="1547"/>
                    <a:pt x="557" y="1637"/>
                    <a:pt x="557" y="1734"/>
                  </a:cubicBezTo>
                  <a:lnTo>
                    <a:pt x="557" y="2218"/>
                  </a:lnTo>
                  <a:cubicBezTo>
                    <a:pt x="557" y="2311"/>
                    <a:pt x="633" y="2388"/>
                    <a:pt x="727" y="2388"/>
                  </a:cubicBezTo>
                  <a:lnTo>
                    <a:pt x="3434" y="2388"/>
                  </a:lnTo>
                  <a:cubicBezTo>
                    <a:pt x="3527" y="2388"/>
                    <a:pt x="3604" y="2311"/>
                    <a:pt x="3604" y="2218"/>
                  </a:cubicBezTo>
                  <a:lnTo>
                    <a:pt x="3604" y="169"/>
                  </a:lnTo>
                  <a:cubicBezTo>
                    <a:pt x="3604" y="75"/>
                    <a:pt x="3527" y="0"/>
                    <a:pt x="3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3745385" y="2972356"/>
              <a:ext cx="18674" cy="84750"/>
            </a:xfrm>
            <a:custGeom>
              <a:avLst/>
              <a:gdLst/>
              <a:ahLst/>
              <a:cxnLst/>
              <a:rect l="l" t="t" r="r" b="b"/>
              <a:pathLst>
                <a:path w="526" h="2387" extrusionOk="0">
                  <a:moveTo>
                    <a:pt x="0" y="0"/>
                  </a:moveTo>
                  <a:cubicBezTo>
                    <a:pt x="91" y="0"/>
                    <a:pt x="167" y="75"/>
                    <a:pt x="167" y="169"/>
                  </a:cubicBezTo>
                  <a:lnTo>
                    <a:pt x="167" y="2218"/>
                  </a:lnTo>
                  <a:cubicBezTo>
                    <a:pt x="167" y="2311"/>
                    <a:pt x="94" y="2386"/>
                    <a:pt x="0" y="2386"/>
                  </a:cubicBezTo>
                  <a:lnTo>
                    <a:pt x="357" y="2386"/>
                  </a:lnTo>
                  <a:cubicBezTo>
                    <a:pt x="449" y="2386"/>
                    <a:pt x="526" y="2311"/>
                    <a:pt x="526" y="2218"/>
                  </a:cubicBezTo>
                  <a:lnTo>
                    <a:pt x="526" y="169"/>
                  </a:lnTo>
                  <a:cubicBezTo>
                    <a:pt x="526" y="75"/>
                    <a:pt x="449" y="0"/>
                    <a:pt x="35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3675940" y="2988120"/>
              <a:ext cx="68058" cy="53186"/>
            </a:xfrm>
            <a:custGeom>
              <a:avLst/>
              <a:gdLst/>
              <a:ahLst/>
              <a:cxnLst/>
              <a:rect l="l" t="t" r="r" b="b"/>
              <a:pathLst>
                <a:path w="1917" h="1498" extrusionOk="0">
                  <a:moveTo>
                    <a:pt x="1388" y="0"/>
                  </a:moveTo>
                  <a:cubicBezTo>
                    <a:pt x="1184" y="0"/>
                    <a:pt x="1011" y="140"/>
                    <a:pt x="959" y="328"/>
                  </a:cubicBezTo>
                  <a:cubicBezTo>
                    <a:pt x="908" y="139"/>
                    <a:pt x="734" y="0"/>
                    <a:pt x="528" y="0"/>
                  </a:cubicBezTo>
                  <a:cubicBezTo>
                    <a:pt x="519" y="0"/>
                    <a:pt x="509" y="0"/>
                    <a:pt x="500" y="1"/>
                  </a:cubicBezTo>
                  <a:cubicBezTo>
                    <a:pt x="345" y="10"/>
                    <a:pt x="202" y="106"/>
                    <a:pt x="132" y="246"/>
                  </a:cubicBezTo>
                  <a:cubicBezTo>
                    <a:pt x="1" y="502"/>
                    <a:pt x="93" y="787"/>
                    <a:pt x="304" y="965"/>
                  </a:cubicBezTo>
                  <a:cubicBezTo>
                    <a:pt x="304" y="965"/>
                    <a:pt x="792" y="1375"/>
                    <a:pt x="925" y="1486"/>
                  </a:cubicBezTo>
                  <a:cubicBezTo>
                    <a:pt x="935" y="1494"/>
                    <a:pt x="947" y="1498"/>
                    <a:pt x="959" y="1498"/>
                  </a:cubicBezTo>
                  <a:cubicBezTo>
                    <a:pt x="971" y="1498"/>
                    <a:pt x="983" y="1494"/>
                    <a:pt x="992" y="1486"/>
                  </a:cubicBezTo>
                  <a:cubicBezTo>
                    <a:pt x="1125" y="1372"/>
                    <a:pt x="1612" y="965"/>
                    <a:pt x="1612" y="965"/>
                  </a:cubicBezTo>
                  <a:cubicBezTo>
                    <a:pt x="1827" y="785"/>
                    <a:pt x="1916" y="502"/>
                    <a:pt x="1787" y="246"/>
                  </a:cubicBezTo>
                  <a:cubicBezTo>
                    <a:pt x="1716" y="106"/>
                    <a:pt x="1575" y="10"/>
                    <a:pt x="1418" y="1"/>
                  </a:cubicBezTo>
                  <a:cubicBezTo>
                    <a:pt x="1408" y="0"/>
                    <a:pt x="1398" y="0"/>
                    <a:pt x="1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3698947" y="2988049"/>
              <a:ext cx="45053" cy="53258"/>
            </a:xfrm>
            <a:custGeom>
              <a:avLst/>
              <a:gdLst/>
              <a:ahLst/>
              <a:cxnLst/>
              <a:rect l="l" t="t" r="r" b="b"/>
              <a:pathLst>
                <a:path w="1269" h="1500" extrusionOk="0">
                  <a:moveTo>
                    <a:pt x="723" y="0"/>
                  </a:moveTo>
                  <a:cubicBezTo>
                    <a:pt x="733" y="15"/>
                    <a:pt x="741" y="32"/>
                    <a:pt x="750" y="48"/>
                  </a:cubicBezTo>
                  <a:cubicBezTo>
                    <a:pt x="881" y="305"/>
                    <a:pt x="790" y="589"/>
                    <a:pt x="577" y="767"/>
                  </a:cubicBezTo>
                  <a:cubicBezTo>
                    <a:pt x="577" y="767"/>
                    <a:pt x="173" y="1107"/>
                    <a:pt x="0" y="1252"/>
                  </a:cubicBezTo>
                  <a:cubicBezTo>
                    <a:pt x="114" y="1350"/>
                    <a:pt x="225" y="1443"/>
                    <a:pt x="279" y="1488"/>
                  </a:cubicBezTo>
                  <a:cubicBezTo>
                    <a:pt x="288" y="1496"/>
                    <a:pt x="300" y="1500"/>
                    <a:pt x="312" y="1500"/>
                  </a:cubicBezTo>
                  <a:cubicBezTo>
                    <a:pt x="323" y="1500"/>
                    <a:pt x="336" y="1496"/>
                    <a:pt x="346" y="1488"/>
                  </a:cubicBezTo>
                  <a:cubicBezTo>
                    <a:pt x="478" y="1377"/>
                    <a:pt x="966" y="967"/>
                    <a:pt x="966" y="967"/>
                  </a:cubicBezTo>
                  <a:cubicBezTo>
                    <a:pt x="1179" y="787"/>
                    <a:pt x="1268" y="504"/>
                    <a:pt x="1140" y="245"/>
                  </a:cubicBezTo>
                  <a:cubicBezTo>
                    <a:pt x="1071" y="107"/>
                    <a:pt x="929" y="10"/>
                    <a:pt x="77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3437462" y="2859987"/>
              <a:ext cx="84993" cy="85034"/>
            </a:xfrm>
            <a:custGeom>
              <a:avLst/>
              <a:gdLst/>
              <a:ahLst/>
              <a:cxnLst/>
              <a:rect l="l" t="t" r="r" b="b"/>
              <a:pathLst>
                <a:path w="2394" h="2395" extrusionOk="0">
                  <a:moveTo>
                    <a:pt x="1196" y="1"/>
                  </a:moveTo>
                  <a:cubicBezTo>
                    <a:pt x="536" y="1"/>
                    <a:pt x="0" y="536"/>
                    <a:pt x="0" y="1197"/>
                  </a:cubicBezTo>
                  <a:cubicBezTo>
                    <a:pt x="0" y="1857"/>
                    <a:pt x="536" y="2394"/>
                    <a:pt x="1196" y="2394"/>
                  </a:cubicBezTo>
                  <a:cubicBezTo>
                    <a:pt x="1858" y="2394"/>
                    <a:pt x="2393" y="1857"/>
                    <a:pt x="2393" y="1197"/>
                  </a:cubicBezTo>
                  <a:cubicBezTo>
                    <a:pt x="2393" y="536"/>
                    <a:pt x="1858"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3450385" y="2863785"/>
              <a:ext cx="72035" cy="81235"/>
            </a:xfrm>
            <a:custGeom>
              <a:avLst/>
              <a:gdLst/>
              <a:ahLst/>
              <a:cxnLst/>
              <a:rect l="l" t="t" r="r" b="b"/>
              <a:pathLst>
                <a:path w="2029" h="2288" extrusionOk="0">
                  <a:moveTo>
                    <a:pt x="1320" y="0"/>
                  </a:moveTo>
                  <a:lnTo>
                    <a:pt x="1320" y="0"/>
                  </a:lnTo>
                  <a:cubicBezTo>
                    <a:pt x="1546" y="218"/>
                    <a:pt x="1686" y="521"/>
                    <a:pt x="1686" y="860"/>
                  </a:cubicBezTo>
                  <a:cubicBezTo>
                    <a:pt x="1686" y="1520"/>
                    <a:pt x="1150" y="2057"/>
                    <a:pt x="490" y="2057"/>
                  </a:cubicBezTo>
                  <a:cubicBezTo>
                    <a:pt x="316" y="2057"/>
                    <a:pt x="150" y="2018"/>
                    <a:pt x="0" y="1952"/>
                  </a:cubicBezTo>
                  <a:lnTo>
                    <a:pt x="0" y="1952"/>
                  </a:lnTo>
                  <a:cubicBezTo>
                    <a:pt x="216" y="2159"/>
                    <a:pt x="510" y="2287"/>
                    <a:pt x="831" y="2287"/>
                  </a:cubicBezTo>
                  <a:cubicBezTo>
                    <a:pt x="1493" y="2287"/>
                    <a:pt x="2028" y="1750"/>
                    <a:pt x="2028" y="1090"/>
                  </a:cubicBezTo>
                  <a:cubicBezTo>
                    <a:pt x="2028" y="605"/>
                    <a:pt x="1737" y="186"/>
                    <a:pt x="132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3457735" y="2884768"/>
              <a:ext cx="9586" cy="16403"/>
            </a:xfrm>
            <a:custGeom>
              <a:avLst/>
              <a:gdLst/>
              <a:ahLst/>
              <a:cxnLst/>
              <a:rect l="l" t="t" r="r" b="b"/>
              <a:pathLst>
                <a:path w="270" h="462" extrusionOk="0">
                  <a:moveTo>
                    <a:pt x="134" y="1"/>
                  </a:moveTo>
                  <a:cubicBezTo>
                    <a:pt x="61" y="1"/>
                    <a:pt x="1" y="61"/>
                    <a:pt x="1" y="136"/>
                  </a:cubicBezTo>
                  <a:lnTo>
                    <a:pt x="1" y="326"/>
                  </a:lnTo>
                  <a:cubicBezTo>
                    <a:pt x="1" y="401"/>
                    <a:pt x="61" y="461"/>
                    <a:pt x="134" y="461"/>
                  </a:cubicBezTo>
                  <a:cubicBezTo>
                    <a:pt x="211" y="461"/>
                    <a:pt x="270" y="401"/>
                    <a:pt x="270" y="326"/>
                  </a:cubicBezTo>
                  <a:lnTo>
                    <a:pt x="270" y="136"/>
                  </a:lnTo>
                  <a:cubicBezTo>
                    <a:pt x="270" y="61"/>
                    <a:pt x="209" y="1"/>
                    <a:pt x="13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3492528" y="2884768"/>
              <a:ext cx="9586" cy="16403"/>
            </a:xfrm>
            <a:custGeom>
              <a:avLst/>
              <a:gdLst/>
              <a:ahLst/>
              <a:cxnLst/>
              <a:rect l="l" t="t" r="r" b="b"/>
              <a:pathLst>
                <a:path w="270" h="462" extrusionOk="0">
                  <a:moveTo>
                    <a:pt x="136" y="1"/>
                  </a:moveTo>
                  <a:cubicBezTo>
                    <a:pt x="61" y="1"/>
                    <a:pt x="1" y="61"/>
                    <a:pt x="1" y="136"/>
                  </a:cubicBezTo>
                  <a:lnTo>
                    <a:pt x="1" y="326"/>
                  </a:lnTo>
                  <a:cubicBezTo>
                    <a:pt x="1" y="401"/>
                    <a:pt x="61" y="461"/>
                    <a:pt x="136" y="461"/>
                  </a:cubicBezTo>
                  <a:cubicBezTo>
                    <a:pt x="209" y="461"/>
                    <a:pt x="270" y="401"/>
                    <a:pt x="270" y="326"/>
                  </a:cubicBezTo>
                  <a:lnTo>
                    <a:pt x="270" y="136"/>
                  </a:lnTo>
                  <a:cubicBezTo>
                    <a:pt x="270" y="61"/>
                    <a:pt x="209" y="1"/>
                    <a:pt x="13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3462954" y="2911787"/>
              <a:ext cx="33763" cy="15196"/>
            </a:xfrm>
            <a:custGeom>
              <a:avLst/>
              <a:gdLst/>
              <a:ahLst/>
              <a:cxnLst/>
              <a:rect l="l" t="t" r="r" b="b"/>
              <a:pathLst>
                <a:path w="951" h="428" extrusionOk="0">
                  <a:moveTo>
                    <a:pt x="800" y="0"/>
                  </a:moveTo>
                  <a:cubicBezTo>
                    <a:pt x="760" y="0"/>
                    <a:pt x="720" y="18"/>
                    <a:pt x="693" y="51"/>
                  </a:cubicBezTo>
                  <a:cubicBezTo>
                    <a:pt x="639" y="119"/>
                    <a:pt x="560" y="158"/>
                    <a:pt x="474" y="158"/>
                  </a:cubicBezTo>
                  <a:cubicBezTo>
                    <a:pt x="389" y="158"/>
                    <a:pt x="310" y="119"/>
                    <a:pt x="257" y="53"/>
                  </a:cubicBezTo>
                  <a:cubicBezTo>
                    <a:pt x="230" y="20"/>
                    <a:pt x="190" y="3"/>
                    <a:pt x="151" y="3"/>
                  </a:cubicBezTo>
                  <a:cubicBezTo>
                    <a:pt x="121" y="3"/>
                    <a:pt x="91" y="13"/>
                    <a:pt x="67" y="33"/>
                  </a:cubicBezTo>
                  <a:cubicBezTo>
                    <a:pt x="9" y="82"/>
                    <a:pt x="0" y="167"/>
                    <a:pt x="48" y="224"/>
                  </a:cubicBezTo>
                  <a:cubicBezTo>
                    <a:pt x="153" y="354"/>
                    <a:pt x="308" y="427"/>
                    <a:pt x="475" y="427"/>
                  </a:cubicBezTo>
                  <a:cubicBezTo>
                    <a:pt x="645" y="427"/>
                    <a:pt x="801" y="352"/>
                    <a:pt x="904" y="218"/>
                  </a:cubicBezTo>
                  <a:cubicBezTo>
                    <a:pt x="950" y="161"/>
                    <a:pt x="940" y="76"/>
                    <a:pt x="883" y="30"/>
                  </a:cubicBezTo>
                  <a:cubicBezTo>
                    <a:pt x="858" y="10"/>
                    <a:pt x="829" y="0"/>
                    <a:pt x="80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3575252" y="2965894"/>
              <a:ext cx="23929" cy="12888"/>
            </a:xfrm>
            <a:custGeom>
              <a:avLst/>
              <a:gdLst/>
              <a:ahLst/>
              <a:cxnLst/>
              <a:rect l="l" t="t" r="r" b="b"/>
              <a:pathLst>
                <a:path w="674" h="363" extrusionOk="0">
                  <a:moveTo>
                    <a:pt x="524" y="0"/>
                  </a:moveTo>
                  <a:cubicBezTo>
                    <a:pt x="484" y="0"/>
                    <a:pt x="444" y="18"/>
                    <a:pt x="418" y="51"/>
                  </a:cubicBezTo>
                  <a:cubicBezTo>
                    <a:pt x="398" y="76"/>
                    <a:pt x="367" y="90"/>
                    <a:pt x="336" y="90"/>
                  </a:cubicBezTo>
                  <a:cubicBezTo>
                    <a:pt x="306" y="90"/>
                    <a:pt x="277" y="76"/>
                    <a:pt x="257" y="53"/>
                  </a:cubicBezTo>
                  <a:cubicBezTo>
                    <a:pt x="230" y="20"/>
                    <a:pt x="190" y="3"/>
                    <a:pt x="151" y="3"/>
                  </a:cubicBezTo>
                  <a:cubicBezTo>
                    <a:pt x="121" y="3"/>
                    <a:pt x="91" y="13"/>
                    <a:pt x="67" y="33"/>
                  </a:cubicBezTo>
                  <a:cubicBezTo>
                    <a:pt x="9" y="82"/>
                    <a:pt x="0" y="167"/>
                    <a:pt x="46" y="224"/>
                  </a:cubicBezTo>
                  <a:cubicBezTo>
                    <a:pt x="118" y="312"/>
                    <a:pt x="223" y="362"/>
                    <a:pt x="336" y="362"/>
                  </a:cubicBezTo>
                  <a:cubicBezTo>
                    <a:pt x="449" y="362"/>
                    <a:pt x="556" y="312"/>
                    <a:pt x="628" y="218"/>
                  </a:cubicBezTo>
                  <a:cubicBezTo>
                    <a:pt x="674" y="161"/>
                    <a:pt x="664" y="76"/>
                    <a:pt x="606" y="30"/>
                  </a:cubicBezTo>
                  <a:cubicBezTo>
                    <a:pt x="582" y="10"/>
                    <a:pt x="553"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3438314" y="3094205"/>
              <a:ext cx="326161" cy="34830"/>
            </a:xfrm>
            <a:custGeom>
              <a:avLst/>
              <a:gdLst/>
              <a:ahLst/>
              <a:cxnLst/>
              <a:rect l="l" t="t" r="r" b="b"/>
              <a:pathLst>
                <a:path w="9187" h="981" extrusionOk="0">
                  <a:moveTo>
                    <a:pt x="248" y="0"/>
                  </a:moveTo>
                  <a:cubicBezTo>
                    <a:pt x="112" y="0"/>
                    <a:pt x="1" y="111"/>
                    <a:pt x="1" y="248"/>
                  </a:cubicBezTo>
                  <a:lnTo>
                    <a:pt x="1" y="583"/>
                  </a:lnTo>
                  <a:cubicBezTo>
                    <a:pt x="1" y="802"/>
                    <a:pt x="178" y="980"/>
                    <a:pt x="398" y="980"/>
                  </a:cubicBezTo>
                  <a:lnTo>
                    <a:pt x="8789" y="980"/>
                  </a:lnTo>
                  <a:cubicBezTo>
                    <a:pt x="9009" y="980"/>
                    <a:pt x="9186" y="802"/>
                    <a:pt x="9185" y="583"/>
                  </a:cubicBezTo>
                  <a:lnTo>
                    <a:pt x="9185" y="248"/>
                  </a:lnTo>
                  <a:cubicBezTo>
                    <a:pt x="9185" y="111"/>
                    <a:pt x="9074" y="0"/>
                    <a:pt x="8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3737149" y="3094205"/>
              <a:ext cx="27337" cy="34830"/>
            </a:xfrm>
            <a:custGeom>
              <a:avLst/>
              <a:gdLst/>
              <a:ahLst/>
              <a:cxnLst/>
              <a:rect l="l" t="t" r="r" b="b"/>
              <a:pathLst>
                <a:path w="770" h="981" extrusionOk="0">
                  <a:moveTo>
                    <a:pt x="150" y="0"/>
                  </a:moveTo>
                  <a:cubicBezTo>
                    <a:pt x="287" y="0"/>
                    <a:pt x="399" y="111"/>
                    <a:pt x="399" y="248"/>
                  </a:cubicBezTo>
                  <a:lnTo>
                    <a:pt x="399" y="583"/>
                  </a:lnTo>
                  <a:cubicBezTo>
                    <a:pt x="399" y="802"/>
                    <a:pt x="221" y="980"/>
                    <a:pt x="1" y="980"/>
                  </a:cubicBezTo>
                  <a:lnTo>
                    <a:pt x="372" y="980"/>
                  </a:lnTo>
                  <a:cubicBezTo>
                    <a:pt x="592" y="980"/>
                    <a:pt x="769" y="802"/>
                    <a:pt x="769" y="583"/>
                  </a:cubicBezTo>
                  <a:lnTo>
                    <a:pt x="769" y="248"/>
                  </a:lnTo>
                  <a:cubicBezTo>
                    <a:pt x="769" y="111"/>
                    <a:pt x="658" y="0"/>
                    <a:pt x="52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3568506" y="3094205"/>
              <a:ext cx="65786" cy="16936"/>
            </a:xfrm>
            <a:custGeom>
              <a:avLst/>
              <a:gdLst/>
              <a:ahLst/>
              <a:cxnLst/>
              <a:rect l="l" t="t" r="r" b="b"/>
              <a:pathLst>
                <a:path w="1853" h="477" extrusionOk="0">
                  <a:moveTo>
                    <a:pt x="0" y="0"/>
                  </a:moveTo>
                  <a:lnTo>
                    <a:pt x="0" y="140"/>
                  </a:lnTo>
                  <a:cubicBezTo>
                    <a:pt x="0" y="326"/>
                    <a:pt x="152" y="477"/>
                    <a:pt x="337" y="477"/>
                  </a:cubicBezTo>
                  <a:lnTo>
                    <a:pt x="1516" y="477"/>
                  </a:lnTo>
                  <a:cubicBezTo>
                    <a:pt x="1701" y="477"/>
                    <a:pt x="1853" y="326"/>
                    <a:pt x="1853" y="140"/>
                  </a:cubicBezTo>
                  <a:lnTo>
                    <a:pt x="1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3609122" y="3094205"/>
              <a:ext cx="25171" cy="16936"/>
            </a:xfrm>
            <a:custGeom>
              <a:avLst/>
              <a:gdLst/>
              <a:ahLst/>
              <a:cxnLst/>
              <a:rect l="l" t="t" r="r" b="b"/>
              <a:pathLst>
                <a:path w="709" h="477" extrusionOk="0">
                  <a:moveTo>
                    <a:pt x="337" y="0"/>
                  </a:moveTo>
                  <a:lnTo>
                    <a:pt x="337" y="140"/>
                  </a:lnTo>
                  <a:cubicBezTo>
                    <a:pt x="337" y="326"/>
                    <a:pt x="186" y="477"/>
                    <a:pt x="1" y="477"/>
                  </a:cubicBezTo>
                  <a:lnTo>
                    <a:pt x="372" y="477"/>
                  </a:lnTo>
                  <a:cubicBezTo>
                    <a:pt x="557" y="477"/>
                    <a:pt x="709" y="326"/>
                    <a:pt x="709" y="140"/>
                  </a:cubicBezTo>
                  <a:lnTo>
                    <a:pt x="709"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41"/>
          <p:cNvGrpSpPr/>
          <p:nvPr/>
        </p:nvGrpSpPr>
        <p:grpSpPr>
          <a:xfrm>
            <a:off x="4429175" y="2073026"/>
            <a:ext cx="285662" cy="327001"/>
            <a:chOff x="2163412" y="2831051"/>
            <a:chExt cx="285662" cy="327001"/>
          </a:xfrm>
        </p:grpSpPr>
        <p:sp>
          <p:nvSpPr>
            <p:cNvPr id="1656" name="Google Shape;1656;p41"/>
            <p:cNvSpPr/>
            <p:nvPr/>
          </p:nvSpPr>
          <p:spPr>
            <a:xfrm>
              <a:off x="2163412" y="2831051"/>
              <a:ext cx="179643" cy="326895"/>
            </a:xfrm>
            <a:custGeom>
              <a:avLst/>
              <a:gdLst/>
              <a:ahLst/>
              <a:cxnLst/>
              <a:rect l="l" t="t" r="r" b="b"/>
              <a:pathLst>
                <a:path w="5060" h="9207" extrusionOk="0">
                  <a:moveTo>
                    <a:pt x="425" y="0"/>
                  </a:moveTo>
                  <a:cubicBezTo>
                    <a:pt x="190" y="0"/>
                    <a:pt x="0" y="190"/>
                    <a:pt x="0" y="425"/>
                  </a:cubicBezTo>
                  <a:lnTo>
                    <a:pt x="0" y="8782"/>
                  </a:lnTo>
                  <a:cubicBezTo>
                    <a:pt x="0" y="9017"/>
                    <a:pt x="190" y="9207"/>
                    <a:pt x="425" y="9207"/>
                  </a:cubicBezTo>
                  <a:lnTo>
                    <a:pt x="4635" y="9207"/>
                  </a:lnTo>
                  <a:cubicBezTo>
                    <a:pt x="4870" y="9207"/>
                    <a:pt x="5060" y="9017"/>
                    <a:pt x="5060" y="8782"/>
                  </a:cubicBezTo>
                  <a:lnTo>
                    <a:pt x="5060" y="3209"/>
                  </a:lnTo>
                  <a:lnTo>
                    <a:pt x="4880" y="1766"/>
                  </a:lnTo>
                  <a:lnTo>
                    <a:pt x="5060" y="425"/>
                  </a:lnTo>
                  <a:cubicBezTo>
                    <a:pt x="5060" y="190"/>
                    <a:pt x="4870" y="0"/>
                    <a:pt x="4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2314871" y="2831086"/>
              <a:ext cx="28260" cy="326966"/>
            </a:xfrm>
            <a:custGeom>
              <a:avLst/>
              <a:gdLst/>
              <a:ahLst/>
              <a:cxnLst/>
              <a:rect l="l" t="t" r="r" b="b"/>
              <a:pathLst>
                <a:path w="796" h="9209" extrusionOk="0">
                  <a:moveTo>
                    <a:pt x="373" y="0"/>
                  </a:moveTo>
                  <a:cubicBezTo>
                    <a:pt x="373" y="0"/>
                    <a:pt x="372" y="0"/>
                    <a:pt x="371" y="0"/>
                  </a:cubicBezTo>
                  <a:lnTo>
                    <a:pt x="1" y="0"/>
                  </a:lnTo>
                  <a:cubicBezTo>
                    <a:pt x="234" y="0"/>
                    <a:pt x="425" y="189"/>
                    <a:pt x="425" y="425"/>
                  </a:cubicBezTo>
                  <a:lnTo>
                    <a:pt x="425" y="8784"/>
                  </a:lnTo>
                  <a:cubicBezTo>
                    <a:pt x="425" y="9017"/>
                    <a:pt x="234" y="9209"/>
                    <a:pt x="1" y="9209"/>
                  </a:cubicBezTo>
                  <a:lnTo>
                    <a:pt x="371" y="9209"/>
                  </a:lnTo>
                  <a:cubicBezTo>
                    <a:pt x="605" y="9209"/>
                    <a:pt x="795" y="9019"/>
                    <a:pt x="795" y="8784"/>
                  </a:cubicBezTo>
                  <a:lnTo>
                    <a:pt x="795" y="3504"/>
                  </a:lnTo>
                  <a:lnTo>
                    <a:pt x="597" y="2054"/>
                  </a:lnTo>
                  <a:lnTo>
                    <a:pt x="795" y="424"/>
                  </a:lnTo>
                  <a:cubicBezTo>
                    <a:pt x="795" y="190"/>
                    <a:pt x="607" y="0"/>
                    <a:pt x="37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2341747" y="2921870"/>
              <a:ext cx="107324" cy="155121"/>
            </a:xfrm>
            <a:custGeom>
              <a:avLst/>
              <a:gdLst/>
              <a:ahLst/>
              <a:cxnLst/>
              <a:rect l="l" t="t" r="r" b="b"/>
              <a:pathLst>
                <a:path w="3023" h="4369" extrusionOk="0">
                  <a:moveTo>
                    <a:pt x="1" y="1"/>
                  </a:moveTo>
                  <a:lnTo>
                    <a:pt x="1" y="4368"/>
                  </a:lnTo>
                  <a:lnTo>
                    <a:pt x="2922" y="4368"/>
                  </a:lnTo>
                  <a:cubicBezTo>
                    <a:pt x="2978" y="4368"/>
                    <a:pt x="3023" y="4323"/>
                    <a:pt x="3023" y="4267"/>
                  </a:cubicBezTo>
                  <a:lnTo>
                    <a:pt x="3023" y="101"/>
                  </a:lnTo>
                  <a:cubicBezTo>
                    <a:pt x="3023" y="47"/>
                    <a:pt x="2978" y="1"/>
                    <a:pt x="2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2432353" y="2921870"/>
              <a:ext cx="16722" cy="155121"/>
            </a:xfrm>
            <a:custGeom>
              <a:avLst/>
              <a:gdLst/>
              <a:ahLst/>
              <a:cxnLst/>
              <a:rect l="l" t="t" r="r" b="b"/>
              <a:pathLst>
                <a:path w="471" h="4369" extrusionOk="0">
                  <a:moveTo>
                    <a:pt x="0" y="1"/>
                  </a:moveTo>
                  <a:cubicBezTo>
                    <a:pt x="55" y="1"/>
                    <a:pt x="101" y="47"/>
                    <a:pt x="101" y="101"/>
                  </a:cubicBezTo>
                  <a:lnTo>
                    <a:pt x="101" y="4267"/>
                  </a:lnTo>
                  <a:cubicBezTo>
                    <a:pt x="101" y="4323"/>
                    <a:pt x="55" y="4368"/>
                    <a:pt x="0" y="4368"/>
                  </a:cubicBezTo>
                  <a:lnTo>
                    <a:pt x="370" y="4368"/>
                  </a:lnTo>
                  <a:cubicBezTo>
                    <a:pt x="426" y="4368"/>
                    <a:pt x="471" y="4323"/>
                    <a:pt x="471" y="4267"/>
                  </a:cubicBezTo>
                  <a:lnTo>
                    <a:pt x="471" y="101"/>
                  </a:lnTo>
                  <a:cubicBezTo>
                    <a:pt x="471" y="47"/>
                    <a:pt x="426" y="1"/>
                    <a:pt x="37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2341818" y="2870425"/>
              <a:ext cx="24497" cy="248180"/>
            </a:xfrm>
            <a:custGeom>
              <a:avLst/>
              <a:gdLst/>
              <a:ahLst/>
              <a:cxnLst/>
              <a:rect l="l" t="t" r="r" b="b"/>
              <a:pathLst>
                <a:path w="690" h="6990" extrusionOk="0">
                  <a:moveTo>
                    <a:pt x="0" y="0"/>
                  </a:moveTo>
                  <a:lnTo>
                    <a:pt x="0" y="6990"/>
                  </a:lnTo>
                  <a:lnTo>
                    <a:pt x="583" y="6744"/>
                  </a:lnTo>
                  <a:cubicBezTo>
                    <a:pt x="648" y="6716"/>
                    <a:pt x="690" y="6655"/>
                    <a:pt x="690" y="6584"/>
                  </a:cubicBezTo>
                  <a:lnTo>
                    <a:pt x="690" y="405"/>
                  </a:lnTo>
                  <a:cubicBezTo>
                    <a:pt x="690" y="334"/>
                    <a:pt x="648" y="272"/>
                    <a:pt x="583" y="245"/>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2352753" y="2875076"/>
              <a:ext cx="13526" cy="238949"/>
            </a:xfrm>
            <a:custGeom>
              <a:avLst/>
              <a:gdLst/>
              <a:ahLst/>
              <a:cxnLst/>
              <a:rect l="l" t="t" r="r" b="b"/>
              <a:pathLst>
                <a:path w="381" h="6730" extrusionOk="0">
                  <a:moveTo>
                    <a:pt x="0" y="0"/>
                  </a:moveTo>
                  <a:cubicBezTo>
                    <a:pt x="6" y="16"/>
                    <a:pt x="7" y="34"/>
                    <a:pt x="7" y="51"/>
                  </a:cubicBezTo>
                  <a:lnTo>
                    <a:pt x="7" y="6679"/>
                  </a:lnTo>
                  <a:cubicBezTo>
                    <a:pt x="7" y="6698"/>
                    <a:pt x="6" y="6714"/>
                    <a:pt x="0" y="6729"/>
                  </a:cubicBezTo>
                  <a:lnTo>
                    <a:pt x="274" y="6614"/>
                  </a:lnTo>
                  <a:cubicBezTo>
                    <a:pt x="338" y="6588"/>
                    <a:pt x="380" y="6525"/>
                    <a:pt x="380" y="6454"/>
                  </a:cubicBezTo>
                  <a:lnTo>
                    <a:pt x="380" y="275"/>
                  </a:lnTo>
                  <a:cubicBezTo>
                    <a:pt x="380" y="206"/>
                    <a:pt x="338" y="143"/>
                    <a:pt x="274" y="116"/>
                  </a:cubicBezTo>
                  <a:lnTo>
                    <a:pt x="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2163412" y="2831051"/>
              <a:ext cx="179714" cy="327001"/>
            </a:xfrm>
            <a:custGeom>
              <a:avLst/>
              <a:gdLst/>
              <a:ahLst/>
              <a:cxnLst/>
              <a:rect l="l" t="t" r="r" b="b"/>
              <a:pathLst>
                <a:path w="5062" h="9210" extrusionOk="0">
                  <a:moveTo>
                    <a:pt x="425" y="0"/>
                  </a:moveTo>
                  <a:cubicBezTo>
                    <a:pt x="190" y="0"/>
                    <a:pt x="0" y="190"/>
                    <a:pt x="0" y="425"/>
                  </a:cubicBezTo>
                  <a:lnTo>
                    <a:pt x="0" y="3231"/>
                  </a:lnTo>
                  <a:lnTo>
                    <a:pt x="557" y="3946"/>
                  </a:lnTo>
                  <a:cubicBezTo>
                    <a:pt x="633" y="4044"/>
                    <a:pt x="675" y="4162"/>
                    <a:pt x="675" y="4284"/>
                  </a:cubicBezTo>
                  <a:lnTo>
                    <a:pt x="675" y="9210"/>
                  </a:lnTo>
                  <a:lnTo>
                    <a:pt x="4388" y="9210"/>
                  </a:lnTo>
                  <a:lnTo>
                    <a:pt x="4388" y="4284"/>
                  </a:lnTo>
                  <a:cubicBezTo>
                    <a:pt x="4388" y="4162"/>
                    <a:pt x="4428" y="4041"/>
                    <a:pt x="4504" y="3946"/>
                  </a:cubicBezTo>
                  <a:lnTo>
                    <a:pt x="5061" y="3231"/>
                  </a:lnTo>
                  <a:lnTo>
                    <a:pt x="5061" y="425"/>
                  </a:lnTo>
                  <a:cubicBezTo>
                    <a:pt x="5061" y="190"/>
                    <a:pt x="4871" y="0"/>
                    <a:pt x="4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2305782" y="2831051"/>
              <a:ext cx="37349" cy="326895"/>
            </a:xfrm>
            <a:custGeom>
              <a:avLst/>
              <a:gdLst/>
              <a:ahLst/>
              <a:cxnLst/>
              <a:rect l="l" t="t" r="r" b="b"/>
              <a:pathLst>
                <a:path w="1052" h="9207" extrusionOk="0">
                  <a:moveTo>
                    <a:pt x="251" y="0"/>
                  </a:moveTo>
                  <a:cubicBezTo>
                    <a:pt x="486" y="0"/>
                    <a:pt x="676" y="189"/>
                    <a:pt x="676" y="425"/>
                  </a:cubicBezTo>
                  <a:lnTo>
                    <a:pt x="676" y="3051"/>
                  </a:lnTo>
                  <a:cubicBezTo>
                    <a:pt x="676" y="3120"/>
                    <a:pt x="653" y="3189"/>
                    <a:pt x="610" y="3245"/>
                  </a:cubicBezTo>
                  <a:lnTo>
                    <a:pt x="119" y="3874"/>
                  </a:lnTo>
                  <a:cubicBezTo>
                    <a:pt x="43" y="3972"/>
                    <a:pt x="1" y="4090"/>
                    <a:pt x="1" y="4212"/>
                  </a:cubicBezTo>
                  <a:lnTo>
                    <a:pt x="1" y="9207"/>
                  </a:lnTo>
                  <a:lnTo>
                    <a:pt x="378" y="9207"/>
                  </a:lnTo>
                  <a:lnTo>
                    <a:pt x="378" y="4283"/>
                  </a:lnTo>
                  <a:cubicBezTo>
                    <a:pt x="378" y="4160"/>
                    <a:pt x="418" y="4041"/>
                    <a:pt x="494" y="3944"/>
                  </a:cubicBezTo>
                  <a:lnTo>
                    <a:pt x="1051" y="3228"/>
                  </a:lnTo>
                  <a:lnTo>
                    <a:pt x="1051" y="425"/>
                  </a:lnTo>
                  <a:cubicBezTo>
                    <a:pt x="1051" y="190"/>
                    <a:pt x="861" y="0"/>
                    <a:pt x="62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2187981" y="2879407"/>
              <a:ext cx="130578" cy="61850"/>
            </a:xfrm>
            <a:custGeom>
              <a:avLst/>
              <a:gdLst/>
              <a:ahLst/>
              <a:cxnLst/>
              <a:rect l="l" t="t" r="r" b="b"/>
              <a:pathLst>
                <a:path w="3678" h="1742" extrusionOk="0">
                  <a:moveTo>
                    <a:pt x="200" y="1"/>
                  </a:moveTo>
                  <a:cubicBezTo>
                    <a:pt x="88" y="1"/>
                    <a:pt x="0" y="90"/>
                    <a:pt x="0" y="201"/>
                  </a:cubicBezTo>
                  <a:lnTo>
                    <a:pt x="0" y="1542"/>
                  </a:lnTo>
                  <a:cubicBezTo>
                    <a:pt x="0" y="1653"/>
                    <a:pt x="91" y="1742"/>
                    <a:pt x="200" y="1742"/>
                  </a:cubicBezTo>
                  <a:lnTo>
                    <a:pt x="3477" y="1742"/>
                  </a:lnTo>
                  <a:cubicBezTo>
                    <a:pt x="3588" y="1742"/>
                    <a:pt x="3677" y="1653"/>
                    <a:pt x="3677" y="1542"/>
                  </a:cubicBezTo>
                  <a:lnTo>
                    <a:pt x="3677" y="201"/>
                  </a:lnTo>
                  <a:cubicBezTo>
                    <a:pt x="3677" y="90"/>
                    <a:pt x="3588" y="1"/>
                    <a:pt x="3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2298291" y="2879478"/>
              <a:ext cx="20272" cy="61850"/>
            </a:xfrm>
            <a:custGeom>
              <a:avLst/>
              <a:gdLst/>
              <a:ahLst/>
              <a:cxnLst/>
              <a:rect l="l" t="t" r="r" b="b"/>
              <a:pathLst>
                <a:path w="571" h="1742" extrusionOk="0">
                  <a:moveTo>
                    <a:pt x="0" y="0"/>
                  </a:moveTo>
                  <a:cubicBezTo>
                    <a:pt x="110" y="0"/>
                    <a:pt x="200" y="91"/>
                    <a:pt x="200" y="200"/>
                  </a:cubicBezTo>
                  <a:lnTo>
                    <a:pt x="200" y="1543"/>
                  </a:lnTo>
                  <a:cubicBezTo>
                    <a:pt x="200" y="1652"/>
                    <a:pt x="110" y="1741"/>
                    <a:pt x="0" y="1741"/>
                  </a:cubicBezTo>
                  <a:lnTo>
                    <a:pt x="370" y="1741"/>
                  </a:lnTo>
                  <a:cubicBezTo>
                    <a:pt x="481" y="1741"/>
                    <a:pt x="570" y="1652"/>
                    <a:pt x="570" y="1543"/>
                  </a:cubicBezTo>
                  <a:lnTo>
                    <a:pt x="570" y="200"/>
                  </a:lnTo>
                  <a:cubicBezTo>
                    <a:pt x="570" y="89"/>
                    <a:pt x="481" y="0"/>
                    <a:pt x="37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2209603" y="2979705"/>
              <a:ext cx="34650" cy="22013"/>
            </a:xfrm>
            <a:custGeom>
              <a:avLst/>
              <a:gdLst/>
              <a:ahLst/>
              <a:cxnLst/>
              <a:rect l="l" t="t" r="r" b="b"/>
              <a:pathLst>
                <a:path w="976" h="620" extrusionOk="0">
                  <a:moveTo>
                    <a:pt x="308" y="1"/>
                  </a:moveTo>
                  <a:cubicBezTo>
                    <a:pt x="138" y="1"/>
                    <a:pt x="0" y="139"/>
                    <a:pt x="0" y="310"/>
                  </a:cubicBezTo>
                  <a:cubicBezTo>
                    <a:pt x="0" y="480"/>
                    <a:pt x="138" y="619"/>
                    <a:pt x="308" y="619"/>
                  </a:cubicBezTo>
                  <a:lnTo>
                    <a:pt x="665" y="619"/>
                  </a:lnTo>
                  <a:cubicBezTo>
                    <a:pt x="838" y="619"/>
                    <a:pt x="976" y="480"/>
                    <a:pt x="974" y="310"/>
                  </a:cubicBezTo>
                  <a:cubicBezTo>
                    <a:pt x="974" y="139"/>
                    <a:pt x="836" y="1"/>
                    <a:pt x="6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2262326" y="2979705"/>
              <a:ext cx="34650" cy="22013"/>
            </a:xfrm>
            <a:custGeom>
              <a:avLst/>
              <a:gdLst/>
              <a:ahLst/>
              <a:cxnLst/>
              <a:rect l="l" t="t" r="r" b="b"/>
              <a:pathLst>
                <a:path w="976" h="620" extrusionOk="0">
                  <a:moveTo>
                    <a:pt x="310" y="1"/>
                  </a:moveTo>
                  <a:cubicBezTo>
                    <a:pt x="138" y="1"/>
                    <a:pt x="0" y="139"/>
                    <a:pt x="0" y="310"/>
                  </a:cubicBezTo>
                  <a:cubicBezTo>
                    <a:pt x="0" y="480"/>
                    <a:pt x="138" y="619"/>
                    <a:pt x="310" y="619"/>
                  </a:cubicBezTo>
                  <a:lnTo>
                    <a:pt x="666" y="619"/>
                  </a:lnTo>
                  <a:cubicBezTo>
                    <a:pt x="836" y="619"/>
                    <a:pt x="976" y="480"/>
                    <a:pt x="976" y="310"/>
                  </a:cubicBezTo>
                  <a:cubicBezTo>
                    <a:pt x="976" y="139"/>
                    <a:pt x="836" y="1"/>
                    <a:pt x="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2220467" y="2979705"/>
              <a:ext cx="23787" cy="22013"/>
            </a:xfrm>
            <a:custGeom>
              <a:avLst/>
              <a:gdLst/>
              <a:ahLst/>
              <a:cxnLst/>
              <a:rect l="l" t="t" r="r" b="b"/>
              <a:pathLst>
                <a:path w="670" h="620" extrusionOk="0">
                  <a:moveTo>
                    <a:pt x="1" y="1"/>
                  </a:moveTo>
                  <a:cubicBezTo>
                    <a:pt x="172" y="2"/>
                    <a:pt x="309" y="139"/>
                    <a:pt x="309" y="310"/>
                  </a:cubicBezTo>
                  <a:cubicBezTo>
                    <a:pt x="309" y="396"/>
                    <a:pt x="274" y="473"/>
                    <a:pt x="219" y="529"/>
                  </a:cubicBezTo>
                  <a:cubicBezTo>
                    <a:pt x="165" y="583"/>
                    <a:pt x="87" y="619"/>
                    <a:pt x="4" y="619"/>
                  </a:cubicBezTo>
                  <a:lnTo>
                    <a:pt x="360" y="619"/>
                  </a:lnTo>
                  <a:cubicBezTo>
                    <a:pt x="447" y="619"/>
                    <a:pt x="524" y="585"/>
                    <a:pt x="581" y="529"/>
                  </a:cubicBezTo>
                  <a:cubicBezTo>
                    <a:pt x="637" y="473"/>
                    <a:pt x="670" y="396"/>
                    <a:pt x="670" y="310"/>
                  </a:cubicBezTo>
                  <a:cubicBezTo>
                    <a:pt x="670" y="139"/>
                    <a:pt x="532" y="1"/>
                    <a:pt x="35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2273261" y="2979705"/>
              <a:ext cx="23716" cy="22013"/>
            </a:xfrm>
            <a:custGeom>
              <a:avLst/>
              <a:gdLst/>
              <a:ahLst/>
              <a:cxnLst/>
              <a:rect l="l" t="t" r="r" b="b"/>
              <a:pathLst>
                <a:path w="668" h="620" extrusionOk="0">
                  <a:moveTo>
                    <a:pt x="0" y="1"/>
                  </a:moveTo>
                  <a:cubicBezTo>
                    <a:pt x="171" y="2"/>
                    <a:pt x="308" y="139"/>
                    <a:pt x="308" y="310"/>
                  </a:cubicBezTo>
                  <a:cubicBezTo>
                    <a:pt x="308" y="396"/>
                    <a:pt x="274" y="473"/>
                    <a:pt x="217" y="529"/>
                  </a:cubicBezTo>
                  <a:cubicBezTo>
                    <a:pt x="161" y="583"/>
                    <a:pt x="85" y="619"/>
                    <a:pt x="0" y="619"/>
                  </a:cubicBezTo>
                  <a:lnTo>
                    <a:pt x="358" y="619"/>
                  </a:lnTo>
                  <a:cubicBezTo>
                    <a:pt x="445" y="619"/>
                    <a:pt x="521" y="585"/>
                    <a:pt x="577" y="529"/>
                  </a:cubicBezTo>
                  <a:cubicBezTo>
                    <a:pt x="633" y="473"/>
                    <a:pt x="668" y="396"/>
                    <a:pt x="668" y="310"/>
                  </a:cubicBezTo>
                  <a:cubicBezTo>
                    <a:pt x="668" y="139"/>
                    <a:pt x="528" y="1"/>
                    <a:pt x="35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2207543" y="3024831"/>
              <a:ext cx="16651" cy="9870"/>
            </a:xfrm>
            <a:custGeom>
              <a:avLst/>
              <a:gdLst/>
              <a:ahLst/>
              <a:cxnLst/>
              <a:rect l="l" t="t" r="r" b="b"/>
              <a:pathLst>
                <a:path w="469" h="278" extrusionOk="0">
                  <a:moveTo>
                    <a:pt x="139" y="0"/>
                  </a:moveTo>
                  <a:cubicBezTo>
                    <a:pt x="62" y="0"/>
                    <a:pt x="1" y="64"/>
                    <a:pt x="1" y="140"/>
                  </a:cubicBezTo>
                  <a:cubicBezTo>
                    <a:pt x="1" y="215"/>
                    <a:pt x="61" y="278"/>
                    <a:pt x="139" y="278"/>
                  </a:cubicBezTo>
                  <a:lnTo>
                    <a:pt x="329" y="278"/>
                  </a:lnTo>
                  <a:cubicBezTo>
                    <a:pt x="405" y="278"/>
                    <a:pt x="468" y="215"/>
                    <a:pt x="468" y="140"/>
                  </a:cubicBezTo>
                  <a:cubicBezTo>
                    <a:pt x="468" y="64"/>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2244929" y="3024831"/>
              <a:ext cx="16651" cy="9870"/>
            </a:xfrm>
            <a:custGeom>
              <a:avLst/>
              <a:gdLst/>
              <a:ahLst/>
              <a:cxnLst/>
              <a:rect l="l" t="t" r="r" b="b"/>
              <a:pathLst>
                <a:path w="469" h="278" extrusionOk="0">
                  <a:moveTo>
                    <a:pt x="139" y="0"/>
                  </a:moveTo>
                  <a:cubicBezTo>
                    <a:pt x="64" y="0"/>
                    <a:pt x="1" y="64"/>
                    <a:pt x="1" y="140"/>
                  </a:cubicBezTo>
                  <a:cubicBezTo>
                    <a:pt x="1" y="215"/>
                    <a:pt x="63" y="278"/>
                    <a:pt x="139" y="278"/>
                  </a:cubicBezTo>
                  <a:lnTo>
                    <a:pt x="330" y="278"/>
                  </a:lnTo>
                  <a:cubicBezTo>
                    <a:pt x="408" y="278"/>
                    <a:pt x="469" y="215"/>
                    <a:pt x="469" y="140"/>
                  </a:cubicBezTo>
                  <a:cubicBezTo>
                    <a:pt x="469" y="64"/>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2282456" y="3024831"/>
              <a:ext cx="16615" cy="9870"/>
            </a:xfrm>
            <a:custGeom>
              <a:avLst/>
              <a:gdLst/>
              <a:ahLst/>
              <a:cxnLst/>
              <a:rect l="l" t="t" r="r" b="b"/>
              <a:pathLst>
                <a:path w="468" h="278" extrusionOk="0">
                  <a:moveTo>
                    <a:pt x="138" y="0"/>
                  </a:moveTo>
                  <a:cubicBezTo>
                    <a:pt x="63" y="0"/>
                    <a:pt x="0" y="64"/>
                    <a:pt x="0" y="140"/>
                  </a:cubicBezTo>
                  <a:cubicBezTo>
                    <a:pt x="0" y="215"/>
                    <a:pt x="61" y="278"/>
                    <a:pt x="138" y="278"/>
                  </a:cubicBezTo>
                  <a:lnTo>
                    <a:pt x="330" y="278"/>
                  </a:lnTo>
                  <a:cubicBezTo>
                    <a:pt x="405" y="278"/>
                    <a:pt x="468" y="215"/>
                    <a:pt x="468" y="140"/>
                  </a:cubicBezTo>
                  <a:cubicBezTo>
                    <a:pt x="468" y="64"/>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2207543" y="3048441"/>
              <a:ext cx="16651" cy="9835"/>
            </a:xfrm>
            <a:custGeom>
              <a:avLst/>
              <a:gdLst/>
              <a:ahLst/>
              <a:cxnLst/>
              <a:rect l="l" t="t" r="r" b="b"/>
              <a:pathLst>
                <a:path w="469" h="277" extrusionOk="0">
                  <a:moveTo>
                    <a:pt x="139" y="0"/>
                  </a:moveTo>
                  <a:cubicBezTo>
                    <a:pt x="62" y="0"/>
                    <a:pt x="1" y="61"/>
                    <a:pt x="1" y="138"/>
                  </a:cubicBezTo>
                  <a:cubicBezTo>
                    <a:pt x="1" y="213"/>
                    <a:pt x="61" y="276"/>
                    <a:pt x="139" y="276"/>
                  </a:cubicBezTo>
                  <a:lnTo>
                    <a:pt x="329" y="276"/>
                  </a:lnTo>
                  <a:cubicBezTo>
                    <a:pt x="405" y="276"/>
                    <a:pt x="468" y="216"/>
                    <a:pt x="468" y="138"/>
                  </a:cubicBezTo>
                  <a:cubicBezTo>
                    <a:pt x="468" y="62"/>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2244929" y="3048441"/>
              <a:ext cx="16651" cy="9835"/>
            </a:xfrm>
            <a:custGeom>
              <a:avLst/>
              <a:gdLst/>
              <a:ahLst/>
              <a:cxnLst/>
              <a:rect l="l" t="t" r="r" b="b"/>
              <a:pathLst>
                <a:path w="469" h="277" extrusionOk="0">
                  <a:moveTo>
                    <a:pt x="139" y="0"/>
                  </a:moveTo>
                  <a:cubicBezTo>
                    <a:pt x="64" y="0"/>
                    <a:pt x="1" y="61"/>
                    <a:pt x="1" y="138"/>
                  </a:cubicBezTo>
                  <a:cubicBezTo>
                    <a:pt x="1" y="213"/>
                    <a:pt x="63" y="276"/>
                    <a:pt x="139" y="276"/>
                  </a:cubicBezTo>
                  <a:lnTo>
                    <a:pt x="330" y="276"/>
                  </a:lnTo>
                  <a:cubicBezTo>
                    <a:pt x="408" y="276"/>
                    <a:pt x="469" y="216"/>
                    <a:pt x="469" y="138"/>
                  </a:cubicBezTo>
                  <a:cubicBezTo>
                    <a:pt x="469" y="62"/>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2282456" y="3048441"/>
              <a:ext cx="16615" cy="9835"/>
            </a:xfrm>
            <a:custGeom>
              <a:avLst/>
              <a:gdLst/>
              <a:ahLst/>
              <a:cxnLst/>
              <a:rect l="l" t="t" r="r" b="b"/>
              <a:pathLst>
                <a:path w="468" h="277" extrusionOk="0">
                  <a:moveTo>
                    <a:pt x="138" y="0"/>
                  </a:moveTo>
                  <a:cubicBezTo>
                    <a:pt x="63" y="0"/>
                    <a:pt x="0" y="61"/>
                    <a:pt x="0" y="138"/>
                  </a:cubicBezTo>
                  <a:cubicBezTo>
                    <a:pt x="0" y="213"/>
                    <a:pt x="61" y="276"/>
                    <a:pt x="138" y="276"/>
                  </a:cubicBezTo>
                  <a:lnTo>
                    <a:pt x="330" y="276"/>
                  </a:lnTo>
                  <a:cubicBezTo>
                    <a:pt x="405" y="276"/>
                    <a:pt x="468" y="216"/>
                    <a:pt x="468" y="138"/>
                  </a:cubicBezTo>
                  <a:cubicBezTo>
                    <a:pt x="468" y="62"/>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2207543" y="3072015"/>
              <a:ext cx="16651" cy="9906"/>
            </a:xfrm>
            <a:custGeom>
              <a:avLst/>
              <a:gdLst/>
              <a:ahLst/>
              <a:cxnLst/>
              <a:rect l="l" t="t" r="r" b="b"/>
              <a:pathLst>
                <a:path w="469" h="279" extrusionOk="0">
                  <a:moveTo>
                    <a:pt x="139" y="1"/>
                  </a:moveTo>
                  <a:cubicBezTo>
                    <a:pt x="62" y="1"/>
                    <a:pt x="1" y="64"/>
                    <a:pt x="1" y="139"/>
                  </a:cubicBezTo>
                  <a:cubicBezTo>
                    <a:pt x="1" y="215"/>
                    <a:pt x="61" y="279"/>
                    <a:pt x="139" y="279"/>
                  </a:cubicBezTo>
                  <a:lnTo>
                    <a:pt x="329" y="279"/>
                  </a:lnTo>
                  <a:cubicBezTo>
                    <a:pt x="405" y="279"/>
                    <a:pt x="468" y="215"/>
                    <a:pt x="468" y="139"/>
                  </a:cubicBezTo>
                  <a:cubicBezTo>
                    <a:pt x="468" y="64"/>
                    <a:pt x="406" y="1"/>
                    <a:pt x="32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2244929" y="3072015"/>
              <a:ext cx="16651" cy="9906"/>
            </a:xfrm>
            <a:custGeom>
              <a:avLst/>
              <a:gdLst/>
              <a:ahLst/>
              <a:cxnLst/>
              <a:rect l="l" t="t" r="r" b="b"/>
              <a:pathLst>
                <a:path w="469" h="279" extrusionOk="0">
                  <a:moveTo>
                    <a:pt x="139" y="1"/>
                  </a:moveTo>
                  <a:cubicBezTo>
                    <a:pt x="64" y="1"/>
                    <a:pt x="1" y="64"/>
                    <a:pt x="1" y="139"/>
                  </a:cubicBezTo>
                  <a:cubicBezTo>
                    <a:pt x="1" y="215"/>
                    <a:pt x="63" y="279"/>
                    <a:pt x="139" y="279"/>
                  </a:cubicBezTo>
                  <a:lnTo>
                    <a:pt x="330" y="279"/>
                  </a:lnTo>
                  <a:cubicBezTo>
                    <a:pt x="408" y="279"/>
                    <a:pt x="469" y="215"/>
                    <a:pt x="469" y="139"/>
                  </a:cubicBezTo>
                  <a:cubicBezTo>
                    <a:pt x="469" y="64"/>
                    <a:pt x="408" y="1"/>
                    <a:pt x="33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2282456" y="3072015"/>
              <a:ext cx="16615" cy="9906"/>
            </a:xfrm>
            <a:custGeom>
              <a:avLst/>
              <a:gdLst/>
              <a:ahLst/>
              <a:cxnLst/>
              <a:rect l="l" t="t" r="r" b="b"/>
              <a:pathLst>
                <a:path w="468" h="279" extrusionOk="0">
                  <a:moveTo>
                    <a:pt x="138" y="1"/>
                  </a:moveTo>
                  <a:cubicBezTo>
                    <a:pt x="63" y="1"/>
                    <a:pt x="0" y="64"/>
                    <a:pt x="0" y="139"/>
                  </a:cubicBezTo>
                  <a:cubicBezTo>
                    <a:pt x="0" y="215"/>
                    <a:pt x="61" y="279"/>
                    <a:pt x="138" y="279"/>
                  </a:cubicBezTo>
                  <a:lnTo>
                    <a:pt x="330" y="279"/>
                  </a:lnTo>
                  <a:cubicBezTo>
                    <a:pt x="405" y="279"/>
                    <a:pt x="468" y="215"/>
                    <a:pt x="468" y="139"/>
                  </a:cubicBezTo>
                  <a:cubicBezTo>
                    <a:pt x="468" y="64"/>
                    <a:pt x="406" y="1"/>
                    <a:pt x="33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2207543" y="3095696"/>
              <a:ext cx="16651" cy="9835"/>
            </a:xfrm>
            <a:custGeom>
              <a:avLst/>
              <a:gdLst/>
              <a:ahLst/>
              <a:cxnLst/>
              <a:rect l="l" t="t" r="r" b="b"/>
              <a:pathLst>
                <a:path w="469" h="277" extrusionOk="0">
                  <a:moveTo>
                    <a:pt x="139" y="0"/>
                  </a:moveTo>
                  <a:cubicBezTo>
                    <a:pt x="62" y="0"/>
                    <a:pt x="1" y="61"/>
                    <a:pt x="1" y="138"/>
                  </a:cubicBezTo>
                  <a:cubicBezTo>
                    <a:pt x="1" y="213"/>
                    <a:pt x="61" y="276"/>
                    <a:pt x="139" y="276"/>
                  </a:cubicBezTo>
                  <a:lnTo>
                    <a:pt x="329" y="276"/>
                  </a:lnTo>
                  <a:cubicBezTo>
                    <a:pt x="405" y="276"/>
                    <a:pt x="468" y="213"/>
                    <a:pt x="468" y="138"/>
                  </a:cubicBezTo>
                  <a:cubicBezTo>
                    <a:pt x="468" y="62"/>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2244929" y="3095696"/>
              <a:ext cx="16651" cy="9835"/>
            </a:xfrm>
            <a:custGeom>
              <a:avLst/>
              <a:gdLst/>
              <a:ahLst/>
              <a:cxnLst/>
              <a:rect l="l" t="t" r="r" b="b"/>
              <a:pathLst>
                <a:path w="469" h="277" extrusionOk="0">
                  <a:moveTo>
                    <a:pt x="139" y="0"/>
                  </a:moveTo>
                  <a:cubicBezTo>
                    <a:pt x="64" y="0"/>
                    <a:pt x="1" y="61"/>
                    <a:pt x="1" y="138"/>
                  </a:cubicBezTo>
                  <a:cubicBezTo>
                    <a:pt x="1" y="213"/>
                    <a:pt x="63" y="276"/>
                    <a:pt x="139" y="276"/>
                  </a:cubicBezTo>
                  <a:lnTo>
                    <a:pt x="330" y="276"/>
                  </a:lnTo>
                  <a:cubicBezTo>
                    <a:pt x="408" y="276"/>
                    <a:pt x="469" y="213"/>
                    <a:pt x="469" y="138"/>
                  </a:cubicBezTo>
                  <a:cubicBezTo>
                    <a:pt x="469" y="62"/>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2282456" y="3095696"/>
              <a:ext cx="16615" cy="9835"/>
            </a:xfrm>
            <a:custGeom>
              <a:avLst/>
              <a:gdLst/>
              <a:ahLst/>
              <a:cxnLst/>
              <a:rect l="l" t="t" r="r" b="b"/>
              <a:pathLst>
                <a:path w="468" h="277" extrusionOk="0">
                  <a:moveTo>
                    <a:pt x="138" y="0"/>
                  </a:moveTo>
                  <a:cubicBezTo>
                    <a:pt x="63" y="0"/>
                    <a:pt x="0" y="61"/>
                    <a:pt x="0" y="138"/>
                  </a:cubicBezTo>
                  <a:cubicBezTo>
                    <a:pt x="0" y="213"/>
                    <a:pt x="61" y="276"/>
                    <a:pt x="138" y="276"/>
                  </a:cubicBezTo>
                  <a:lnTo>
                    <a:pt x="330" y="276"/>
                  </a:lnTo>
                  <a:cubicBezTo>
                    <a:pt x="405" y="276"/>
                    <a:pt x="468" y="213"/>
                    <a:pt x="468" y="138"/>
                  </a:cubicBezTo>
                  <a:cubicBezTo>
                    <a:pt x="468" y="62"/>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2183117" y="2850330"/>
              <a:ext cx="140341" cy="9906"/>
            </a:xfrm>
            <a:custGeom>
              <a:avLst/>
              <a:gdLst/>
              <a:ahLst/>
              <a:cxnLst/>
              <a:rect l="l" t="t" r="r" b="b"/>
              <a:pathLst>
                <a:path w="3953" h="279" extrusionOk="0">
                  <a:moveTo>
                    <a:pt x="139" y="1"/>
                  </a:moveTo>
                  <a:cubicBezTo>
                    <a:pt x="64" y="1"/>
                    <a:pt x="1" y="64"/>
                    <a:pt x="1" y="141"/>
                  </a:cubicBezTo>
                  <a:cubicBezTo>
                    <a:pt x="1" y="215"/>
                    <a:pt x="63" y="279"/>
                    <a:pt x="139" y="279"/>
                  </a:cubicBezTo>
                  <a:lnTo>
                    <a:pt x="3814" y="279"/>
                  </a:lnTo>
                  <a:cubicBezTo>
                    <a:pt x="3890" y="279"/>
                    <a:pt x="3952" y="215"/>
                    <a:pt x="3952" y="141"/>
                  </a:cubicBezTo>
                  <a:cubicBezTo>
                    <a:pt x="3952" y="64"/>
                    <a:pt x="3892" y="1"/>
                    <a:pt x="381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2209603" y="3128537"/>
              <a:ext cx="87443" cy="29505"/>
            </a:xfrm>
            <a:custGeom>
              <a:avLst/>
              <a:gdLst/>
              <a:ahLst/>
              <a:cxnLst/>
              <a:rect l="l" t="t" r="r" b="b"/>
              <a:pathLst>
                <a:path w="2463" h="831" extrusionOk="0">
                  <a:moveTo>
                    <a:pt x="328" y="0"/>
                  </a:moveTo>
                  <a:cubicBezTo>
                    <a:pt x="147" y="0"/>
                    <a:pt x="0" y="149"/>
                    <a:pt x="0" y="330"/>
                  </a:cubicBezTo>
                  <a:lnTo>
                    <a:pt x="0" y="831"/>
                  </a:lnTo>
                  <a:lnTo>
                    <a:pt x="2461" y="831"/>
                  </a:lnTo>
                  <a:lnTo>
                    <a:pt x="2462" y="330"/>
                  </a:lnTo>
                  <a:cubicBezTo>
                    <a:pt x="2462" y="149"/>
                    <a:pt x="2314" y="0"/>
                    <a:pt x="2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2272089" y="3128537"/>
              <a:ext cx="24887" cy="29505"/>
            </a:xfrm>
            <a:custGeom>
              <a:avLst/>
              <a:gdLst/>
              <a:ahLst/>
              <a:cxnLst/>
              <a:rect l="l" t="t" r="r" b="b"/>
              <a:pathLst>
                <a:path w="701" h="831" extrusionOk="0">
                  <a:moveTo>
                    <a:pt x="0" y="0"/>
                  </a:moveTo>
                  <a:cubicBezTo>
                    <a:pt x="183" y="0"/>
                    <a:pt x="330" y="149"/>
                    <a:pt x="330" y="330"/>
                  </a:cubicBezTo>
                  <a:lnTo>
                    <a:pt x="330" y="831"/>
                  </a:lnTo>
                  <a:lnTo>
                    <a:pt x="701" y="831"/>
                  </a:lnTo>
                  <a:lnTo>
                    <a:pt x="701" y="330"/>
                  </a:lnTo>
                  <a:cubicBezTo>
                    <a:pt x="701" y="150"/>
                    <a:pt x="554" y="3"/>
                    <a:pt x="37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41"/>
          <p:cNvGrpSpPr/>
          <p:nvPr/>
        </p:nvGrpSpPr>
        <p:grpSpPr>
          <a:xfrm>
            <a:off x="4418492" y="2973670"/>
            <a:ext cx="301603" cy="326966"/>
            <a:chOff x="1508121" y="2831086"/>
            <a:chExt cx="301603" cy="326966"/>
          </a:xfrm>
        </p:grpSpPr>
        <p:sp>
          <p:nvSpPr>
            <p:cNvPr id="1686" name="Google Shape;1686;p41"/>
            <p:cNvSpPr/>
            <p:nvPr/>
          </p:nvSpPr>
          <p:spPr>
            <a:xfrm>
              <a:off x="1508121" y="2831086"/>
              <a:ext cx="256080" cy="326966"/>
            </a:xfrm>
            <a:custGeom>
              <a:avLst/>
              <a:gdLst/>
              <a:ahLst/>
              <a:cxnLst/>
              <a:rect l="l" t="t" r="r" b="b"/>
              <a:pathLst>
                <a:path w="7213" h="9209" extrusionOk="0">
                  <a:moveTo>
                    <a:pt x="436" y="0"/>
                  </a:moveTo>
                  <a:cubicBezTo>
                    <a:pt x="196" y="0"/>
                    <a:pt x="0" y="196"/>
                    <a:pt x="0" y="438"/>
                  </a:cubicBezTo>
                  <a:lnTo>
                    <a:pt x="0" y="8771"/>
                  </a:lnTo>
                  <a:cubicBezTo>
                    <a:pt x="0" y="9012"/>
                    <a:pt x="196" y="9209"/>
                    <a:pt x="436" y="9209"/>
                  </a:cubicBezTo>
                  <a:lnTo>
                    <a:pt x="6774" y="9209"/>
                  </a:lnTo>
                  <a:cubicBezTo>
                    <a:pt x="7017" y="9209"/>
                    <a:pt x="7213" y="9012"/>
                    <a:pt x="7211" y="8771"/>
                  </a:cubicBezTo>
                  <a:lnTo>
                    <a:pt x="7211" y="438"/>
                  </a:lnTo>
                  <a:cubicBezTo>
                    <a:pt x="7211" y="196"/>
                    <a:pt x="7015" y="0"/>
                    <a:pt x="6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1735522" y="2831086"/>
              <a:ext cx="28686" cy="326966"/>
            </a:xfrm>
            <a:custGeom>
              <a:avLst/>
              <a:gdLst/>
              <a:ahLst/>
              <a:cxnLst/>
              <a:rect l="l" t="t" r="r" b="b"/>
              <a:pathLst>
                <a:path w="808" h="9209" extrusionOk="0">
                  <a:moveTo>
                    <a:pt x="373" y="0"/>
                  </a:moveTo>
                  <a:cubicBezTo>
                    <a:pt x="372" y="0"/>
                    <a:pt x="371" y="0"/>
                    <a:pt x="370" y="0"/>
                  </a:cubicBezTo>
                  <a:lnTo>
                    <a:pt x="0" y="0"/>
                  </a:lnTo>
                  <a:cubicBezTo>
                    <a:pt x="241" y="0"/>
                    <a:pt x="438" y="195"/>
                    <a:pt x="438" y="438"/>
                  </a:cubicBezTo>
                  <a:lnTo>
                    <a:pt x="438" y="8771"/>
                  </a:lnTo>
                  <a:cubicBezTo>
                    <a:pt x="438" y="9012"/>
                    <a:pt x="241" y="9209"/>
                    <a:pt x="0" y="9209"/>
                  </a:cubicBezTo>
                  <a:lnTo>
                    <a:pt x="370" y="9209"/>
                  </a:lnTo>
                  <a:cubicBezTo>
                    <a:pt x="612" y="9209"/>
                    <a:pt x="808" y="9015"/>
                    <a:pt x="808" y="8771"/>
                  </a:cubicBezTo>
                  <a:lnTo>
                    <a:pt x="808" y="438"/>
                  </a:lnTo>
                  <a:cubicBezTo>
                    <a:pt x="808" y="196"/>
                    <a:pt x="613" y="0"/>
                    <a:pt x="37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1530701" y="2853667"/>
              <a:ext cx="210814" cy="266181"/>
            </a:xfrm>
            <a:custGeom>
              <a:avLst/>
              <a:gdLst/>
              <a:ahLst/>
              <a:cxnLst/>
              <a:rect l="l" t="t" r="r" b="b"/>
              <a:pathLst>
                <a:path w="5938" h="7497" extrusionOk="0">
                  <a:moveTo>
                    <a:pt x="222" y="0"/>
                  </a:moveTo>
                  <a:cubicBezTo>
                    <a:pt x="100" y="0"/>
                    <a:pt x="0" y="100"/>
                    <a:pt x="0" y="222"/>
                  </a:cubicBezTo>
                  <a:lnTo>
                    <a:pt x="0" y="7275"/>
                  </a:lnTo>
                  <a:cubicBezTo>
                    <a:pt x="0" y="7397"/>
                    <a:pt x="100" y="7496"/>
                    <a:pt x="222" y="7496"/>
                  </a:cubicBezTo>
                  <a:lnTo>
                    <a:pt x="5718" y="7496"/>
                  </a:lnTo>
                  <a:cubicBezTo>
                    <a:pt x="5840" y="7496"/>
                    <a:pt x="5938" y="7397"/>
                    <a:pt x="5938" y="7275"/>
                  </a:cubicBezTo>
                  <a:lnTo>
                    <a:pt x="5938" y="222"/>
                  </a:lnTo>
                  <a:cubicBezTo>
                    <a:pt x="5938" y="100"/>
                    <a:pt x="5840" y="0"/>
                    <a:pt x="5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1721001" y="2853667"/>
              <a:ext cx="20520" cy="266181"/>
            </a:xfrm>
            <a:custGeom>
              <a:avLst/>
              <a:gdLst/>
              <a:ahLst/>
              <a:cxnLst/>
              <a:rect l="l" t="t" r="r" b="b"/>
              <a:pathLst>
                <a:path w="578" h="7497" extrusionOk="0">
                  <a:moveTo>
                    <a:pt x="1" y="0"/>
                  </a:moveTo>
                  <a:cubicBezTo>
                    <a:pt x="123" y="0"/>
                    <a:pt x="222" y="100"/>
                    <a:pt x="222" y="222"/>
                  </a:cubicBezTo>
                  <a:lnTo>
                    <a:pt x="222" y="7275"/>
                  </a:lnTo>
                  <a:cubicBezTo>
                    <a:pt x="222" y="7397"/>
                    <a:pt x="123" y="7496"/>
                    <a:pt x="1" y="7496"/>
                  </a:cubicBezTo>
                  <a:lnTo>
                    <a:pt x="358" y="7496"/>
                  </a:lnTo>
                  <a:cubicBezTo>
                    <a:pt x="480" y="7496"/>
                    <a:pt x="578" y="7397"/>
                    <a:pt x="578" y="7275"/>
                  </a:cubicBezTo>
                  <a:lnTo>
                    <a:pt x="578" y="222"/>
                  </a:lnTo>
                  <a:cubicBezTo>
                    <a:pt x="578" y="100"/>
                    <a:pt x="480" y="0"/>
                    <a:pt x="35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1621875" y="3134005"/>
              <a:ext cx="28473" cy="9835"/>
            </a:xfrm>
            <a:custGeom>
              <a:avLst/>
              <a:gdLst/>
              <a:ahLst/>
              <a:cxnLst/>
              <a:rect l="l" t="t" r="r" b="b"/>
              <a:pathLst>
                <a:path w="802" h="277" extrusionOk="0">
                  <a:moveTo>
                    <a:pt x="139" y="0"/>
                  </a:moveTo>
                  <a:cubicBezTo>
                    <a:pt x="64" y="0"/>
                    <a:pt x="1" y="61"/>
                    <a:pt x="1" y="139"/>
                  </a:cubicBezTo>
                  <a:cubicBezTo>
                    <a:pt x="1" y="213"/>
                    <a:pt x="61" y="277"/>
                    <a:pt x="139" y="277"/>
                  </a:cubicBezTo>
                  <a:lnTo>
                    <a:pt x="661" y="277"/>
                  </a:lnTo>
                  <a:cubicBezTo>
                    <a:pt x="739" y="277"/>
                    <a:pt x="801" y="216"/>
                    <a:pt x="800" y="139"/>
                  </a:cubicBezTo>
                  <a:cubicBezTo>
                    <a:pt x="800" y="62"/>
                    <a:pt x="739" y="0"/>
                    <a:pt x="66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1784162" y="2920485"/>
              <a:ext cx="25562" cy="219989"/>
            </a:xfrm>
            <a:custGeom>
              <a:avLst/>
              <a:gdLst/>
              <a:ahLst/>
              <a:cxnLst/>
              <a:rect l="l" t="t" r="r" b="b"/>
              <a:pathLst>
                <a:path w="720" h="6196" extrusionOk="0">
                  <a:moveTo>
                    <a:pt x="360" y="1"/>
                  </a:moveTo>
                  <a:lnTo>
                    <a:pt x="0" y="148"/>
                  </a:lnTo>
                  <a:lnTo>
                    <a:pt x="0" y="6022"/>
                  </a:lnTo>
                  <a:lnTo>
                    <a:pt x="360" y="6196"/>
                  </a:lnTo>
                  <a:lnTo>
                    <a:pt x="720" y="6022"/>
                  </a:lnTo>
                  <a:lnTo>
                    <a:pt x="720" y="148"/>
                  </a:lnTo>
                  <a:lnTo>
                    <a:pt x="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1796943" y="2925704"/>
              <a:ext cx="12781" cy="208592"/>
            </a:xfrm>
            <a:custGeom>
              <a:avLst/>
              <a:gdLst/>
              <a:ahLst/>
              <a:cxnLst/>
              <a:rect l="l" t="t" r="r" b="b"/>
              <a:pathLst>
                <a:path w="360" h="5875" extrusionOk="0">
                  <a:moveTo>
                    <a:pt x="0" y="1"/>
                  </a:moveTo>
                  <a:lnTo>
                    <a:pt x="0" y="5875"/>
                  </a:lnTo>
                  <a:lnTo>
                    <a:pt x="360" y="5875"/>
                  </a:lnTo>
                  <a:lnTo>
                    <a:pt x="36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1549909" y="2877845"/>
              <a:ext cx="59715" cy="54997"/>
            </a:xfrm>
            <a:custGeom>
              <a:avLst/>
              <a:gdLst/>
              <a:ahLst/>
              <a:cxnLst/>
              <a:rect l="l" t="t" r="r" b="b"/>
              <a:pathLst>
                <a:path w="1682" h="1549" extrusionOk="0">
                  <a:moveTo>
                    <a:pt x="152" y="1"/>
                  </a:moveTo>
                  <a:cubicBezTo>
                    <a:pt x="143" y="1"/>
                    <a:pt x="134" y="1"/>
                    <a:pt x="126" y="3"/>
                  </a:cubicBezTo>
                  <a:cubicBezTo>
                    <a:pt x="49" y="17"/>
                    <a:pt x="0" y="91"/>
                    <a:pt x="15" y="167"/>
                  </a:cubicBezTo>
                  <a:cubicBezTo>
                    <a:pt x="15" y="167"/>
                    <a:pt x="15" y="167"/>
                    <a:pt x="15" y="167"/>
                  </a:cubicBezTo>
                  <a:lnTo>
                    <a:pt x="15" y="167"/>
                  </a:lnTo>
                  <a:cubicBezTo>
                    <a:pt x="12" y="167"/>
                    <a:pt x="264" y="1431"/>
                    <a:pt x="265" y="1438"/>
                  </a:cubicBezTo>
                  <a:cubicBezTo>
                    <a:pt x="288" y="1504"/>
                    <a:pt x="351" y="1549"/>
                    <a:pt x="423" y="1549"/>
                  </a:cubicBezTo>
                  <a:lnTo>
                    <a:pt x="425" y="1549"/>
                  </a:lnTo>
                  <a:cubicBezTo>
                    <a:pt x="497" y="1549"/>
                    <a:pt x="560" y="1501"/>
                    <a:pt x="583" y="1435"/>
                  </a:cubicBezTo>
                  <a:cubicBezTo>
                    <a:pt x="583" y="1433"/>
                    <a:pt x="583" y="1433"/>
                    <a:pt x="586" y="1432"/>
                  </a:cubicBezTo>
                  <a:lnTo>
                    <a:pt x="839" y="612"/>
                  </a:lnTo>
                  <a:lnTo>
                    <a:pt x="1093" y="1432"/>
                  </a:lnTo>
                  <a:cubicBezTo>
                    <a:pt x="1093" y="1433"/>
                    <a:pt x="1094" y="1435"/>
                    <a:pt x="1094" y="1438"/>
                  </a:cubicBezTo>
                  <a:cubicBezTo>
                    <a:pt x="1118" y="1504"/>
                    <a:pt x="1180" y="1549"/>
                    <a:pt x="1252" y="1549"/>
                  </a:cubicBezTo>
                  <a:lnTo>
                    <a:pt x="1255" y="1549"/>
                  </a:lnTo>
                  <a:cubicBezTo>
                    <a:pt x="1327" y="1549"/>
                    <a:pt x="1389" y="1501"/>
                    <a:pt x="1413" y="1435"/>
                  </a:cubicBezTo>
                  <a:cubicBezTo>
                    <a:pt x="1415" y="1429"/>
                    <a:pt x="1667" y="169"/>
                    <a:pt x="1667" y="169"/>
                  </a:cubicBezTo>
                  <a:cubicBezTo>
                    <a:pt x="1681" y="94"/>
                    <a:pt x="1632" y="20"/>
                    <a:pt x="1557" y="4"/>
                  </a:cubicBezTo>
                  <a:cubicBezTo>
                    <a:pt x="1548" y="3"/>
                    <a:pt x="1539" y="2"/>
                    <a:pt x="1531" y="2"/>
                  </a:cubicBezTo>
                  <a:cubicBezTo>
                    <a:pt x="1465" y="2"/>
                    <a:pt x="1406" y="48"/>
                    <a:pt x="1393" y="115"/>
                  </a:cubicBezTo>
                  <a:lnTo>
                    <a:pt x="1231" y="931"/>
                  </a:lnTo>
                  <a:lnTo>
                    <a:pt x="975" y="98"/>
                  </a:lnTo>
                  <a:cubicBezTo>
                    <a:pt x="955" y="39"/>
                    <a:pt x="901" y="1"/>
                    <a:pt x="842" y="1"/>
                  </a:cubicBezTo>
                  <a:cubicBezTo>
                    <a:pt x="828" y="1"/>
                    <a:pt x="813" y="3"/>
                    <a:pt x="799" y="7"/>
                  </a:cubicBezTo>
                  <a:cubicBezTo>
                    <a:pt x="749" y="23"/>
                    <a:pt x="713" y="65"/>
                    <a:pt x="704" y="112"/>
                  </a:cubicBezTo>
                  <a:lnTo>
                    <a:pt x="451" y="933"/>
                  </a:lnTo>
                  <a:lnTo>
                    <a:pt x="288" y="112"/>
                  </a:lnTo>
                  <a:cubicBezTo>
                    <a:pt x="275" y="46"/>
                    <a:pt x="217" y="1"/>
                    <a:pt x="15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1611863" y="2923006"/>
              <a:ext cx="110129" cy="9835"/>
            </a:xfrm>
            <a:custGeom>
              <a:avLst/>
              <a:gdLst/>
              <a:ahLst/>
              <a:cxnLst/>
              <a:rect l="l" t="t" r="r" b="b"/>
              <a:pathLst>
                <a:path w="3102" h="277" extrusionOk="0">
                  <a:moveTo>
                    <a:pt x="139" y="0"/>
                  </a:moveTo>
                  <a:cubicBezTo>
                    <a:pt x="61" y="0"/>
                    <a:pt x="1" y="62"/>
                    <a:pt x="1" y="138"/>
                  </a:cubicBezTo>
                  <a:cubicBezTo>
                    <a:pt x="1" y="213"/>
                    <a:pt x="64" y="277"/>
                    <a:pt x="139" y="277"/>
                  </a:cubicBezTo>
                  <a:lnTo>
                    <a:pt x="2964" y="277"/>
                  </a:lnTo>
                  <a:cubicBezTo>
                    <a:pt x="3040" y="277"/>
                    <a:pt x="3102" y="213"/>
                    <a:pt x="3102" y="138"/>
                  </a:cubicBezTo>
                  <a:cubicBezTo>
                    <a:pt x="3102" y="62"/>
                    <a:pt x="3039" y="0"/>
                    <a:pt x="296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1611863" y="2946261"/>
              <a:ext cx="110129" cy="9835"/>
            </a:xfrm>
            <a:custGeom>
              <a:avLst/>
              <a:gdLst/>
              <a:ahLst/>
              <a:cxnLst/>
              <a:rect l="l" t="t" r="r" b="b"/>
              <a:pathLst>
                <a:path w="3102" h="277" extrusionOk="0">
                  <a:moveTo>
                    <a:pt x="139" y="0"/>
                  </a:moveTo>
                  <a:cubicBezTo>
                    <a:pt x="61" y="0"/>
                    <a:pt x="1" y="62"/>
                    <a:pt x="1" y="138"/>
                  </a:cubicBezTo>
                  <a:cubicBezTo>
                    <a:pt x="1" y="216"/>
                    <a:pt x="64" y="276"/>
                    <a:pt x="139" y="276"/>
                  </a:cubicBezTo>
                  <a:lnTo>
                    <a:pt x="2964" y="276"/>
                  </a:lnTo>
                  <a:cubicBezTo>
                    <a:pt x="3040" y="276"/>
                    <a:pt x="3102" y="213"/>
                    <a:pt x="3102" y="138"/>
                  </a:cubicBezTo>
                  <a:cubicBezTo>
                    <a:pt x="3102" y="60"/>
                    <a:pt x="3040" y="0"/>
                    <a:pt x="296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1550264" y="2946261"/>
              <a:ext cx="48567" cy="9835"/>
            </a:xfrm>
            <a:custGeom>
              <a:avLst/>
              <a:gdLst/>
              <a:ahLst/>
              <a:cxnLst/>
              <a:rect l="l" t="t" r="r" b="b"/>
              <a:pathLst>
                <a:path w="1368" h="277" extrusionOk="0">
                  <a:moveTo>
                    <a:pt x="139" y="0"/>
                  </a:moveTo>
                  <a:cubicBezTo>
                    <a:pt x="61" y="0"/>
                    <a:pt x="0" y="62"/>
                    <a:pt x="0" y="138"/>
                  </a:cubicBezTo>
                  <a:cubicBezTo>
                    <a:pt x="0" y="216"/>
                    <a:pt x="61" y="276"/>
                    <a:pt x="139" y="276"/>
                  </a:cubicBezTo>
                  <a:lnTo>
                    <a:pt x="1228" y="276"/>
                  </a:lnTo>
                  <a:cubicBezTo>
                    <a:pt x="1306" y="276"/>
                    <a:pt x="1367" y="213"/>
                    <a:pt x="1367" y="138"/>
                  </a:cubicBezTo>
                  <a:cubicBezTo>
                    <a:pt x="1367" y="60"/>
                    <a:pt x="1304" y="0"/>
                    <a:pt x="122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1678396" y="2969480"/>
              <a:ext cx="43597" cy="9870"/>
            </a:xfrm>
            <a:custGeom>
              <a:avLst/>
              <a:gdLst/>
              <a:ahLst/>
              <a:cxnLst/>
              <a:rect l="l" t="t" r="r" b="b"/>
              <a:pathLst>
                <a:path w="1228" h="278" extrusionOk="0">
                  <a:moveTo>
                    <a:pt x="140" y="1"/>
                  </a:moveTo>
                  <a:cubicBezTo>
                    <a:pt x="62" y="1"/>
                    <a:pt x="0" y="63"/>
                    <a:pt x="0" y="139"/>
                  </a:cubicBezTo>
                  <a:cubicBezTo>
                    <a:pt x="0" y="214"/>
                    <a:pt x="64" y="277"/>
                    <a:pt x="140" y="277"/>
                  </a:cubicBezTo>
                  <a:lnTo>
                    <a:pt x="1090" y="277"/>
                  </a:lnTo>
                  <a:cubicBezTo>
                    <a:pt x="1166" y="277"/>
                    <a:pt x="1228" y="214"/>
                    <a:pt x="1228" y="139"/>
                  </a:cubicBezTo>
                  <a:cubicBezTo>
                    <a:pt x="1228" y="63"/>
                    <a:pt x="1166" y="1"/>
                    <a:pt x="109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1550264" y="2969551"/>
              <a:ext cx="114815" cy="9835"/>
            </a:xfrm>
            <a:custGeom>
              <a:avLst/>
              <a:gdLst/>
              <a:ahLst/>
              <a:cxnLst/>
              <a:rect l="l" t="t" r="r" b="b"/>
              <a:pathLst>
                <a:path w="3234" h="277" extrusionOk="0">
                  <a:moveTo>
                    <a:pt x="139" y="0"/>
                  </a:moveTo>
                  <a:cubicBezTo>
                    <a:pt x="61" y="0"/>
                    <a:pt x="0" y="64"/>
                    <a:pt x="0" y="138"/>
                  </a:cubicBezTo>
                  <a:cubicBezTo>
                    <a:pt x="0" y="215"/>
                    <a:pt x="61" y="277"/>
                    <a:pt x="139" y="277"/>
                  </a:cubicBezTo>
                  <a:lnTo>
                    <a:pt x="3096" y="277"/>
                  </a:lnTo>
                  <a:cubicBezTo>
                    <a:pt x="3173" y="277"/>
                    <a:pt x="3234" y="215"/>
                    <a:pt x="3234" y="138"/>
                  </a:cubicBezTo>
                  <a:cubicBezTo>
                    <a:pt x="3234" y="64"/>
                    <a:pt x="3171" y="0"/>
                    <a:pt x="30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1550264" y="2992771"/>
              <a:ext cx="171726" cy="9870"/>
            </a:xfrm>
            <a:custGeom>
              <a:avLst/>
              <a:gdLst/>
              <a:ahLst/>
              <a:cxnLst/>
              <a:rect l="l" t="t" r="r" b="b"/>
              <a:pathLst>
                <a:path w="4837" h="278" extrusionOk="0">
                  <a:moveTo>
                    <a:pt x="139" y="1"/>
                  </a:moveTo>
                  <a:cubicBezTo>
                    <a:pt x="61" y="1"/>
                    <a:pt x="0" y="64"/>
                    <a:pt x="0" y="139"/>
                  </a:cubicBezTo>
                  <a:cubicBezTo>
                    <a:pt x="0" y="217"/>
                    <a:pt x="62" y="277"/>
                    <a:pt x="139" y="277"/>
                  </a:cubicBezTo>
                  <a:lnTo>
                    <a:pt x="4699" y="277"/>
                  </a:lnTo>
                  <a:cubicBezTo>
                    <a:pt x="4775" y="277"/>
                    <a:pt x="4837" y="215"/>
                    <a:pt x="4837" y="139"/>
                  </a:cubicBezTo>
                  <a:cubicBezTo>
                    <a:pt x="4837" y="61"/>
                    <a:pt x="4775" y="1"/>
                    <a:pt x="46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1659402" y="3016026"/>
              <a:ext cx="62591" cy="9870"/>
            </a:xfrm>
            <a:custGeom>
              <a:avLst/>
              <a:gdLst/>
              <a:ahLst/>
              <a:cxnLst/>
              <a:rect l="l" t="t" r="r" b="b"/>
              <a:pathLst>
                <a:path w="1763" h="278" extrusionOk="0">
                  <a:moveTo>
                    <a:pt x="138" y="1"/>
                  </a:moveTo>
                  <a:cubicBezTo>
                    <a:pt x="61" y="1"/>
                    <a:pt x="0" y="64"/>
                    <a:pt x="0" y="139"/>
                  </a:cubicBezTo>
                  <a:cubicBezTo>
                    <a:pt x="0" y="214"/>
                    <a:pt x="63" y="277"/>
                    <a:pt x="138" y="277"/>
                  </a:cubicBezTo>
                  <a:lnTo>
                    <a:pt x="1625" y="277"/>
                  </a:lnTo>
                  <a:cubicBezTo>
                    <a:pt x="1701" y="277"/>
                    <a:pt x="1763" y="214"/>
                    <a:pt x="1763" y="139"/>
                  </a:cubicBezTo>
                  <a:cubicBezTo>
                    <a:pt x="1763" y="64"/>
                    <a:pt x="1701" y="1"/>
                    <a:pt x="162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1550299" y="3016026"/>
              <a:ext cx="96283" cy="9870"/>
            </a:xfrm>
            <a:custGeom>
              <a:avLst/>
              <a:gdLst/>
              <a:ahLst/>
              <a:cxnLst/>
              <a:rect l="l" t="t" r="r" b="b"/>
              <a:pathLst>
                <a:path w="2712" h="278" extrusionOk="0">
                  <a:moveTo>
                    <a:pt x="139" y="1"/>
                  </a:moveTo>
                  <a:cubicBezTo>
                    <a:pt x="61" y="1"/>
                    <a:pt x="1" y="64"/>
                    <a:pt x="1" y="139"/>
                  </a:cubicBezTo>
                  <a:cubicBezTo>
                    <a:pt x="1" y="215"/>
                    <a:pt x="64" y="277"/>
                    <a:pt x="139" y="277"/>
                  </a:cubicBezTo>
                  <a:lnTo>
                    <a:pt x="2572" y="277"/>
                  </a:lnTo>
                  <a:cubicBezTo>
                    <a:pt x="2574" y="277"/>
                    <a:pt x="2576" y="277"/>
                    <a:pt x="2577" y="277"/>
                  </a:cubicBezTo>
                  <a:cubicBezTo>
                    <a:pt x="2651" y="277"/>
                    <a:pt x="2712" y="215"/>
                    <a:pt x="2712" y="139"/>
                  </a:cubicBezTo>
                  <a:cubicBezTo>
                    <a:pt x="2712" y="61"/>
                    <a:pt x="2649" y="1"/>
                    <a:pt x="257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1585767" y="3039316"/>
              <a:ext cx="136223" cy="9870"/>
            </a:xfrm>
            <a:custGeom>
              <a:avLst/>
              <a:gdLst/>
              <a:ahLst/>
              <a:cxnLst/>
              <a:rect l="l" t="t" r="r" b="b"/>
              <a:pathLst>
                <a:path w="3837" h="278" extrusionOk="0">
                  <a:moveTo>
                    <a:pt x="139" y="1"/>
                  </a:moveTo>
                  <a:cubicBezTo>
                    <a:pt x="61" y="1"/>
                    <a:pt x="1" y="64"/>
                    <a:pt x="1" y="139"/>
                  </a:cubicBezTo>
                  <a:cubicBezTo>
                    <a:pt x="1" y="217"/>
                    <a:pt x="62" y="277"/>
                    <a:pt x="139" y="277"/>
                  </a:cubicBezTo>
                  <a:lnTo>
                    <a:pt x="3699" y="277"/>
                  </a:lnTo>
                  <a:cubicBezTo>
                    <a:pt x="3775" y="277"/>
                    <a:pt x="3837" y="215"/>
                    <a:pt x="3837" y="139"/>
                  </a:cubicBezTo>
                  <a:cubicBezTo>
                    <a:pt x="3837" y="63"/>
                    <a:pt x="3775" y="1"/>
                    <a:pt x="36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1550264" y="3039316"/>
              <a:ext cx="22864" cy="9870"/>
            </a:xfrm>
            <a:custGeom>
              <a:avLst/>
              <a:gdLst/>
              <a:ahLst/>
              <a:cxnLst/>
              <a:rect l="l" t="t" r="r" b="b"/>
              <a:pathLst>
                <a:path w="644" h="278" extrusionOk="0">
                  <a:moveTo>
                    <a:pt x="139" y="1"/>
                  </a:moveTo>
                  <a:cubicBezTo>
                    <a:pt x="61" y="1"/>
                    <a:pt x="0" y="64"/>
                    <a:pt x="0" y="139"/>
                  </a:cubicBezTo>
                  <a:cubicBezTo>
                    <a:pt x="0" y="217"/>
                    <a:pt x="62" y="277"/>
                    <a:pt x="139" y="277"/>
                  </a:cubicBezTo>
                  <a:lnTo>
                    <a:pt x="506" y="277"/>
                  </a:lnTo>
                  <a:cubicBezTo>
                    <a:pt x="583" y="277"/>
                    <a:pt x="644" y="215"/>
                    <a:pt x="644" y="139"/>
                  </a:cubicBezTo>
                  <a:cubicBezTo>
                    <a:pt x="644" y="63"/>
                    <a:pt x="583" y="1"/>
                    <a:pt x="50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1637425" y="3062571"/>
              <a:ext cx="84567" cy="9906"/>
            </a:xfrm>
            <a:custGeom>
              <a:avLst/>
              <a:gdLst/>
              <a:ahLst/>
              <a:cxnLst/>
              <a:rect l="l" t="t" r="r" b="b"/>
              <a:pathLst>
                <a:path w="2382" h="279" extrusionOk="0">
                  <a:moveTo>
                    <a:pt x="139" y="1"/>
                  </a:moveTo>
                  <a:cubicBezTo>
                    <a:pt x="61" y="1"/>
                    <a:pt x="0" y="64"/>
                    <a:pt x="0" y="139"/>
                  </a:cubicBezTo>
                  <a:cubicBezTo>
                    <a:pt x="0" y="217"/>
                    <a:pt x="64" y="278"/>
                    <a:pt x="139" y="278"/>
                  </a:cubicBezTo>
                  <a:lnTo>
                    <a:pt x="2244" y="278"/>
                  </a:lnTo>
                  <a:cubicBezTo>
                    <a:pt x="2320" y="278"/>
                    <a:pt x="2382" y="215"/>
                    <a:pt x="2382" y="139"/>
                  </a:cubicBezTo>
                  <a:cubicBezTo>
                    <a:pt x="2382" y="64"/>
                    <a:pt x="2320" y="1"/>
                    <a:pt x="224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1550264" y="3062571"/>
              <a:ext cx="74378" cy="9906"/>
            </a:xfrm>
            <a:custGeom>
              <a:avLst/>
              <a:gdLst/>
              <a:ahLst/>
              <a:cxnLst/>
              <a:rect l="l" t="t" r="r" b="b"/>
              <a:pathLst>
                <a:path w="2095" h="279" extrusionOk="0">
                  <a:moveTo>
                    <a:pt x="139" y="1"/>
                  </a:moveTo>
                  <a:cubicBezTo>
                    <a:pt x="61" y="1"/>
                    <a:pt x="0" y="64"/>
                    <a:pt x="0" y="139"/>
                  </a:cubicBezTo>
                  <a:cubicBezTo>
                    <a:pt x="0" y="217"/>
                    <a:pt x="62" y="278"/>
                    <a:pt x="139" y="278"/>
                  </a:cubicBezTo>
                  <a:lnTo>
                    <a:pt x="1955" y="278"/>
                  </a:lnTo>
                  <a:cubicBezTo>
                    <a:pt x="2032" y="278"/>
                    <a:pt x="2094" y="215"/>
                    <a:pt x="2094" y="139"/>
                  </a:cubicBezTo>
                  <a:cubicBezTo>
                    <a:pt x="2094" y="64"/>
                    <a:pt x="2031" y="1"/>
                    <a:pt x="195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1670692" y="3085826"/>
              <a:ext cx="51301" cy="9906"/>
            </a:xfrm>
            <a:custGeom>
              <a:avLst/>
              <a:gdLst/>
              <a:ahLst/>
              <a:cxnLst/>
              <a:rect l="l" t="t" r="r" b="b"/>
              <a:pathLst>
                <a:path w="1445" h="279" extrusionOk="0">
                  <a:moveTo>
                    <a:pt x="138" y="0"/>
                  </a:moveTo>
                  <a:cubicBezTo>
                    <a:pt x="62" y="0"/>
                    <a:pt x="0" y="64"/>
                    <a:pt x="0" y="139"/>
                  </a:cubicBezTo>
                  <a:cubicBezTo>
                    <a:pt x="0" y="215"/>
                    <a:pt x="64" y="278"/>
                    <a:pt x="138" y="278"/>
                  </a:cubicBezTo>
                  <a:lnTo>
                    <a:pt x="1307" y="278"/>
                  </a:lnTo>
                  <a:cubicBezTo>
                    <a:pt x="1383" y="278"/>
                    <a:pt x="1445" y="215"/>
                    <a:pt x="1445" y="139"/>
                  </a:cubicBezTo>
                  <a:cubicBezTo>
                    <a:pt x="1445" y="64"/>
                    <a:pt x="1383" y="0"/>
                    <a:pt x="130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1550264" y="3085826"/>
              <a:ext cx="107715" cy="9906"/>
            </a:xfrm>
            <a:custGeom>
              <a:avLst/>
              <a:gdLst/>
              <a:ahLst/>
              <a:cxnLst/>
              <a:rect l="l" t="t" r="r" b="b"/>
              <a:pathLst>
                <a:path w="3034" h="279" extrusionOk="0">
                  <a:moveTo>
                    <a:pt x="139" y="0"/>
                  </a:moveTo>
                  <a:cubicBezTo>
                    <a:pt x="61" y="0"/>
                    <a:pt x="0" y="64"/>
                    <a:pt x="0" y="139"/>
                  </a:cubicBezTo>
                  <a:cubicBezTo>
                    <a:pt x="0" y="215"/>
                    <a:pt x="62" y="278"/>
                    <a:pt x="139" y="278"/>
                  </a:cubicBezTo>
                  <a:lnTo>
                    <a:pt x="2896" y="278"/>
                  </a:lnTo>
                  <a:cubicBezTo>
                    <a:pt x="2973" y="278"/>
                    <a:pt x="3034" y="215"/>
                    <a:pt x="3034" y="139"/>
                  </a:cubicBezTo>
                  <a:cubicBezTo>
                    <a:pt x="3034" y="64"/>
                    <a:pt x="2973" y="0"/>
                    <a:pt x="28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1784162" y="3134254"/>
              <a:ext cx="25562" cy="23788"/>
            </a:xfrm>
            <a:custGeom>
              <a:avLst/>
              <a:gdLst/>
              <a:ahLst/>
              <a:cxnLst/>
              <a:rect l="l" t="t" r="r" b="b"/>
              <a:pathLst>
                <a:path w="720" h="670" extrusionOk="0">
                  <a:moveTo>
                    <a:pt x="0" y="1"/>
                  </a:moveTo>
                  <a:lnTo>
                    <a:pt x="256" y="601"/>
                  </a:lnTo>
                  <a:cubicBezTo>
                    <a:pt x="276" y="647"/>
                    <a:pt x="318" y="670"/>
                    <a:pt x="360" y="670"/>
                  </a:cubicBezTo>
                  <a:cubicBezTo>
                    <a:pt x="402" y="670"/>
                    <a:pt x="445" y="647"/>
                    <a:pt x="465" y="601"/>
                  </a:cubicBezTo>
                  <a:lnTo>
                    <a:pt x="7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1790553" y="3134254"/>
              <a:ext cx="19171" cy="23788"/>
            </a:xfrm>
            <a:custGeom>
              <a:avLst/>
              <a:gdLst/>
              <a:ahLst/>
              <a:cxnLst/>
              <a:rect l="l" t="t" r="r" b="b"/>
              <a:pathLst>
                <a:path w="540" h="670" extrusionOk="0">
                  <a:moveTo>
                    <a:pt x="180" y="1"/>
                  </a:moveTo>
                  <a:lnTo>
                    <a:pt x="0" y="422"/>
                  </a:lnTo>
                  <a:lnTo>
                    <a:pt x="76" y="601"/>
                  </a:lnTo>
                  <a:cubicBezTo>
                    <a:pt x="96" y="647"/>
                    <a:pt x="138" y="670"/>
                    <a:pt x="180" y="670"/>
                  </a:cubicBezTo>
                  <a:cubicBezTo>
                    <a:pt x="222" y="670"/>
                    <a:pt x="265" y="647"/>
                    <a:pt x="285" y="601"/>
                  </a:cubicBezTo>
                  <a:lnTo>
                    <a:pt x="54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1784162" y="2893005"/>
              <a:ext cx="25562" cy="32736"/>
            </a:xfrm>
            <a:custGeom>
              <a:avLst/>
              <a:gdLst/>
              <a:ahLst/>
              <a:cxnLst/>
              <a:rect l="l" t="t" r="r" b="b"/>
              <a:pathLst>
                <a:path w="720" h="922" extrusionOk="0">
                  <a:moveTo>
                    <a:pt x="360" y="1"/>
                  </a:moveTo>
                  <a:cubicBezTo>
                    <a:pt x="163" y="1"/>
                    <a:pt x="0" y="162"/>
                    <a:pt x="0" y="360"/>
                  </a:cubicBezTo>
                  <a:lnTo>
                    <a:pt x="0" y="922"/>
                  </a:lnTo>
                  <a:lnTo>
                    <a:pt x="720" y="922"/>
                  </a:lnTo>
                  <a:lnTo>
                    <a:pt x="720" y="360"/>
                  </a:lnTo>
                  <a:cubicBezTo>
                    <a:pt x="720" y="163"/>
                    <a:pt x="559" y="1"/>
                    <a:pt x="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1790553" y="2892970"/>
              <a:ext cx="19171" cy="32771"/>
            </a:xfrm>
            <a:custGeom>
              <a:avLst/>
              <a:gdLst/>
              <a:ahLst/>
              <a:cxnLst/>
              <a:rect l="l" t="t" r="r" b="b"/>
              <a:pathLst>
                <a:path w="540" h="923" extrusionOk="0">
                  <a:moveTo>
                    <a:pt x="180" y="0"/>
                  </a:moveTo>
                  <a:cubicBezTo>
                    <a:pt x="115" y="0"/>
                    <a:pt x="53" y="19"/>
                    <a:pt x="0" y="49"/>
                  </a:cubicBezTo>
                  <a:cubicBezTo>
                    <a:pt x="28" y="65"/>
                    <a:pt x="53" y="85"/>
                    <a:pt x="75" y="107"/>
                  </a:cubicBezTo>
                  <a:cubicBezTo>
                    <a:pt x="141" y="173"/>
                    <a:pt x="180" y="263"/>
                    <a:pt x="180" y="361"/>
                  </a:cubicBezTo>
                  <a:lnTo>
                    <a:pt x="180" y="923"/>
                  </a:lnTo>
                  <a:lnTo>
                    <a:pt x="540" y="923"/>
                  </a:lnTo>
                  <a:lnTo>
                    <a:pt x="540" y="361"/>
                  </a:lnTo>
                  <a:cubicBezTo>
                    <a:pt x="540" y="263"/>
                    <a:pt x="502" y="173"/>
                    <a:pt x="436" y="107"/>
                  </a:cubicBezTo>
                  <a:cubicBezTo>
                    <a:pt x="370" y="40"/>
                    <a:pt x="279" y="0"/>
                    <a:pt x="18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Sumber</a:t>
            </a:r>
            <a:r>
              <a:rPr lang="en" dirty="0"/>
              <a:t> Galat</a:t>
            </a:r>
            <a:endParaRPr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171450" indent="-171450"/>
            <a:r>
              <a:rPr lang="id-ID" sz="1800" kern="100" dirty="0">
                <a:effectLst/>
                <a:latin typeface="Anaheim" panose="020B0604020202020204" charset="0"/>
                <a:ea typeface="Times New Roman" panose="02020603050405020304" pitchFamily="18" charset="0"/>
                <a:cs typeface="Times New Roman" panose="02020603050405020304" pitchFamily="18" charset="0"/>
              </a:rPr>
              <a:t>Galat Pemotongan</a:t>
            </a:r>
            <a:endParaRPr lang="en-US" sz="1800" kern="100" dirty="0">
              <a:effectLst/>
              <a:latin typeface="Anaheim" panose="020B0604020202020204" charset="0"/>
              <a:ea typeface="Times New Roman" panose="02020603050405020304" pitchFamily="18" charset="0"/>
              <a:cs typeface="Times New Roman" panose="02020603050405020304" pitchFamily="18" charset="0"/>
            </a:endParaRPr>
          </a:p>
          <a:p>
            <a:pPr marL="0" indent="0">
              <a:buNone/>
            </a:pPr>
            <a:r>
              <a:rPr lang="id-ID" sz="1400" kern="100" dirty="0">
                <a:effectLst/>
                <a:latin typeface="Anaheim" panose="020B0604020202020204" charset="0"/>
                <a:ea typeface="Times New Roman" panose="02020603050405020304" pitchFamily="18" charset="0"/>
                <a:cs typeface="Times New Roman" panose="02020603050405020304" pitchFamily="18" charset="0"/>
              </a:rPr>
              <a:t>Galat ini timbul akibat penggunaan hampiran sebagai pengganti formula eksak. Maksudnya, ekspresi matematika yg lebih kompleks diganti dengan formula yg lebih sederhana. Tipe galat pemotongan bergantung pada metode komputasi yang digunakan untuk penghampiran sehingga kadang-kadang disebut juga galat metode</a:t>
            </a:r>
            <a:endParaRPr lang="en-US" sz="1400" kern="100" dirty="0">
              <a:effectLst/>
              <a:latin typeface="Anaheim" panose="020B0604020202020204" charset="0"/>
              <a:ea typeface="Times New Roman" panose="02020603050405020304" pitchFamily="18"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285750" indent="-285750"/>
            <a:r>
              <a:rPr lang="id-ID" sz="1800" kern="100" dirty="0">
                <a:effectLst/>
                <a:latin typeface="Anaheim" panose="020B0604020202020204" charset="0"/>
                <a:ea typeface="Times New Roman" panose="02020603050405020304" pitchFamily="18" charset="0"/>
                <a:cs typeface="Times New Roman" panose="02020603050405020304" pitchFamily="18" charset="0"/>
              </a:rPr>
              <a:t>Galat Pembulatan</a:t>
            </a:r>
            <a:endParaRPr lang="en-US" sz="1800" kern="100" dirty="0">
              <a:effectLst/>
              <a:latin typeface="Anaheim" panose="020B0604020202020204" charset="0"/>
              <a:ea typeface="Times New Roman" panose="02020603050405020304" pitchFamily="18" charset="0"/>
              <a:cs typeface="Times New Roman" panose="02020603050405020304" pitchFamily="18" charset="0"/>
            </a:endParaRPr>
          </a:p>
          <a:p>
            <a:pPr marL="0" indent="0">
              <a:buNone/>
            </a:pPr>
            <a:r>
              <a:rPr lang="id-ID" sz="1400" kern="100" dirty="0">
                <a:effectLst/>
                <a:latin typeface="Anaheim" panose="020B0604020202020204" charset="0"/>
                <a:ea typeface="Times New Roman" panose="02020603050405020304" pitchFamily="18" charset="0"/>
                <a:cs typeface="Times New Roman" panose="02020603050405020304" pitchFamily="18" charset="0"/>
              </a:rPr>
              <a:t>Perhitungan dengan metode numerik hampir selalu menggunakan bilangan riil. Masalah timbul bila komputasi numerik dikerjakan dengan komputer karena semua bilangan riil tidak dapat disajikan secara tepat di dalam komputer. Keterbatasan komputer dalam menyajikan bilangan riil menghasilkan galat yang disebut galat pembulatan.</a:t>
            </a: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285750" indent="-285750"/>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171450" indent="-171450"/>
            <a:endParaRPr lang="en-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a:extLst>
            <a:ext uri="{FF2B5EF4-FFF2-40B4-BE49-F238E27FC236}">
              <a16:creationId xmlns:a16="http://schemas.microsoft.com/office/drawing/2014/main" id="{58681062-E0F7-344E-F666-0A9EADAE309E}"/>
            </a:ext>
          </a:extLst>
        </p:cNvPr>
        <p:cNvGrpSpPr/>
        <p:nvPr/>
      </p:nvGrpSpPr>
      <p:grpSpPr>
        <a:xfrm>
          <a:off x="0" y="0"/>
          <a:ext cx="0" cy="0"/>
          <a:chOff x="0" y="0"/>
          <a:chExt cx="0" cy="0"/>
        </a:xfrm>
      </p:grpSpPr>
      <p:sp>
        <p:nvSpPr>
          <p:cNvPr id="1267" name="Google Shape;1267;p33">
            <a:extLst>
              <a:ext uri="{FF2B5EF4-FFF2-40B4-BE49-F238E27FC236}">
                <a16:creationId xmlns:a16="http://schemas.microsoft.com/office/drawing/2014/main" id="{CD474777-C941-7C97-FD0A-36E3ABB37D7D}"/>
              </a:ext>
            </a:extLst>
          </p:cNvPr>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Deret</a:t>
            </a:r>
            <a:r>
              <a:rPr lang="en" dirty="0"/>
              <a:t> Taylor</a:t>
            </a:r>
            <a:endParaRPr dirty="0"/>
          </a:p>
        </p:txBody>
      </p:sp>
      <p:sp>
        <p:nvSpPr>
          <p:cNvPr id="1268" name="Google Shape;1268;p33">
            <a:extLst>
              <a:ext uri="{FF2B5EF4-FFF2-40B4-BE49-F238E27FC236}">
                <a16:creationId xmlns:a16="http://schemas.microsoft.com/office/drawing/2014/main" id="{9BD10638-5CE8-9790-645D-CFAA75B71081}"/>
              </a:ext>
            </a:extLst>
          </p:cNvPr>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indent="0">
              <a:buNone/>
            </a:pPr>
            <a:r>
              <a:rPr lang="en-ID" sz="1400" dirty="0" err="1">
                <a:effectLst/>
                <a:latin typeface="Anaheim" panose="020B0604020202020204" charset="0"/>
                <a:ea typeface="Aptos" panose="020B0004020202020204" pitchFamily="34" charset="0"/>
              </a:rPr>
              <a:t>Deret</a:t>
            </a:r>
            <a:r>
              <a:rPr lang="en-ID" sz="1400" spc="-30" dirty="0">
                <a:effectLst/>
                <a:latin typeface="Anaheim" panose="020B0604020202020204" charset="0"/>
                <a:ea typeface="Aptos" panose="020B0004020202020204" pitchFamily="34" charset="0"/>
              </a:rPr>
              <a:t> </a:t>
            </a:r>
            <a:r>
              <a:rPr lang="en-ID" sz="1400" dirty="0">
                <a:effectLst/>
                <a:latin typeface="Anaheim" panose="020B0604020202020204" charset="0"/>
                <a:ea typeface="Aptos" panose="020B0004020202020204" pitchFamily="34" charset="0"/>
              </a:rPr>
              <a:t>Taylor</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adalah</a:t>
            </a:r>
            <a:r>
              <a:rPr lang="en-ID" sz="1400" spc="-25"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representasi</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fungsi</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dalam</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bentuk</a:t>
            </a:r>
            <a:r>
              <a:rPr lang="en-ID" sz="1400" spc="-2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jumlah</a:t>
            </a:r>
            <a:r>
              <a:rPr lang="en-ID" sz="1400" spc="-25"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tak</a:t>
            </a:r>
            <a:r>
              <a:rPr lang="en-ID" sz="1400" spc="-15"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hingga</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dari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suku-suku</a:t>
            </a:r>
            <a:r>
              <a:rPr lang="en-ID" sz="1400" dirty="0">
                <a:effectLst/>
                <a:latin typeface="Anaheim" panose="020B0604020202020204" charset="0"/>
                <a:ea typeface="Aptos" panose="020B0004020202020204" pitchFamily="34" charset="0"/>
              </a:rPr>
              <a:t> yang </a:t>
            </a:r>
            <a:r>
              <a:rPr lang="en-ID" sz="1400" dirty="0" err="1">
                <a:effectLst/>
                <a:latin typeface="Anaheim" panose="020B0604020202020204" charset="0"/>
                <a:ea typeface="Aptos" panose="020B0004020202020204" pitchFamily="34" charset="0"/>
              </a:rPr>
              <a:t>diperoleh</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dari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turunan</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fungsi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tersebut</a:t>
            </a:r>
            <a:r>
              <a:rPr lang="en-ID" sz="1400" dirty="0">
                <a:effectLst/>
                <a:latin typeface="Anaheim" panose="020B0604020202020204" charset="0"/>
                <a:ea typeface="Aptos" panose="020B0004020202020204" pitchFamily="34" charset="0"/>
              </a:rPr>
              <a:t> pada </a:t>
            </a:r>
            <a:r>
              <a:rPr lang="en-ID" sz="1400" dirty="0" err="1">
                <a:effectLst/>
                <a:latin typeface="Anaheim" panose="020B0604020202020204" charset="0"/>
                <a:ea typeface="Aptos" panose="020B0004020202020204" pitchFamily="34" charset="0"/>
              </a:rPr>
              <a:t>suatu</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titik</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tertentu</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Secara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matematis</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deret</a:t>
            </a:r>
            <a:r>
              <a:rPr lang="en-ID" sz="1400" dirty="0">
                <a:effectLst/>
                <a:latin typeface="Anaheim" panose="020B0604020202020204" charset="0"/>
                <a:ea typeface="Aptos" panose="020B0004020202020204" pitchFamily="34" charset="0"/>
              </a:rPr>
              <a:t> Taylor </a:t>
            </a:r>
            <a:r>
              <a:rPr lang="en-ID" sz="1400" dirty="0" err="1">
                <a:effectLst/>
                <a:latin typeface="Anaheim" panose="020B0604020202020204" charset="0"/>
                <a:ea typeface="Aptos" panose="020B0004020202020204" pitchFamily="34" charset="0"/>
              </a:rPr>
              <a:t>untuk</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fungsi</a:t>
            </a:r>
            <a:r>
              <a:rPr lang="en-ID" sz="1400" dirty="0">
                <a:effectLst/>
                <a:latin typeface="Anaheim" panose="020B0604020202020204" charset="0"/>
                <a:ea typeface="Aptos" panose="020B0004020202020204" pitchFamily="34" charset="0"/>
              </a:rPr>
              <a:t> f(x)f(x)f(x) yang </a:t>
            </a:r>
            <a:r>
              <a:rPr lang="en-ID" sz="1400" dirty="0" err="1">
                <a:effectLst/>
                <a:latin typeface="Anaheim" panose="020B0604020202020204" charset="0"/>
                <a:ea typeface="Aptos" panose="020B0004020202020204" pitchFamily="34" charset="0"/>
              </a:rPr>
              <a:t>memiliki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turunan</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hingga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semua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orde</a:t>
            </a:r>
            <a:r>
              <a:rPr lang="en-ID" sz="1400" dirty="0">
                <a:effectLst/>
                <a:latin typeface="Anaheim" panose="020B0604020202020204" charset="0"/>
                <a:ea typeface="Aptos" panose="020B0004020202020204" pitchFamily="34" charset="0"/>
              </a:rPr>
              <a:t> di </a:t>
            </a:r>
            <a:r>
              <a:rPr lang="en-ID" sz="1400" dirty="0" err="1">
                <a:effectLst/>
                <a:latin typeface="Anaheim" panose="020B0604020202020204" charset="0"/>
                <a:ea typeface="Aptos" panose="020B0004020202020204" pitchFamily="34" charset="0"/>
              </a:rPr>
              <a:t>sekitar</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titik</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aaa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diberikan</a:t>
            </a:r>
            <a:r>
              <a:rPr lang="en-ID" sz="1400" dirty="0">
                <a:effectLst/>
                <a:latin typeface="Anaheim" panose="020B0604020202020204" charset="0"/>
                <a:ea typeface="Aptos" panose="020B0004020202020204" pitchFamily="34" charset="0"/>
              </a:rPr>
              <a:t> oleh :</a:t>
            </a:r>
          </a:p>
          <a:p>
            <a:pPr marL="0" indent="0">
              <a:buNone/>
            </a:pPr>
            <a:endParaRPr lang="en-ID" sz="1400" kern="100" dirty="0">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r>
              <a:rPr lang="en-ID" sz="1400" kern="100" dirty="0" err="1">
                <a:latin typeface="Anaheim" panose="020B0604020202020204" charset="0"/>
                <a:ea typeface="Aptos" panose="020B0004020202020204" pitchFamily="34" charset="0"/>
                <a:cs typeface="Times New Roman" panose="02020603050405020304" pitchFamily="18" charset="0"/>
              </a:rPr>
              <a:t>Atau</a:t>
            </a:r>
            <a:r>
              <a:rPr lang="en-ID" sz="1400" kern="100" dirty="0">
                <a:latin typeface="Anaheim" panose="020B0604020202020204" charset="0"/>
                <a:ea typeface="Aptos" panose="020B0004020202020204" pitchFamily="34" charset="0"/>
                <a:cs typeface="Times New Roman" panose="02020603050405020304" pitchFamily="18" charset="0"/>
              </a:rPr>
              <a:t> </a:t>
            </a:r>
            <a:r>
              <a:rPr lang="en-ID" sz="1400" kern="100" dirty="0" err="1">
                <a:latin typeface="Anaheim" panose="020B0604020202020204" charset="0"/>
                <a:ea typeface="Aptos" panose="020B0004020202020204" pitchFamily="34" charset="0"/>
                <a:cs typeface="Times New Roman" panose="02020603050405020304" pitchFamily="18" charset="0"/>
              </a:rPr>
              <a:t>dalam</a:t>
            </a:r>
            <a:r>
              <a:rPr lang="en-ID" sz="1400" kern="100" dirty="0">
                <a:latin typeface="Anaheim" panose="020B0604020202020204" charset="0"/>
                <a:ea typeface="Aptos" panose="020B0004020202020204" pitchFamily="34" charset="0"/>
                <a:cs typeface="Times New Roman" panose="02020603050405020304" pitchFamily="18" charset="0"/>
              </a:rPr>
              <a:t> </a:t>
            </a:r>
            <a:r>
              <a:rPr lang="en-ID" sz="1400" kern="100" dirty="0" err="1">
                <a:latin typeface="Anaheim" panose="020B0604020202020204" charset="0"/>
                <a:ea typeface="Aptos" panose="020B0004020202020204" pitchFamily="34" charset="0"/>
                <a:cs typeface="Times New Roman" panose="02020603050405020304" pitchFamily="18" charset="0"/>
              </a:rPr>
              <a:t>bentuk</a:t>
            </a:r>
            <a:r>
              <a:rPr lang="en-ID" sz="1400" kern="100" dirty="0">
                <a:latin typeface="Anaheim" panose="020B0604020202020204" charset="0"/>
                <a:ea typeface="Aptos" panose="020B0004020202020204" pitchFamily="34" charset="0"/>
                <a:cs typeface="Times New Roman" panose="02020603050405020304" pitchFamily="18" charset="0"/>
              </a:rPr>
              <a:t> </a:t>
            </a:r>
            <a:r>
              <a:rPr lang="en-ID" sz="1400" kern="100" dirty="0" err="1">
                <a:latin typeface="Anaheim" panose="020B0604020202020204" charset="0"/>
                <a:ea typeface="Aptos" panose="020B0004020202020204" pitchFamily="34" charset="0"/>
                <a:cs typeface="Times New Roman" panose="02020603050405020304" pitchFamily="18" charset="0"/>
              </a:rPr>
              <a:t>umum</a:t>
            </a:r>
            <a:r>
              <a:rPr lang="en-ID" sz="1400" kern="100" dirty="0">
                <a:latin typeface="Anaheim" panose="020B0604020202020204" charset="0"/>
                <a:ea typeface="Aptos" panose="020B0004020202020204" pitchFamily="34" charset="0"/>
                <a:cs typeface="Times New Roman" panose="02020603050405020304" pitchFamily="18" charset="0"/>
              </a:rPr>
              <a:t> :</a:t>
            </a: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p:txBody>
      </p:sp>
      <p:pic>
        <p:nvPicPr>
          <p:cNvPr id="4" name="Image 1" descr="A math problem with black text&#10;&#10;AI-generated content may be incorrect.">
            <a:extLst>
              <a:ext uri="{FF2B5EF4-FFF2-40B4-BE49-F238E27FC236}">
                <a16:creationId xmlns:a16="http://schemas.microsoft.com/office/drawing/2014/main" id="{4FF8A54C-66A6-F086-EC08-61F8A67F6C53}"/>
              </a:ext>
            </a:extLst>
          </p:cNvPr>
          <p:cNvPicPr>
            <a:picLocks/>
          </p:cNvPicPr>
          <p:nvPr/>
        </p:nvPicPr>
        <p:blipFill>
          <a:blip r:embed="rId3" cstate="print"/>
          <a:stretch>
            <a:fillRect/>
          </a:stretch>
        </p:blipFill>
        <p:spPr>
          <a:xfrm>
            <a:off x="1587953" y="2120674"/>
            <a:ext cx="5695950" cy="1343025"/>
          </a:xfrm>
          <a:prstGeom prst="rect">
            <a:avLst/>
          </a:prstGeom>
        </p:spPr>
      </p:pic>
      <p:pic>
        <p:nvPicPr>
          <p:cNvPr id="5" name="Image 2" descr="A black line with black letters&#10;&#10;AI-generated content may be incorrect.">
            <a:extLst>
              <a:ext uri="{FF2B5EF4-FFF2-40B4-BE49-F238E27FC236}">
                <a16:creationId xmlns:a16="http://schemas.microsoft.com/office/drawing/2014/main" id="{4629DA83-0F20-45EE-3CFC-CE37D3F82444}"/>
              </a:ext>
            </a:extLst>
          </p:cNvPr>
          <p:cNvPicPr>
            <a:picLocks/>
          </p:cNvPicPr>
          <p:nvPr/>
        </p:nvPicPr>
        <p:blipFill>
          <a:blip r:embed="rId4" cstate="print"/>
          <a:stretch>
            <a:fillRect/>
          </a:stretch>
        </p:blipFill>
        <p:spPr>
          <a:xfrm>
            <a:off x="3810000" y="3870165"/>
            <a:ext cx="1524000" cy="581025"/>
          </a:xfrm>
          <a:prstGeom prst="rect">
            <a:avLst/>
          </a:prstGeom>
        </p:spPr>
      </p:pic>
    </p:spTree>
    <p:extLst>
      <p:ext uri="{BB962C8B-B14F-4D97-AF65-F5344CB8AC3E}">
        <p14:creationId xmlns:p14="http://schemas.microsoft.com/office/powerpoint/2010/main" val="223502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6">
          <a:extLst>
            <a:ext uri="{FF2B5EF4-FFF2-40B4-BE49-F238E27FC236}">
              <a16:creationId xmlns:a16="http://schemas.microsoft.com/office/drawing/2014/main" id="{547E5ECA-87C9-7925-6B7F-21335BFC18E0}"/>
            </a:ext>
          </a:extLst>
        </p:cNvPr>
        <p:cNvGrpSpPr/>
        <p:nvPr/>
      </p:nvGrpSpPr>
      <p:grpSpPr>
        <a:xfrm>
          <a:off x="0" y="0"/>
          <a:ext cx="0" cy="0"/>
          <a:chOff x="0" y="0"/>
          <a:chExt cx="0" cy="0"/>
        </a:xfrm>
      </p:grpSpPr>
      <p:sp>
        <p:nvSpPr>
          <p:cNvPr id="1267" name="Google Shape;1267;p33">
            <a:extLst>
              <a:ext uri="{FF2B5EF4-FFF2-40B4-BE49-F238E27FC236}">
                <a16:creationId xmlns:a16="http://schemas.microsoft.com/office/drawing/2014/main" id="{04CB7F10-7D41-7F9D-99D3-BBF36B552213}"/>
              </a:ext>
            </a:extLst>
          </p:cNvPr>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Deret</a:t>
            </a:r>
            <a:r>
              <a:rPr lang="en" dirty="0"/>
              <a:t> MacLaurin</a:t>
            </a:r>
            <a:endParaRPr dirty="0"/>
          </a:p>
        </p:txBody>
      </p:sp>
      <p:sp>
        <p:nvSpPr>
          <p:cNvPr id="1268" name="Google Shape;1268;p33">
            <a:extLst>
              <a:ext uri="{FF2B5EF4-FFF2-40B4-BE49-F238E27FC236}">
                <a16:creationId xmlns:a16="http://schemas.microsoft.com/office/drawing/2014/main" id="{667EAD57-4520-8918-028E-20B665FF8311}"/>
              </a:ext>
            </a:extLst>
          </p:cNvPr>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indent="0">
              <a:buNone/>
            </a:pPr>
            <a:r>
              <a:rPr lang="en-ID" sz="1400" dirty="0">
                <a:solidFill>
                  <a:schemeClr val="bg1"/>
                </a:solidFill>
                <a:effectLst/>
                <a:latin typeface="Anaheim" panose="020B0604020202020204" charset="0"/>
                <a:ea typeface="Times New Roman" panose="02020603050405020304" pitchFamily="18" charset="0"/>
              </a:rPr>
              <a:t>Deret Maclaurin </a:t>
            </a:r>
            <a:r>
              <a:rPr lang="en-ID" sz="1400" dirty="0" err="1">
                <a:solidFill>
                  <a:schemeClr val="bg1"/>
                </a:solidFill>
                <a:effectLst/>
                <a:latin typeface="Anaheim" panose="020B0604020202020204" charset="0"/>
                <a:ea typeface="Times New Roman" panose="02020603050405020304" pitchFamily="18" charset="0"/>
              </a:rPr>
              <a:t>atau</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deret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taylor</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baku</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adalah</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kasus</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khusus</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dari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deret</a:t>
            </a:r>
            <a:r>
              <a:rPr lang="en-ID" sz="1400" dirty="0">
                <a:solidFill>
                  <a:schemeClr val="bg1"/>
                </a:solidFill>
                <a:effectLst/>
                <a:latin typeface="Anaheim" panose="020B0604020202020204" charset="0"/>
                <a:ea typeface="Times New Roman" panose="02020603050405020304" pitchFamily="18" charset="0"/>
              </a:rPr>
              <a:t> Taylor </a:t>
            </a:r>
            <a:r>
              <a:rPr lang="en-ID" sz="1400" dirty="0" err="1">
                <a:solidFill>
                  <a:schemeClr val="bg1"/>
                </a:solidFill>
                <a:effectLst/>
                <a:latin typeface="Anaheim" panose="020B0604020202020204" charset="0"/>
                <a:ea typeface="Times New Roman" panose="02020603050405020304" pitchFamily="18" charset="0"/>
              </a:rPr>
              <a:t>dengan</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fungsi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expansi</a:t>
            </a:r>
            <a:r>
              <a:rPr lang="en-ID" sz="1400" dirty="0">
                <a:solidFill>
                  <a:schemeClr val="bg1"/>
                </a:solidFill>
                <a:effectLst/>
                <a:latin typeface="Anaheim" panose="020B0604020202020204" charset="0"/>
                <a:ea typeface="Times New Roman" panose="02020603050405020304" pitchFamily="18" charset="0"/>
              </a:rPr>
              <a:t> di </a:t>
            </a:r>
            <a:r>
              <a:rPr lang="en-ID" sz="1400" dirty="0" err="1">
                <a:solidFill>
                  <a:schemeClr val="bg1"/>
                </a:solidFill>
                <a:effectLst/>
                <a:latin typeface="Anaheim" panose="020B0604020202020204" charset="0"/>
                <a:ea typeface="Times New Roman" panose="02020603050405020304" pitchFamily="18" charset="0"/>
              </a:rPr>
              <a:t>sekitar</a:t>
            </a:r>
            <a:r>
              <a:rPr lang="en-ID" sz="1400" dirty="0">
                <a:solidFill>
                  <a:schemeClr val="bg1"/>
                </a:solidFill>
                <a:effectLst/>
                <a:latin typeface="Anaheim" panose="020B0604020202020204" charset="0"/>
                <a:ea typeface="Times New Roman" panose="02020603050405020304" pitchFamily="18" charset="0"/>
              </a:rPr>
              <a:t> (X0) = 0. </a:t>
            </a:r>
            <a:r>
              <a:rPr lang="en-ID" sz="1400" dirty="0" err="1">
                <a:solidFill>
                  <a:schemeClr val="bg1"/>
                </a:solidFill>
                <a:effectLst/>
                <a:latin typeface="Anaheim" panose="020B0604020202020204" charset="0"/>
                <a:ea typeface="Times New Roman" panose="02020603050405020304" pitchFamily="18" charset="0"/>
              </a:rPr>
              <a:t>Deret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maclaurin</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menyatakan</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bahwa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jika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fungsi</a:t>
            </a:r>
            <a:r>
              <a:rPr lang="en-ID" sz="1400" dirty="0">
                <a:solidFill>
                  <a:schemeClr val="bg1"/>
                </a:solidFill>
                <a:effectLst/>
                <a:latin typeface="Anaheim" panose="020B0604020202020204" charset="0"/>
                <a:ea typeface="Times New Roman" panose="02020603050405020304" pitchFamily="18" charset="0"/>
              </a:rPr>
              <a:t> p(x) </a:t>
            </a:r>
            <a:r>
              <a:rPr lang="en-ID" sz="1400" dirty="0" err="1">
                <a:solidFill>
                  <a:schemeClr val="bg1"/>
                </a:solidFill>
                <a:effectLst/>
                <a:latin typeface="Anaheim" panose="020B0604020202020204" charset="0"/>
                <a:ea typeface="Times New Roman" panose="02020603050405020304" pitchFamily="18" charset="0"/>
              </a:rPr>
              <a:t>sama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dengan</a:t>
            </a:r>
            <a:r>
              <a:rPr lang="en-ID" sz="1400" dirty="0">
                <a:solidFill>
                  <a:schemeClr val="bg1"/>
                </a:solidFill>
                <a:effectLst/>
                <a:latin typeface="Anaheim" panose="020B0604020202020204" charset="0"/>
                <a:ea typeface="Times New Roman" panose="02020603050405020304" pitchFamily="18" charset="0"/>
              </a:rPr>
              <a:t> f(x), </a:t>
            </a:r>
            <a:r>
              <a:rPr lang="en-ID" sz="1400" dirty="0" err="1">
                <a:solidFill>
                  <a:schemeClr val="bg1"/>
                </a:solidFill>
                <a:effectLst/>
                <a:latin typeface="Anaheim" panose="020B0604020202020204" charset="0"/>
                <a:ea typeface="Times New Roman" panose="02020603050405020304" pitchFamily="18" charset="0"/>
              </a:rPr>
              <a:t>maka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fungsi</a:t>
            </a:r>
            <a:r>
              <a:rPr lang="en-ID" sz="1400" dirty="0">
                <a:solidFill>
                  <a:schemeClr val="bg1"/>
                </a:solidFill>
                <a:effectLst/>
                <a:latin typeface="Anaheim" panose="020B0604020202020204" charset="0"/>
                <a:ea typeface="Times New Roman" panose="02020603050405020304" pitchFamily="18" charset="0"/>
              </a:rPr>
              <a:t> p(x) </a:t>
            </a:r>
            <a:r>
              <a:rPr lang="en-ID" sz="1400" dirty="0" err="1">
                <a:solidFill>
                  <a:schemeClr val="bg1"/>
                </a:solidFill>
                <a:effectLst/>
                <a:latin typeface="Anaheim" panose="020B0604020202020204" charset="0"/>
                <a:ea typeface="Times New Roman" panose="02020603050405020304" pitchFamily="18" charset="0"/>
              </a:rPr>
              <a:t>tersebut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pasti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memenuhi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syarat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berikut</a:t>
            </a:r>
            <a:r>
              <a:rPr lang="en-ID" sz="1400" dirty="0">
                <a:solidFill>
                  <a:schemeClr val="bg1"/>
                </a:solidFill>
                <a:effectLst/>
                <a:latin typeface="Anaheim" panose="020B0604020202020204" charset="0"/>
                <a:ea typeface="Times New Roman" panose="02020603050405020304" pitchFamily="18" charset="0"/>
              </a:rPr>
              <a:t> :</a:t>
            </a:r>
          </a:p>
          <a:p>
            <a:pPr marL="0" indent="0">
              <a:buNone/>
            </a:pP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a:t>
            </a:r>
          </a:p>
          <a:p>
            <a:pPr marL="0" indent="0">
              <a:buNone/>
            </a:pP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a:t>
            </a:r>
            <a:r>
              <a:rPr lang="en-ID" sz="1400" kern="100" dirty="0" err="1">
                <a:solidFill>
                  <a:schemeClr val="bg1"/>
                </a:solidFill>
                <a:effectLst/>
                <a:latin typeface="Anaheim" panose="020B0604020202020204" charset="0"/>
                <a:ea typeface="Aptos" panose="020B0004020202020204" pitchFamily="34" charset="0"/>
                <a:cs typeface="Times New Roman" panose="02020603050405020304" pitchFamily="18" charset="0"/>
              </a:rPr>
              <a:t>Catatan</a:t>
            </a: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 p’(x) = </a:t>
            </a:r>
            <a:r>
              <a:rPr lang="en-ID" sz="1400" kern="100" dirty="0" err="1">
                <a:solidFill>
                  <a:schemeClr val="bg1"/>
                </a:solidFill>
                <a:effectLst/>
                <a:latin typeface="Anaheim" panose="020B0604020202020204" charset="0"/>
                <a:ea typeface="Aptos" panose="020B0004020202020204" pitchFamily="34" charset="0"/>
                <a:cs typeface="Times New Roman" panose="02020603050405020304" pitchFamily="18" charset="0"/>
              </a:rPr>
              <a:t>turunan</a:t>
            </a: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p(x)</a:t>
            </a:r>
          </a:p>
          <a:p>
            <a:pPr marL="0" indent="0">
              <a:buNone/>
            </a:pPr>
            <a:endParaRPr lang="en-ID" sz="1400" kern="100" dirty="0">
              <a:solidFill>
                <a:schemeClr val="bg1"/>
              </a:solidFill>
              <a:latin typeface="Anaheim" panose="020B0604020202020204" charset="0"/>
              <a:ea typeface="Aptos" panose="020B0004020202020204" pitchFamily="34" charset="0"/>
              <a:cs typeface="Times New Roman" panose="02020603050405020304" pitchFamily="18" charset="0"/>
            </a:endParaRPr>
          </a:p>
          <a:p>
            <a:pPr marL="0" indent="0">
              <a:buNone/>
            </a:pP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a:t>
            </a:r>
            <a:r>
              <a:rPr lang="en-ID" sz="1400" kern="100" dirty="0">
                <a:solidFill>
                  <a:schemeClr val="bg1"/>
                </a:solidFill>
                <a:latin typeface="Anaheim" panose="020B0604020202020204" charset="0"/>
                <a:ea typeface="Aptos" panose="020B0004020202020204" pitchFamily="34" charset="0"/>
                <a:cs typeface="Times New Roman" panose="02020603050405020304" pitchFamily="18" charset="0"/>
              </a:rPr>
              <a:t>                    </a:t>
            </a:r>
          </a:p>
          <a:p>
            <a:pPr marL="0" indent="0">
              <a:buNone/>
            </a:pP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Jika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semua</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syarat</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tersebut</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dipenuhi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dengan</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menggunakan</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metode</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iterasi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salah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satu</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kemungkinan</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rumus</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yang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memenuhi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adalah</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sebagai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berikut</a:t>
            </a:r>
            <a:r>
              <a:rPr lang="en-ID" sz="1800" kern="100"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en-ID"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171450" indent="-171450"/>
            <a:endParaRPr lang="en-ID" dirty="0"/>
          </a:p>
        </p:txBody>
      </p:sp>
      <p:pic>
        <p:nvPicPr>
          <p:cNvPr id="2" name="image5.png" descr="A black background with a black square&#10;&#10;AI-generated content may be incorrect.">
            <a:extLst>
              <a:ext uri="{FF2B5EF4-FFF2-40B4-BE49-F238E27FC236}">
                <a16:creationId xmlns:a16="http://schemas.microsoft.com/office/drawing/2014/main" id="{F2F56FAE-ABD0-DCF9-3F7B-D7CD6A7BCAD3}"/>
              </a:ext>
            </a:extLst>
          </p:cNvPr>
          <p:cNvPicPr/>
          <p:nvPr/>
        </p:nvPicPr>
        <p:blipFill>
          <a:blip r:embed="rId3"/>
          <a:srcRect/>
          <a:stretch>
            <a:fillRect/>
          </a:stretch>
        </p:blipFill>
        <p:spPr>
          <a:xfrm>
            <a:off x="817744" y="2127567"/>
            <a:ext cx="1271270" cy="888365"/>
          </a:xfrm>
          <a:prstGeom prst="rect">
            <a:avLst/>
          </a:prstGeom>
          <a:ln/>
        </p:spPr>
      </p:pic>
      <p:pic>
        <p:nvPicPr>
          <p:cNvPr id="3" name="image1.png" descr="A white board with black text&#10;&#10;AI-generated content may be incorrect.">
            <a:extLst>
              <a:ext uri="{FF2B5EF4-FFF2-40B4-BE49-F238E27FC236}">
                <a16:creationId xmlns:a16="http://schemas.microsoft.com/office/drawing/2014/main" id="{348CE771-4D9A-1257-0A53-870E5D840444}"/>
              </a:ext>
            </a:extLst>
          </p:cNvPr>
          <p:cNvPicPr/>
          <p:nvPr/>
        </p:nvPicPr>
        <p:blipFill>
          <a:blip r:embed="rId4">
            <a:extLst>
              <a:ext uri="{28A0092B-C50C-407E-A947-70E740481C1C}">
                <a14:useLocalDpi xmlns:a14="http://schemas.microsoft.com/office/drawing/2010/main" val="0"/>
              </a:ext>
            </a:extLst>
          </a:blip>
          <a:srcRect/>
          <a:stretch>
            <a:fillRect/>
          </a:stretch>
        </p:blipFill>
        <p:spPr>
          <a:xfrm>
            <a:off x="2323396" y="3726808"/>
            <a:ext cx="4497207" cy="1009358"/>
          </a:xfrm>
          <a:prstGeom prst="rect">
            <a:avLst/>
          </a:prstGeom>
          <a:ln/>
        </p:spPr>
      </p:pic>
    </p:spTree>
    <p:extLst>
      <p:ext uri="{BB962C8B-B14F-4D97-AF65-F5344CB8AC3E}">
        <p14:creationId xmlns:p14="http://schemas.microsoft.com/office/powerpoint/2010/main" val="287134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179"/>
        <p:cNvGrpSpPr/>
        <p:nvPr/>
      </p:nvGrpSpPr>
      <p:grpSpPr>
        <a:xfrm>
          <a:off x="0" y="0"/>
          <a:ext cx="0" cy="0"/>
          <a:chOff x="0" y="0"/>
          <a:chExt cx="0" cy="0"/>
        </a:xfrm>
      </p:grpSpPr>
      <p:grpSp>
        <p:nvGrpSpPr>
          <p:cNvPr id="2180" name="Google Shape;2180;p50"/>
          <p:cNvGrpSpPr/>
          <p:nvPr/>
        </p:nvGrpSpPr>
        <p:grpSpPr>
          <a:xfrm>
            <a:off x="1123325" y="1089000"/>
            <a:ext cx="6897300" cy="2747400"/>
            <a:chOff x="1123325" y="1089000"/>
            <a:chExt cx="6897300" cy="2747400"/>
          </a:xfrm>
        </p:grpSpPr>
        <p:sp>
          <p:nvSpPr>
            <p:cNvPr id="2181" name="Google Shape;2181;p50"/>
            <p:cNvSpPr/>
            <p:nvPr/>
          </p:nvSpPr>
          <p:spPr>
            <a:xfrm>
              <a:off x="1123325" y="1089000"/>
              <a:ext cx="6897300" cy="2747400"/>
            </a:xfrm>
            <a:prstGeom prst="rect">
              <a:avLst/>
            </a:prstGeom>
            <a:solidFill>
              <a:srgbClr val="7C7C7C">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2" name="Google Shape;2182;p50"/>
            <p:cNvSpPr/>
            <p:nvPr/>
          </p:nvSpPr>
          <p:spPr>
            <a:xfrm>
              <a:off x="1123325" y="1089000"/>
              <a:ext cx="68973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0"/>
            <p:cNvSpPr/>
            <p:nvPr/>
          </p:nvSpPr>
          <p:spPr>
            <a:xfrm>
              <a:off x="12377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0"/>
            <p:cNvSpPr/>
            <p:nvPr/>
          </p:nvSpPr>
          <p:spPr>
            <a:xfrm>
              <a:off x="142120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0"/>
            <p:cNvSpPr/>
            <p:nvPr/>
          </p:nvSpPr>
          <p:spPr>
            <a:xfrm>
              <a:off x="16046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6" name="Google Shape;2186;p50"/>
          <p:cNvSpPr txBox="1">
            <a:spLocks noGrp="1"/>
          </p:cNvSpPr>
          <p:nvPr>
            <p:ph type="title"/>
          </p:nvPr>
        </p:nvSpPr>
        <p:spPr>
          <a:xfrm>
            <a:off x="1123325" y="1307100"/>
            <a:ext cx="68973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Thanks</a:t>
            </a:r>
            <a:endParaRPr dirty="0"/>
          </a:p>
        </p:txBody>
      </p:sp>
    </p:spTree>
  </p:cSld>
  <p:clrMapOvr>
    <a:masterClrMapping/>
  </p:clrMapOvr>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346</Words>
  <Application>Microsoft Office PowerPoint</Application>
  <PresentationFormat>On-screen Show (16:9)</PresentationFormat>
  <Paragraphs>54</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Cambria Math</vt:lpstr>
      <vt:lpstr>Zen Dots</vt:lpstr>
      <vt:lpstr>Times New Roman</vt:lpstr>
      <vt:lpstr>Anaheim</vt:lpstr>
      <vt:lpstr>Arial</vt:lpstr>
      <vt:lpstr>Aptos</vt:lpstr>
      <vt:lpstr> Computer Science Degree for College by Slidesgo</vt:lpstr>
      <vt:lpstr> Galat Metode Numerik</vt:lpstr>
      <vt:lpstr>Introduction</vt:lpstr>
      <vt:lpstr>Pengertian</vt:lpstr>
      <vt:lpstr>Jenis Galat</vt:lpstr>
      <vt:lpstr>Sumber Galat</vt:lpstr>
      <vt:lpstr>Deret Taylor</vt:lpstr>
      <vt:lpstr>Deret MacLaurin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Galat Metode Numerik</dc:title>
  <dc:creator>Ruth Septriana</dc:creator>
  <cp:lastModifiedBy>Ruth</cp:lastModifiedBy>
  <cp:revision>3</cp:revision>
  <dcterms:modified xsi:type="dcterms:W3CDTF">2025-02-19T15:14:26Z</dcterms:modified>
</cp:coreProperties>
</file>