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10"/>
  </p:notesMasterIdLst>
  <p:sldIdLst>
    <p:sldId id="256" r:id="rId2"/>
    <p:sldId id="258" r:id="rId3"/>
    <p:sldId id="260" r:id="rId4"/>
    <p:sldId id="265" r:id="rId5"/>
    <p:sldId id="257" r:id="rId6"/>
    <p:sldId id="304" r:id="rId7"/>
    <p:sldId id="305" r:id="rId8"/>
    <p:sldId id="274" r:id="rId9"/>
  </p:sldIdLst>
  <p:sldSz cx="9144000" cy="5143500" type="screen16x9"/>
  <p:notesSz cx="6858000" cy="9144000"/>
  <p:embeddedFontLst>
    <p:embeddedFont>
      <p:font typeface="Anaheim" panose="020B0604020202020204" charset="0"/>
      <p:regular r:id="rId11"/>
      <p:bold r:id="rId12"/>
    </p:embeddedFont>
    <p:embeddedFont>
      <p:font typeface="Zen Dots" panose="020B0604020202020204" charset="0"/>
      <p:regular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453" userDrawn="1">
          <p15:clr>
            <a:srgbClr val="9AA0A6"/>
          </p15:clr>
        </p15:guide>
        <p15:guide id="2" orient="horz" pos="602">
          <p15:clr>
            <a:srgbClr val="9AA0A6"/>
          </p15:clr>
        </p15:guide>
        <p15:guide id="3" orient="horz" pos="340">
          <p15:clr>
            <a:srgbClr val="9AA0A6"/>
          </p15:clr>
        </p15:guide>
        <p15:guide id="4" pos="5306">
          <p15:clr>
            <a:srgbClr val="9AA0A6"/>
          </p15:clr>
        </p15:guide>
        <p15:guide id="5" orient="horz" pos="2900">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AE0B3B-CA35-40C4-B932-833EFA7AB068}">
  <a:tblStyle styleId="{38AE0B3B-CA35-40C4-B932-833EFA7AB0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8" d="100"/>
          <a:sy n="88" d="100"/>
        </p:scale>
        <p:origin x="150" y="66"/>
      </p:cViewPr>
      <p:guideLst>
        <p:guide pos="453"/>
        <p:guide orient="horz" pos="602"/>
        <p:guide orient="horz" pos="340"/>
        <p:guide pos="5306"/>
        <p:guide orient="horz" pos="290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7"/>
        <p:cNvGrpSpPr/>
        <p:nvPr/>
      </p:nvGrpSpPr>
      <p:grpSpPr>
        <a:xfrm>
          <a:off x="0" y="0"/>
          <a:ext cx="0" cy="0"/>
          <a:chOff x="0" y="0"/>
          <a:chExt cx="0" cy="0"/>
        </a:xfrm>
      </p:grpSpPr>
      <p:sp>
        <p:nvSpPr>
          <p:cNvPr id="1258" name="Google Shape;1258;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9" name="Google Shape;1259;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9"/>
        <p:cNvGrpSpPr/>
        <p:nvPr/>
      </p:nvGrpSpPr>
      <p:grpSpPr>
        <a:xfrm>
          <a:off x="0" y="0"/>
          <a:ext cx="0" cy="0"/>
          <a:chOff x="0" y="0"/>
          <a:chExt cx="0" cy="0"/>
        </a:xfrm>
      </p:grpSpPr>
      <p:sp>
        <p:nvSpPr>
          <p:cNvPr id="1270" name="Google Shape;1270;ge1d9017b4e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1" name="Google Shape;1271;ge1d9017b4e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4"/>
        <p:cNvGrpSpPr/>
        <p:nvPr/>
      </p:nvGrpSpPr>
      <p:grpSpPr>
        <a:xfrm>
          <a:off x="0" y="0"/>
          <a:ext cx="0" cy="0"/>
          <a:chOff x="0" y="0"/>
          <a:chExt cx="0" cy="0"/>
        </a:xfrm>
      </p:grpSpPr>
      <p:sp>
        <p:nvSpPr>
          <p:cNvPr id="1335" name="Google Shape;1335;ge1d9017b4e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6" name="Google Shape;1336;ge1d9017b4e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2"/>
        <p:cNvGrpSpPr/>
        <p:nvPr/>
      </p:nvGrpSpPr>
      <p:grpSpPr>
        <a:xfrm>
          <a:off x="0" y="0"/>
          <a:ext cx="0" cy="0"/>
          <a:chOff x="0" y="0"/>
          <a:chExt cx="0" cy="0"/>
        </a:xfrm>
      </p:grpSpPr>
      <p:sp>
        <p:nvSpPr>
          <p:cNvPr id="1583" name="Google Shape;1583;ge129d2a63f_0_15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4" name="Google Shape;1584;ge129d2a63f_0_15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p:cNvGrpSpPr/>
        <p:nvPr/>
      </p:nvGrpSpPr>
      <p:grpSpPr>
        <a:xfrm>
          <a:off x="0" y="0"/>
          <a:ext cx="0" cy="0"/>
          <a:chOff x="0" y="0"/>
          <a:chExt cx="0" cy="0"/>
        </a:xfrm>
      </p:grpSpPr>
      <p:sp>
        <p:nvSpPr>
          <p:cNvPr id="1264" name="Google Shape;1264;gad36770f4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a:extLst>
            <a:ext uri="{FF2B5EF4-FFF2-40B4-BE49-F238E27FC236}">
              <a16:creationId xmlns:a16="http://schemas.microsoft.com/office/drawing/2014/main" id="{4F22F305-0BE5-C099-F545-DA73845ED3F4}"/>
            </a:ext>
          </a:extLst>
        </p:cNvPr>
        <p:cNvGrpSpPr/>
        <p:nvPr/>
      </p:nvGrpSpPr>
      <p:grpSpPr>
        <a:xfrm>
          <a:off x="0" y="0"/>
          <a:ext cx="0" cy="0"/>
          <a:chOff x="0" y="0"/>
          <a:chExt cx="0" cy="0"/>
        </a:xfrm>
      </p:grpSpPr>
      <p:sp>
        <p:nvSpPr>
          <p:cNvPr id="1264" name="Google Shape;1264;gad36770f46_0_0:notes">
            <a:extLst>
              <a:ext uri="{FF2B5EF4-FFF2-40B4-BE49-F238E27FC236}">
                <a16:creationId xmlns:a16="http://schemas.microsoft.com/office/drawing/2014/main" id="{C2778675-F91E-8CD8-3B0A-ABA474DF05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a:extLst>
              <a:ext uri="{FF2B5EF4-FFF2-40B4-BE49-F238E27FC236}">
                <a16:creationId xmlns:a16="http://schemas.microsoft.com/office/drawing/2014/main" id="{AD5879FD-6AF4-968A-6136-7CE5187827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0146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3">
          <a:extLst>
            <a:ext uri="{FF2B5EF4-FFF2-40B4-BE49-F238E27FC236}">
              <a16:creationId xmlns:a16="http://schemas.microsoft.com/office/drawing/2014/main" id="{4166F265-D47D-527B-BC08-B32FBED24C51}"/>
            </a:ext>
          </a:extLst>
        </p:cNvPr>
        <p:cNvGrpSpPr/>
        <p:nvPr/>
      </p:nvGrpSpPr>
      <p:grpSpPr>
        <a:xfrm>
          <a:off x="0" y="0"/>
          <a:ext cx="0" cy="0"/>
          <a:chOff x="0" y="0"/>
          <a:chExt cx="0" cy="0"/>
        </a:xfrm>
      </p:grpSpPr>
      <p:sp>
        <p:nvSpPr>
          <p:cNvPr id="1264" name="Google Shape;1264;gad36770f46_0_0:notes">
            <a:extLst>
              <a:ext uri="{FF2B5EF4-FFF2-40B4-BE49-F238E27FC236}">
                <a16:creationId xmlns:a16="http://schemas.microsoft.com/office/drawing/2014/main" id="{445BFB9D-C4EC-419C-56DB-FAE510FB853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5" name="Google Shape;1265;gad36770f46_0_0:notes">
            <a:extLst>
              <a:ext uri="{FF2B5EF4-FFF2-40B4-BE49-F238E27FC236}">
                <a16:creationId xmlns:a16="http://schemas.microsoft.com/office/drawing/2014/main" id="{D1AEBD84-62D9-9879-DC00-98769DEF2E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1300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6"/>
        <p:cNvGrpSpPr/>
        <p:nvPr/>
      </p:nvGrpSpPr>
      <p:grpSpPr>
        <a:xfrm>
          <a:off x="0" y="0"/>
          <a:ext cx="0" cy="0"/>
          <a:chOff x="0" y="0"/>
          <a:chExt cx="0" cy="0"/>
        </a:xfrm>
      </p:grpSpPr>
      <p:sp>
        <p:nvSpPr>
          <p:cNvPr id="2177" name="Google Shape;2177;ge1d9017b4e_0_5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78" name="Google Shape;2178;ge1d9017b4e_0_5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 name="Google Shape;10;p2"/>
          <p:cNvGrpSpPr/>
          <p:nvPr/>
        </p:nvGrpSpPr>
        <p:grpSpPr>
          <a:xfrm>
            <a:off x="372025" y="321975"/>
            <a:ext cx="8400000" cy="4503300"/>
            <a:chOff x="372025" y="321975"/>
            <a:chExt cx="8400000" cy="4503300"/>
          </a:xfrm>
        </p:grpSpPr>
        <p:sp>
          <p:nvSpPr>
            <p:cNvPr id="11" name="Google Shape;11;p2"/>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 name="Google Shape;12;p2"/>
            <p:cNvGrpSpPr/>
            <p:nvPr/>
          </p:nvGrpSpPr>
          <p:grpSpPr>
            <a:xfrm>
              <a:off x="372025" y="321975"/>
              <a:ext cx="8400000" cy="4499700"/>
              <a:chOff x="372025" y="321975"/>
              <a:chExt cx="8400000" cy="4499700"/>
            </a:xfrm>
          </p:grpSpPr>
          <p:sp>
            <p:nvSpPr>
              <p:cNvPr id="13" name="Google Shape;13;p2"/>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 name="Google Shape;19;p2"/>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20" name="Google Shape;20;p2"/>
          <p:cNvGrpSpPr/>
          <p:nvPr/>
        </p:nvGrpSpPr>
        <p:grpSpPr>
          <a:xfrm>
            <a:off x="371330" y="3441041"/>
            <a:ext cx="8400431" cy="1380780"/>
            <a:chOff x="4122825" y="2769975"/>
            <a:chExt cx="4390775" cy="1934950"/>
          </a:xfrm>
        </p:grpSpPr>
        <p:sp>
          <p:nvSpPr>
            <p:cNvPr id="21" name="Google Shape;21;p2"/>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4" name="Google Shape;44;p2"/>
          <p:cNvCxnSpPr/>
          <p:nvPr/>
        </p:nvCxnSpPr>
        <p:spPr>
          <a:xfrm>
            <a:off x="372000" y="2007600"/>
            <a:ext cx="1495500" cy="0"/>
          </a:xfrm>
          <a:prstGeom prst="straightConnector1">
            <a:avLst/>
          </a:prstGeom>
          <a:noFill/>
          <a:ln w="152400" cap="flat" cmpd="sng">
            <a:solidFill>
              <a:schemeClr val="dk2"/>
            </a:solidFill>
            <a:prstDash val="solid"/>
            <a:round/>
            <a:headEnd type="none" w="med" len="med"/>
            <a:tailEnd type="none" w="med" len="med"/>
          </a:ln>
        </p:spPr>
      </p:cxnSp>
      <p:cxnSp>
        <p:nvCxnSpPr>
          <p:cNvPr id="45" name="Google Shape;45;p2"/>
          <p:cNvCxnSpPr/>
          <p:nvPr/>
        </p:nvCxnSpPr>
        <p:spPr>
          <a:xfrm>
            <a:off x="7276500" y="2007600"/>
            <a:ext cx="1495500" cy="0"/>
          </a:xfrm>
          <a:prstGeom prst="straightConnector1">
            <a:avLst/>
          </a:prstGeom>
          <a:noFill/>
          <a:ln w="152400" cap="flat" cmpd="sng">
            <a:solidFill>
              <a:schemeClr val="dk2"/>
            </a:solidFill>
            <a:prstDash val="solid"/>
            <a:round/>
            <a:headEnd type="none" w="med" len="med"/>
            <a:tailEnd type="none" w="med" len="med"/>
          </a:ln>
        </p:spPr>
      </p:cxnSp>
      <p:grpSp>
        <p:nvGrpSpPr>
          <p:cNvPr id="46" name="Google Shape;46;p2"/>
          <p:cNvGrpSpPr/>
          <p:nvPr/>
        </p:nvGrpSpPr>
        <p:grpSpPr>
          <a:xfrm>
            <a:off x="4313685" y="2999817"/>
            <a:ext cx="530320" cy="530308"/>
            <a:chOff x="5720325" y="1250450"/>
            <a:chExt cx="1103225" cy="1103200"/>
          </a:xfrm>
        </p:grpSpPr>
        <p:sp>
          <p:nvSpPr>
            <p:cNvPr id="47" name="Google Shape;47;p2"/>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4" name="Google Shape;54;p2"/>
          <p:cNvSpPr txBox="1">
            <a:spLocks noGrp="1"/>
          </p:cNvSpPr>
          <p:nvPr>
            <p:ph type="ctrTitle"/>
          </p:nvPr>
        </p:nvSpPr>
        <p:spPr>
          <a:xfrm>
            <a:off x="1319275" y="590075"/>
            <a:ext cx="6505500" cy="24078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5200"/>
              <a:buNone/>
              <a:defRPr sz="5200">
                <a:solidFill>
                  <a:schemeClr val="lt2"/>
                </a:solidFill>
              </a:defRPr>
            </a:lvl1pPr>
            <a:lvl2pPr lvl="1" algn="ctr">
              <a:spcBef>
                <a:spcPts val="0"/>
              </a:spcBef>
              <a:spcAft>
                <a:spcPts val="0"/>
              </a:spcAft>
              <a:buClr>
                <a:schemeClr val="lt2"/>
              </a:buClr>
              <a:buSzPts val="5200"/>
              <a:buNone/>
              <a:defRPr sz="5200">
                <a:solidFill>
                  <a:schemeClr val="lt2"/>
                </a:solidFill>
              </a:defRPr>
            </a:lvl2pPr>
            <a:lvl3pPr lvl="2" algn="ctr">
              <a:spcBef>
                <a:spcPts val="0"/>
              </a:spcBef>
              <a:spcAft>
                <a:spcPts val="0"/>
              </a:spcAft>
              <a:buClr>
                <a:schemeClr val="lt2"/>
              </a:buClr>
              <a:buSzPts val="5200"/>
              <a:buNone/>
              <a:defRPr sz="5200">
                <a:solidFill>
                  <a:schemeClr val="lt2"/>
                </a:solidFill>
              </a:defRPr>
            </a:lvl3pPr>
            <a:lvl4pPr lvl="3" algn="ctr">
              <a:spcBef>
                <a:spcPts val="0"/>
              </a:spcBef>
              <a:spcAft>
                <a:spcPts val="0"/>
              </a:spcAft>
              <a:buClr>
                <a:schemeClr val="lt2"/>
              </a:buClr>
              <a:buSzPts val="5200"/>
              <a:buNone/>
              <a:defRPr sz="5200">
                <a:solidFill>
                  <a:schemeClr val="lt2"/>
                </a:solidFill>
              </a:defRPr>
            </a:lvl4pPr>
            <a:lvl5pPr lvl="4" algn="ctr">
              <a:spcBef>
                <a:spcPts val="0"/>
              </a:spcBef>
              <a:spcAft>
                <a:spcPts val="0"/>
              </a:spcAft>
              <a:buClr>
                <a:schemeClr val="lt2"/>
              </a:buClr>
              <a:buSzPts val="5200"/>
              <a:buNone/>
              <a:defRPr sz="5200">
                <a:solidFill>
                  <a:schemeClr val="lt2"/>
                </a:solidFill>
              </a:defRPr>
            </a:lvl5pPr>
            <a:lvl6pPr lvl="5" algn="ctr">
              <a:spcBef>
                <a:spcPts val="0"/>
              </a:spcBef>
              <a:spcAft>
                <a:spcPts val="0"/>
              </a:spcAft>
              <a:buClr>
                <a:schemeClr val="lt2"/>
              </a:buClr>
              <a:buSzPts val="5200"/>
              <a:buNone/>
              <a:defRPr sz="5200">
                <a:solidFill>
                  <a:schemeClr val="lt2"/>
                </a:solidFill>
              </a:defRPr>
            </a:lvl6pPr>
            <a:lvl7pPr lvl="6" algn="ctr">
              <a:spcBef>
                <a:spcPts val="0"/>
              </a:spcBef>
              <a:spcAft>
                <a:spcPts val="0"/>
              </a:spcAft>
              <a:buClr>
                <a:schemeClr val="lt2"/>
              </a:buClr>
              <a:buSzPts val="5200"/>
              <a:buNone/>
              <a:defRPr sz="5200">
                <a:solidFill>
                  <a:schemeClr val="lt2"/>
                </a:solidFill>
              </a:defRPr>
            </a:lvl7pPr>
            <a:lvl8pPr lvl="7" algn="ctr">
              <a:spcBef>
                <a:spcPts val="0"/>
              </a:spcBef>
              <a:spcAft>
                <a:spcPts val="0"/>
              </a:spcAft>
              <a:buClr>
                <a:schemeClr val="lt2"/>
              </a:buClr>
              <a:buSzPts val="5200"/>
              <a:buNone/>
              <a:defRPr sz="5200">
                <a:solidFill>
                  <a:schemeClr val="lt2"/>
                </a:solidFill>
              </a:defRPr>
            </a:lvl8pPr>
            <a:lvl9pPr lvl="8" algn="ctr">
              <a:spcBef>
                <a:spcPts val="0"/>
              </a:spcBef>
              <a:spcAft>
                <a:spcPts val="0"/>
              </a:spcAft>
              <a:buClr>
                <a:schemeClr val="lt2"/>
              </a:buClr>
              <a:buSzPts val="5200"/>
              <a:buNone/>
              <a:defRPr sz="5200">
                <a:solidFill>
                  <a:schemeClr val="lt2"/>
                </a:solidFill>
              </a:defRPr>
            </a:lvl9pPr>
          </a:lstStyle>
          <a:p>
            <a:endParaRPr/>
          </a:p>
        </p:txBody>
      </p:sp>
      <p:sp>
        <p:nvSpPr>
          <p:cNvPr id="55" name="Google Shape;55;p2"/>
          <p:cNvSpPr txBox="1">
            <a:spLocks noGrp="1"/>
          </p:cNvSpPr>
          <p:nvPr>
            <p:ph type="subTitle" idx="1"/>
          </p:nvPr>
        </p:nvSpPr>
        <p:spPr>
          <a:xfrm>
            <a:off x="2904775" y="3440920"/>
            <a:ext cx="3334500" cy="448200"/>
          </a:xfrm>
          <a:prstGeom prst="rect">
            <a:avLst/>
          </a:prstGeom>
          <a:solidFill>
            <a:schemeClr val="accent3"/>
          </a:solid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2">
  <p:cSld name="SECTION_HEADER_2">
    <p:bg>
      <p:bgPr>
        <a:solidFill>
          <a:schemeClr val="accent5"/>
        </a:solidFill>
        <a:effectLst/>
      </p:bgPr>
    </p:bg>
    <p:spTree>
      <p:nvGrpSpPr>
        <p:cNvPr id="1" name="Shape 1120"/>
        <p:cNvGrpSpPr/>
        <p:nvPr/>
      </p:nvGrpSpPr>
      <p:grpSpPr>
        <a:xfrm>
          <a:off x="0" y="0"/>
          <a:ext cx="0" cy="0"/>
          <a:chOff x="0" y="0"/>
          <a:chExt cx="0" cy="0"/>
        </a:xfrm>
      </p:grpSpPr>
      <p:pic>
        <p:nvPicPr>
          <p:cNvPr id="1121" name="Google Shape;1121;p26"/>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122" name="Google Shape;1122;p26"/>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6"/>
          <p:cNvGrpSpPr/>
          <p:nvPr/>
        </p:nvGrpSpPr>
        <p:grpSpPr>
          <a:xfrm>
            <a:off x="372025" y="321975"/>
            <a:ext cx="8400000" cy="4499700"/>
            <a:chOff x="372025" y="321975"/>
            <a:chExt cx="8400000" cy="4499700"/>
          </a:xfrm>
        </p:grpSpPr>
        <p:sp>
          <p:nvSpPr>
            <p:cNvPr id="1124" name="Google Shape;1124;p26"/>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6"/>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6"/>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6"/>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6"/>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29" name="Google Shape;1129;p26"/>
          <p:cNvGrpSpPr/>
          <p:nvPr/>
        </p:nvGrpSpPr>
        <p:grpSpPr>
          <a:xfrm>
            <a:off x="371330" y="3818004"/>
            <a:ext cx="8400431" cy="1003659"/>
            <a:chOff x="4122825" y="2769975"/>
            <a:chExt cx="4390775" cy="1934950"/>
          </a:xfrm>
        </p:grpSpPr>
        <p:sp>
          <p:nvSpPr>
            <p:cNvPr id="1130" name="Google Shape;1130;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3" name="Google Shape;1153;p26"/>
          <p:cNvGrpSpPr/>
          <p:nvPr/>
        </p:nvGrpSpPr>
        <p:grpSpPr>
          <a:xfrm rot="10800000" flipH="1">
            <a:off x="371330" y="540079"/>
            <a:ext cx="8400431" cy="1003659"/>
            <a:chOff x="4122825" y="2769975"/>
            <a:chExt cx="4390775" cy="1934950"/>
          </a:xfrm>
        </p:grpSpPr>
        <p:sp>
          <p:nvSpPr>
            <p:cNvPr id="1154" name="Google Shape;1154;p26"/>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6"/>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6"/>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6"/>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6"/>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26"/>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6"/>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26"/>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26"/>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6"/>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6"/>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6"/>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6"/>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6"/>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6"/>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6"/>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6"/>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6"/>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26"/>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26"/>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6"/>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26"/>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26"/>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accent4"/>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3">
  <p:cSld name="TITLE_ONLY_1">
    <p:spTree>
      <p:nvGrpSpPr>
        <p:cNvPr id="1" name="Shape 1177"/>
        <p:cNvGrpSpPr/>
        <p:nvPr/>
      </p:nvGrpSpPr>
      <p:grpSpPr>
        <a:xfrm>
          <a:off x="0" y="0"/>
          <a:ext cx="0" cy="0"/>
          <a:chOff x="0" y="0"/>
          <a:chExt cx="0" cy="0"/>
        </a:xfrm>
      </p:grpSpPr>
      <p:pic>
        <p:nvPicPr>
          <p:cNvPr id="1178" name="Google Shape;1178;p27"/>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179" name="Google Shape;1179;p27"/>
          <p:cNvGrpSpPr/>
          <p:nvPr/>
        </p:nvGrpSpPr>
        <p:grpSpPr>
          <a:xfrm>
            <a:off x="372025" y="321975"/>
            <a:ext cx="8400000" cy="4503300"/>
            <a:chOff x="372025" y="321975"/>
            <a:chExt cx="8400000" cy="4503300"/>
          </a:xfrm>
        </p:grpSpPr>
        <p:grpSp>
          <p:nvGrpSpPr>
            <p:cNvPr id="1180" name="Google Shape;1180;p27"/>
            <p:cNvGrpSpPr/>
            <p:nvPr/>
          </p:nvGrpSpPr>
          <p:grpSpPr>
            <a:xfrm>
              <a:off x="372025" y="321975"/>
              <a:ext cx="8400000" cy="4503300"/>
              <a:chOff x="372025" y="321975"/>
              <a:chExt cx="8400000" cy="4503300"/>
            </a:xfrm>
          </p:grpSpPr>
          <p:sp>
            <p:nvSpPr>
              <p:cNvPr id="1181" name="Google Shape;1181;p27"/>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82" name="Google Shape;1182;p27"/>
              <p:cNvGrpSpPr/>
              <p:nvPr/>
            </p:nvGrpSpPr>
            <p:grpSpPr>
              <a:xfrm>
                <a:off x="372025" y="321975"/>
                <a:ext cx="8400000" cy="4499700"/>
                <a:chOff x="372025" y="321975"/>
                <a:chExt cx="8400000" cy="4499700"/>
              </a:xfrm>
            </p:grpSpPr>
            <p:sp>
              <p:nvSpPr>
                <p:cNvPr id="1183" name="Google Shape;1183;p27"/>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7"/>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7"/>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7"/>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7"/>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7"/>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189" name="Google Shape;1189;p27"/>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1190" name="Google Shape;1190;p27"/>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4">
  <p:cSld name="MAIN_POINT_1">
    <p:bg>
      <p:bgPr>
        <a:solidFill>
          <a:schemeClr val="accent2"/>
        </a:solidFill>
        <a:effectLst/>
      </p:bgPr>
    </p:bg>
    <p:spTree>
      <p:nvGrpSpPr>
        <p:cNvPr id="1" name="Shape 1191"/>
        <p:cNvGrpSpPr/>
        <p:nvPr/>
      </p:nvGrpSpPr>
      <p:grpSpPr>
        <a:xfrm>
          <a:off x="0" y="0"/>
          <a:ext cx="0" cy="0"/>
          <a:chOff x="0" y="0"/>
          <a:chExt cx="0" cy="0"/>
        </a:xfrm>
      </p:grpSpPr>
      <p:grpSp>
        <p:nvGrpSpPr>
          <p:cNvPr id="1192" name="Google Shape;1192;p28"/>
          <p:cNvGrpSpPr/>
          <p:nvPr/>
        </p:nvGrpSpPr>
        <p:grpSpPr>
          <a:xfrm rot="816243">
            <a:off x="7885012" y="585070"/>
            <a:ext cx="624221" cy="2019733"/>
            <a:chOff x="6505688" y="3123675"/>
            <a:chExt cx="624250" cy="2019825"/>
          </a:xfrm>
        </p:grpSpPr>
        <p:sp>
          <p:nvSpPr>
            <p:cNvPr id="1193" name="Google Shape;1193;p2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1" name="Google Shape;1221;p28"/>
          <p:cNvGrpSpPr/>
          <p:nvPr/>
        </p:nvGrpSpPr>
        <p:grpSpPr>
          <a:xfrm>
            <a:off x="821200" y="2952525"/>
            <a:ext cx="1283225" cy="1233550"/>
            <a:chOff x="1415300" y="3922225"/>
            <a:chExt cx="1283225" cy="1233550"/>
          </a:xfrm>
        </p:grpSpPr>
        <p:sp>
          <p:nvSpPr>
            <p:cNvPr id="1222" name="Google Shape;1222;p2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2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2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2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2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241" name="Google Shape;1241;p28"/>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5">
  <p:cSld name="CAPTION_ONLY_1">
    <p:bg>
      <p:bgPr>
        <a:solidFill>
          <a:schemeClr val="dk2"/>
        </a:solidFill>
        <a:effectLst/>
      </p:bgPr>
    </p:bg>
    <p:spTree>
      <p:nvGrpSpPr>
        <p:cNvPr id="1" name="Shape 1242"/>
        <p:cNvGrpSpPr/>
        <p:nvPr/>
      </p:nvGrpSpPr>
      <p:grpSpPr>
        <a:xfrm>
          <a:off x="0" y="0"/>
          <a:ext cx="0" cy="0"/>
          <a:chOff x="0" y="0"/>
          <a:chExt cx="0" cy="0"/>
        </a:xfrm>
      </p:grpSpPr>
      <p:pic>
        <p:nvPicPr>
          <p:cNvPr id="1243" name="Google Shape;1243;p2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1244" name="Google Shape;1244;p29"/>
          <p:cNvSpPr/>
          <p:nvPr/>
        </p:nvSpPr>
        <p:spPr>
          <a:xfrm>
            <a:off x="372375" y="324675"/>
            <a:ext cx="8394900" cy="4500600"/>
          </a:xfrm>
          <a:prstGeom prst="rect">
            <a:avLst/>
          </a:prstGeom>
          <a:solidFill>
            <a:srgbClr val="7C7C7C">
              <a:alpha val="2723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45" name="Google Shape;1245;p29"/>
          <p:cNvGrpSpPr/>
          <p:nvPr/>
        </p:nvGrpSpPr>
        <p:grpSpPr>
          <a:xfrm>
            <a:off x="372025" y="321975"/>
            <a:ext cx="8400000" cy="4499700"/>
            <a:chOff x="372025" y="321975"/>
            <a:chExt cx="8400000" cy="4499700"/>
          </a:xfrm>
        </p:grpSpPr>
        <p:sp>
          <p:nvSpPr>
            <p:cNvPr id="1246" name="Google Shape;1246;p29"/>
            <p:cNvSpPr/>
            <p:nvPr/>
          </p:nvSpPr>
          <p:spPr>
            <a:xfrm>
              <a:off x="372025" y="321975"/>
              <a:ext cx="8400000" cy="44997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29"/>
            <p:cNvSpPr/>
            <p:nvPr/>
          </p:nvSpPr>
          <p:spPr>
            <a:xfrm>
              <a:off x="372025" y="321975"/>
              <a:ext cx="8400000" cy="2181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29"/>
            <p:cNvSpPr/>
            <p:nvPr/>
          </p:nvSpPr>
          <p:spPr>
            <a:xfrm>
              <a:off x="4864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29"/>
            <p:cNvSpPr/>
            <p:nvPr/>
          </p:nvSpPr>
          <p:spPr>
            <a:xfrm>
              <a:off x="66990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29"/>
            <p:cNvSpPr/>
            <p:nvPr/>
          </p:nvSpPr>
          <p:spPr>
            <a:xfrm>
              <a:off x="853350" y="38090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29"/>
            <p:cNvSpPr/>
            <p:nvPr/>
          </p:nvSpPr>
          <p:spPr>
            <a:xfrm>
              <a:off x="8537750" y="380900"/>
              <a:ext cx="100200" cy="100200"/>
            </a:xfrm>
            <a:prstGeom prst="ellipse">
              <a:avLst/>
            </a:prstGeom>
            <a:noFill/>
            <a:ln w="952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252" name="Google Shape;1252;p29"/>
            <p:cNvCxnSpPr/>
            <p:nvPr/>
          </p:nvCxnSpPr>
          <p:spPr>
            <a:xfrm>
              <a:off x="7498375" y="431000"/>
              <a:ext cx="1039500" cy="0"/>
            </a:xfrm>
            <a:prstGeom prst="straightConnector1">
              <a:avLst/>
            </a:prstGeom>
            <a:noFill/>
            <a:ln w="9525" cap="flat" cmpd="sng">
              <a:solidFill>
                <a:schemeClr val="accent6"/>
              </a:solidFill>
              <a:prstDash val="solid"/>
              <a:round/>
              <a:headEnd type="none" w="med" len="med"/>
              <a:tailEnd type="none" w="med" len="med"/>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7"/>
        <p:cNvGrpSpPr/>
        <p:nvPr/>
      </p:nvGrpSpPr>
      <p:grpSpPr>
        <a:xfrm>
          <a:off x="0" y="0"/>
          <a:ext cx="0" cy="0"/>
          <a:chOff x="0" y="0"/>
          <a:chExt cx="0" cy="0"/>
        </a:xfrm>
      </p:grpSpPr>
      <p:pic>
        <p:nvPicPr>
          <p:cNvPr id="188" name="Google Shape;188;p4"/>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89" name="Google Shape;189;p4"/>
          <p:cNvGrpSpPr/>
          <p:nvPr/>
        </p:nvGrpSpPr>
        <p:grpSpPr>
          <a:xfrm>
            <a:off x="372025" y="321975"/>
            <a:ext cx="8400000" cy="4503300"/>
            <a:chOff x="372025" y="321975"/>
            <a:chExt cx="8400000" cy="4503300"/>
          </a:xfrm>
        </p:grpSpPr>
        <p:grpSp>
          <p:nvGrpSpPr>
            <p:cNvPr id="190" name="Google Shape;190;p4"/>
            <p:cNvGrpSpPr/>
            <p:nvPr/>
          </p:nvGrpSpPr>
          <p:grpSpPr>
            <a:xfrm>
              <a:off x="372025" y="321975"/>
              <a:ext cx="8400000" cy="4503300"/>
              <a:chOff x="372025" y="321975"/>
              <a:chExt cx="8400000" cy="4503300"/>
            </a:xfrm>
          </p:grpSpPr>
          <p:sp>
            <p:nvSpPr>
              <p:cNvPr id="191" name="Google Shape;191;p4"/>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2" name="Google Shape;192;p4"/>
              <p:cNvGrpSpPr/>
              <p:nvPr/>
            </p:nvGrpSpPr>
            <p:grpSpPr>
              <a:xfrm>
                <a:off x="372025" y="321975"/>
                <a:ext cx="8400000" cy="4499700"/>
                <a:chOff x="372025" y="321975"/>
                <a:chExt cx="8400000" cy="4499700"/>
              </a:xfrm>
            </p:grpSpPr>
            <p:sp>
              <p:nvSpPr>
                <p:cNvPr id="193" name="Google Shape;193;p4"/>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4"/>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4"/>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4"/>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4"/>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4"/>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99" name="Google Shape;199;p4"/>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200" name="Google Shape;200;p4"/>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201" name="Google Shape;201;p4"/>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2" name="Google Shape;202;p4"/>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lvl1pPr marL="457200" lvl="0" indent="-317500" rtl="0">
              <a:lnSpc>
                <a:spcPct val="115000"/>
              </a:lnSpc>
              <a:spcBef>
                <a:spcPts val="0"/>
              </a:spcBef>
              <a:spcAft>
                <a:spcPts val="0"/>
              </a:spcAft>
              <a:buSzPts val="1400"/>
              <a:buChar char="●"/>
              <a:defRPr sz="1050"/>
            </a:lvl1pPr>
            <a:lvl2pPr marL="914400" lvl="1" indent="-317500" rtl="0">
              <a:lnSpc>
                <a:spcPct val="115000"/>
              </a:lnSpc>
              <a:spcBef>
                <a:spcPts val="0"/>
              </a:spcBef>
              <a:spcAft>
                <a:spcPts val="0"/>
              </a:spcAft>
              <a:buSzPts val="1400"/>
              <a:buChar char="○"/>
              <a:defRPr/>
            </a:lvl2pPr>
            <a:lvl3pPr marL="1371600" lvl="2" indent="-317500" rtl="0">
              <a:lnSpc>
                <a:spcPct val="115000"/>
              </a:lnSpc>
              <a:spcBef>
                <a:spcPts val="1600"/>
              </a:spcBef>
              <a:spcAft>
                <a:spcPts val="0"/>
              </a:spcAft>
              <a:buSzPts val="1400"/>
              <a:buChar char="■"/>
              <a:defRPr/>
            </a:lvl3pPr>
            <a:lvl4pPr marL="1828800" lvl="3" indent="-317500" rtl="0">
              <a:lnSpc>
                <a:spcPct val="115000"/>
              </a:lnSpc>
              <a:spcBef>
                <a:spcPts val="1600"/>
              </a:spcBef>
              <a:spcAft>
                <a:spcPts val="0"/>
              </a:spcAft>
              <a:buSzPts val="1400"/>
              <a:buChar char="●"/>
              <a:defRPr/>
            </a:lvl4pPr>
            <a:lvl5pPr marL="2286000" lvl="4" indent="-317500" rtl="0">
              <a:lnSpc>
                <a:spcPct val="115000"/>
              </a:lnSpc>
              <a:spcBef>
                <a:spcPts val="1600"/>
              </a:spcBef>
              <a:spcAft>
                <a:spcPts val="0"/>
              </a:spcAft>
              <a:buSzPts val="1400"/>
              <a:buChar char="○"/>
              <a:defRPr/>
            </a:lvl5pPr>
            <a:lvl6pPr marL="2743200" lvl="5" indent="-317500" rtl="0">
              <a:lnSpc>
                <a:spcPct val="115000"/>
              </a:lnSpc>
              <a:spcBef>
                <a:spcPts val="1600"/>
              </a:spcBef>
              <a:spcAft>
                <a:spcPts val="0"/>
              </a:spcAft>
              <a:buSzPts val="1400"/>
              <a:buChar char="■"/>
              <a:defRPr/>
            </a:lvl6pPr>
            <a:lvl7pPr marL="3200400" lvl="6" indent="-317500" rtl="0">
              <a:lnSpc>
                <a:spcPct val="115000"/>
              </a:lnSpc>
              <a:spcBef>
                <a:spcPts val="1600"/>
              </a:spcBef>
              <a:spcAft>
                <a:spcPts val="0"/>
              </a:spcAft>
              <a:buSzPts val="1400"/>
              <a:buChar char="●"/>
              <a:defRPr/>
            </a:lvl7pPr>
            <a:lvl8pPr marL="3657600" lvl="7" indent="-317500" rtl="0">
              <a:lnSpc>
                <a:spcPct val="115000"/>
              </a:lnSpc>
              <a:spcBef>
                <a:spcPts val="1600"/>
              </a:spcBef>
              <a:spcAft>
                <a:spcPts val="0"/>
              </a:spcAft>
              <a:buSzPts val="1400"/>
              <a:buChar char="○"/>
              <a:defRPr/>
            </a:lvl8pPr>
            <a:lvl9pPr marL="4114800" lvl="8" indent="-317500" rtl="0">
              <a:lnSpc>
                <a:spcPct val="115000"/>
              </a:lnSpc>
              <a:spcBef>
                <a:spcPts val="1600"/>
              </a:spcBef>
              <a:spcAft>
                <a:spcPts val="1600"/>
              </a:spcAft>
              <a:buSzPts val="14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2"/>
        </a:solidFill>
        <a:effectLst/>
      </p:bgPr>
    </p:bg>
    <p:spTree>
      <p:nvGrpSpPr>
        <p:cNvPr id="1" name="Shape 350"/>
        <p:cNvGrpSpPr/>
        <p:nvPr/>
      </p:nvGrpSpPr>
      <p:grpSpPr>
        <a:xfrm>
          <a:off x="0" y="0"/>
          <a:ext cx="0" cy="0"/>
          <a:chOff x="0" y="0"/>
          <a:chExt cx="0" cy="0"/>
        </a:xfrm>
      </p:grpSpPr>
      <p:grpSp>
        <p:nvGrpSpPr>
          <p:cNvPr id="351" name="Google Shape;351;p8"/>
          <p:cNvGrpSpPr/>
          <p:nvPr/>
        </p:nvGrpSpPr>
        <p:grpSpPr>
          <a:xfrm rot="816243">
            <a:off x="7885012" y="585070"/>
            <a:ext cx="624221" cy="2019733"/>
            <a:chOff x="6505688" y="3123675"/>
            <a:chExt cx="624250" cy="2019825"/>
          </a:xfrm>
        </p:grpSpPr>
        <p:sp>
          <p:nvSpPr>
            <p:cNvPr id="352" name="Google Shape;352;p8"/>
            <p:cNvSpPr/>
            <p:nvPr/>
          </p:nvSpPr>
          <p:spPr>
            <a:xfrm>
              <a:off x="6666113" y="3575400"/>
              <a:ext cx="322850" cy="555300"/>
            </a:xfrm>
            <a:custGeom>
              <a:avLst/>
              <a:gdLst/>
              <a:ahLst/>
              <a:cxnLst/>
              <a:rect l="l" t="t" r="r" b="b"/>
              <a:pathLst>
                <a:path w="12914" h="22212" extrusionOk="0">
                  <a:moveTo>
                    <a:pt x="6599" y="1"/>
                  </a:moveTo>
                  <a:cubicBezTo>
                    <a:pt x="6584" y="1"/>
                    <a:pt x="6568" y="1"/>
                    <a:pt x="6552" y="1"/>
                  </a:cubicBezTo>
                  <a:lnTo>
                    <a:pt x="6198" y="4"/>
                  </a:lnTo>
                  <a:cubicBezTo>
                    <a:pt x="2777" y="30"/>
                    <a:pt x="1" y="2848"/>
                    <a:pt x="25" y="6268"/>
                  </a:cubicBezTo>
                  <a:lnTo>
                    <a:pt x="99" y="16039"/>
                  </a:lnTo>
                  <a:cubicBezTo>
                    <a:pt x="123" y="19443"/>
                    <a:pt x="2916" y="22211"/>
                    <a:pt x="6315" y="22211"/>
                  </a:cubicBezTo>
                  <a:cubicBezTo>
                    <a:pt x="6331" y="22211"/>
                    <a:pt x="6346" y="22211"/>
                    <a:pt x="6362" y="22211"/>
                  </a:cubicBezTo>
                  <a:lnTo>
                    <a:pt x="6717" y="22210"/>
                  </a:lnTo>
                  <a:cubicBezTo>
                    <a:pt x="10137" y="22183"/>
                    <a:pt x="12914" y="19364"/>
                    <a:pt x="12891" y="15944"/>
                  </a:cubicBezTo>
                  <a:lnTo>
                    <a:pt x="12818" y="6174"/>
                  </a:lnTo>
                  <a:cubicBezTo>
                    <a:pt x="12791" y="2769"/>
                    <a:pt x="9999" y="1"/>
                    <a:pt x="659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8"/>
            <p:cNvSpPr/>
            <p:nvPr/>
          </p:nvSpPr>
          <p:spPr>
            <a:xfrm>
              <a:off x="6668613" y="3230325"/>
              <a:ext cx="58900" cy="480150"/>
            </a:xfrm>
            <a:custGeom>
              <a:avLst/>
              <a:gdLst/>
              <a:ahLst/>
              <a:cxnLst/>
              <a:rect l="l" t="t" r="r" b="b"/>
              <a:pathLst>
                <a:path w="2356" h="19206" extrusionOk="0">
                  <a:moveTo>
                    <a:pt x="1118" y="1"/>
                  </a:moveTo>
                  <a:cubicBezTo>
                    <a:pt x="1115" y="1"/>
                    <a:pt x="1111" y="1"/>
                    <a:pt x="1108" y="1"/>
                  </a:cubicBezTo>
                  <a:cubicBezTo>
                    <a:pt x="497" y="7"/>
                    <a:pt x="1" y="509"/>
                    <a:pt x="6" y="1118"/>
                  </a:cubicBezTo>
                  <a:lnTo>
                    <a:pt x="132" y="18104"/>
                  </a:lnTo>
                  <a:cubicBezTo>
                    <a:pt x="138" y="18710"/>
                    <a:pt x="634" y="19206"/>
                    <a:pt x="1241" y="19206"/>
                  </a:cubicBezTo>
                  <a:cubicBezTo>
                    <a:pt x="1244" y="19206"/>
                    <a:pt x="1247" y="19206"/>
                    <a:pt x="1251" y="19206"/>
                  </a:cubicBezTo>
                  <a:cubicBezTo>
                    <a:pt x="1860" y="19200"/>
                    <a:pt x="2355" y="18698"/>
                    <a:pt x="2352" y="18088"/>
                  </a:cubicBezTo>
                  <a:lnTo>
                    <a:pt x="2225" y="1102"/>
                  </a:lnTo>
                  <a:cubicBezTo>
                    <a:pt x="2219" y="496"/>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8"/>
            <p:cNvSpPr/>
            <p:nvPr/>
          </p:nvSpPr>
          <p:spPr>
            <a:xfrm>
              <a:off x="6845513" y="3147925"/>
              <a:ext cx="58875" cy="480150"/>
            </a:xfrm>
            <a:custGeom>
              <a:avLst/>
              <a:gdLst/>
              <a:ahLst/>
              <a:cxnLst/>
              <a:rect l="l" t="t" r="r" b="b"/>
              <a:pathLst>
                <a:path w="2355" h="19206" extrusionOk="0">
                  <a:moveTo>
                    <a:pt x="1115" y="1"/>
                  </a:moveTo>
                  <a:cubicBezTo>
                    <a:pt x="1112" y="1"/>
                    <a:pt x="1110" y="1"/>
                    <a:pt x="1107" y="1"/>
                  </a:cubicBezTo>
                  <a:cubicBezTo>
                    <a:pt x="498" y="7"/>
                    <a:pt x="0" y="509"/>
                    <a:pt x="6" y="1120"/>
                  </a:cubicBezTo>
                  <a:lnTo>
                    <a:pt x="133" y="18104"/>
                  </a:lnTo>
                  <a:cubicBezTo>
                    <a:pt x="137" y="18712"/>
                    <a:pt x="635" y="19206"/>
                    <a:pt x="1240" y="19206"/>
                  </a:cubicBezTo>
                  <a:cubicBezTo>
                    <a:pt x="1243" y="19206"/>
                    <a:pt x="1247" y="19206"/>
                    <a:pt x="1250" y="19206"/>
                  </a:cubicBezTo>
                  <a:cubicBezTo>
                    <a:pt x="1860" y="19201"/>
                    <a:pt x="2355" y="18698"/>
                    <a:pt x="2352" y="18088"/>
                  </a:cubicBezTo>
                  <a:lnTo>
                    <a:pt x="2224" y="1102"/>
                  </a:lnTo>
                  <a:cubicBezTo>
                    <a:pt x="2219" y="496"/>
                    <a:pt x="1721" y="1"/>
                    <a:pt x="111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8"/>
            <p:cNvSpPr/>
            <p:nvPr/>
          </p:nvSpPr>
          <p:spPr>
            <a:xfrm>
              <a:off x="6929863" y="3303225"/>
              <a:ext cx="58925" cy="480125"/>
            </a:xfrm>
            <a:custGeom>
              <a:avLst/>
              <a:gdLst/>
              <a:ahLst/>
              <a:cxnLst/>
              <a:rect l="l" t="t" r="r" b="b"/>
              <a:pathLst>
                <a:path w="2357" h="19205" extrusionOk="0">
                  <a:moveTo>
                    <a:pt x="1116" y="0"/>
                  </a:moveTo>
                  <a:cubicBezTo>
                    <a:pt x="1113" y="0"/>
                    <a:pt x="1110" y="0"/>
                    <a:pt x="1108" y="0"/>
                  </a:cubicBezTo>
                  <a:cubicBezTo>
                    <a:pt x="497" y="5"/>
                    <a:pt x="1" y="508"/>
                    <a:pt x="6" y="1117"/>
                  </a:cubicBezTo>
                  <a:lnTo>
                    <a:pt x="132" y="18103"/>
                  </a:lnTo>
                  <a:cubicBezTo>
                    <a:pt x="138" y="18711"/>
                    <a:pt x="637" y="19205"/>
                    <a:pt x="1246" y="19205"/>
                  </a:cubicBezTo>
                  <a:cubicBezTo>
                    <a:pt x="1247" y="19205"/>
                    <a:pt x="1249" y="19205"/>
                    <a:pt x="1251" y="19205"/>
                  </a:cubicBezTo>
                  <a:cubicBezTo>
                    <a:pt x="1860" y="19199"/>
                    <a:pt x="2357" y="18697"/>
                    <a:pt x="2352" y="18086"/>
                  </a:cubicBezTo>
                  <a:lnTo>
                    <a:pt x="2225" y="1102"/>
                  </a:lnTo>
                  <a:cubicBezTo>
                    <a:pt x="2219" y="494"/>
                    <a:pt x="1722" y="0"/>
                    <a:pt x="111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8"/>
            <p:cNvSpPr/>
            <p:nvPr/>
          </p:nvSpPr>
          <p:spPr>
            <a:xfrm>
              <a:off x="6756588" y="3123675"/>
              <a:ext cx="58900" cy="480150"/>
            </a:xfrm>
            <a:custGeom>
              <a:avLst/>
              <a:gdLst/>
              <a:ahLst/>
              <a:cxnLst/>
              <a:rect l="l" t="t" r="r" b="b"/>
              <a:pathLst>
                <a:path w="2356" h="19206" extrusionOk="0">
                  <a:moveTo>
                    <a:pt x="1118" y="1"/>
                  </a:moveTo>
                  <a:cubicBezTo>
                    <a:pt x="1115" y="1"/>
                    <a:pt x="1111" y="1"/>
                    <a:pt x="1108" y="1"/>
                  </a:cubicBezTo>
                  <a:cubicBezTo>
                    <a:pt x="497" y="5"/>
                    <a:pt x="1" y="509"/>
                    <a:pt x="6" y="1118"/>
                  </a:cubicBezTo>
                  <a:lnTo>
                    <a:pt x="132" y="18104"/>
                  </a:lnTo>
                  <a:cubicBezTo>
                    <a:pt x="138" y="18711"/>
                    <a:pt x="636" y="19206"/>
                    <a:pt x="1243" y="19206"/>
                  </a:cubicBezTo>
                  <a:cubicBezTo>
                    <a:pt x="1246" y="19206"/>
                    <a:pt x="1248" y="19206"/>
                    <a:pt x="1251" y="19206"/>
                  </a:cubicBezTo>
                  <a:cubicBezTo>
                    <a:pt x="1860" y="19200"/>
                    <a:pt x="2355" y="18698"/>
                    <a:pt x="2353" y="18087"/>
                  </a:cubicBezTo>
                  <a:lnTo>
                    <a:pt x="2225" y="1103"/>
                  </a:lnTo>
                  <a:cubicBezTo>
                    <a:pt x="2220" y="495"/>
                    <a:pt x="1723" y="1"/>
                    <a:pt x="11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8"/>
            <p:cNvSpPr/>
            <p:nvPr/>
          </p:nvSpPr>
          <p:spPr>
            <a:xfrm>
              <a:off x="6906838" y="3509750"/>
              <a:ext cx="223100" cy="595575"/>
            </a:xfrm>
            <a:custGeom>
              <a:avLst/>
              <a:gdLst/>
              <a:ahLst/>
              <a:cxnLst/>
              <a:rect l="l" t="t" r="r" b="b"/>
              <a:pathLst>
                <a:path w="8924" h="23823" extrusionOk="0">
                  <a:moveTo>
                    <a:pt x="8924" y="1"/>
                  </a:moveTo>
                  <a:lnTo>
                    <a:pt x="8924" y="1"/>
                  </a:lnTo>
                  <a:cubicBezTo>
                    <a:pt x="5941" y="1061"/>
                    <a:pt x="6087" y="4840"/>
                    <a:pt x="5299" y="7607"/>
                  </a:cubicBezTo>
                  <a:cubicBezTo>
                    <a:pt x="4845" y="9202"/>
                    <a:pt x="3410" y="13717"/>
                    <a:pt x="1715" y="13717"/>
                  </a:cubicBezTo>
                  <a:cubicBezTo>
                    <a:pt x="1221" y="13717"/>
                    <a:pt x="705" y="13334"/>
                    <a:pt x="185" y="12385"/>
                  </a:cubicBezTo>
                  <a:lnTo>
                    <a:pt x="0" y="23823"/>
                  </a:lnTo>
                  <a:cubicBezTo>
                    <a:pt x="3803" y="23505"/>
                    <a:pt x="5195" y="17626"/>
                    <a:pt x="5886" y="14373"/>
                  </a:cubicBezTo>
                  <a:cubicBezTo>
                    <a:pt x="6887" y="9654"/>
                    <a:pt x="8206" y="4819"/>
                    <a:pt x="892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8"/>
            <p:cNvSpPr/>
            <p:nvPr/>
          </p:nvSpPr>
          <p:spPr>
            <a:xfrm>
              <a:off x="6747688" y="3669775"/>
              <a:ext cx="185600" cy="234225"/>
            </a:xfrm>
            <a:custGeom>
              <a:avLst/>
              <a:gdLst/>
              <a:ahLst/>
              <a:cxnLst/>
              <a:rect l="l" t="t" r="r" b="b"/>
              <a:pathLst>
                <a:path w="7424" h="9369" extrusionOk="0">
                  <a:moveTo>
                    <a:pt x="3954" y="0"/>
                  </a:moveTo>
                  <a:cubicBezTo>
                    <a:pt x="2326" y="0"/>
                    <a:pt x="553" y="680"/>
                    <a:pt x="1" y="1987"/>
                  </a:cubicBezTo>
                  <a:lnTo>
                    <a:pt x="5" y="2486"/>
                  </a:lnTo>
                  <a:cubicBezTo>
                    <a:pt x="2248" y="4264"/>
                    <a:pt x="3089" y="6633"/>
                    <a:pt x="3547" y="9368"/>
                  </a:cubicBezTo>
                  <a:cubicBezTo>
                    <a:pt x="3369" y="6946"/>
                    <a:pt x="4597" y="3596"/>
                    <a:pt x="6951" y="2642"/>
                  </a:cubicBezTo>
                  <a:cubicBezTo>
                    <a:pt x="7423" y="856"/>
                    <a:pt x="5781" y="0"/>
                    <a:pt x="395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8"/>
            <p:cNvSpPr/>
            <p:nvPr/>
          </p:nvSpPr>
          <p:spPr>
            <a:xfrm>
              <a:off x="6505688" y="4325575"/>
              <a:ext cx="268950" cy="748475"/>
            </a:xfrm>
            <a:custGeom>
              <a:avLst/>
              <a:gdLst/>
              <a:ahLst/>
              <a:cxnLst/>
              <a:rect l="l" t="t" r="r" b="b"/>
              <a:pathLst>
                <a:path w="10758" h="29939" extrusionOk="0">
                  <a:moveTo>
                    <a:pt x="9635" y="1"/>
                  </a:moveTo>
                  <a:cubicBezTo>
                    <a:pt x="8785" y="1045"/>
                    <a:pt x="7633" y="1937"/>
                    <a:pt x="6784" y="2853"/>
                  </a:cubicBezTo>
                  <a:cubicBezTo>
                    <a:pt x="303" y="9833"/>
                    <a:pt x="0" y="19384"/>
                    <a:pt x="1838" y="28238"/>
                  </a:cubicBezTo>
                  <a:cubicBezTo>
                    <a:pt x="2043" y="29228"/>
                    <a:pt x="2918" y="29938"/>
                    <a:pt x="3928" y="29938"/>
                  </a:cubicBezTo>
                  <a:lnTo>
                    <a:pt x="8483" y="29938"/>
                  </a:lnTo>
                  <a:cubicBezTo>
                    <a:pt x="9656" y="29938"/>
                    <a:pt x="10609" y="28991"/>
                    <a:pt x="10615" y="27818"/>
                  </a:cubicBezTo>
                  <a:cubicBezTo>
                    <a:pt x="10643" y="22553"/>
                    <a:pt x="10718" y="8790"/>
                    <a:pt x="10758" y="1597"/>
                  </a:cubicBezTo>
                  <a:cubicBezTo>
                    <a:pt x="10346" y="1096"/>
                    <a:pt x="9971" y="564"/>
                    <a:pt x="96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8"/>
            <p:cNvSpPr/>
            <p:nvPr/>
          </p:nvSpPr>
          <p:spPr>
            <a:xfrm>
              <a:off x="6515438" y="4366125"/>
              <a:ext cx="219375" cy="610225"/>
            </a:xfrm>
            <a:custGeom>
              <a:avLst/>
              <a:gdLst/>
              <a:ahLst/>
              <a:cxnLst/>
              <a:rect l="l" t="t" r="r" b="b"/>
              <a:pathLst>
                <a:path w="8775" h="24409" extrusionOk="0">
                  <a:moveTo>
                    <a:pt x="7857" y="1"/>
                  </a:moveTo>
                  <a:cubicBezTo>
                    <a:pt x="7163" y="852"/>
                    <a:pt x="6226" y="1579"/>
                    <a:pt x="5533" y="2325"/>
                  </a:cubicBezTo>
                  <a:cubicBezTo>
                    <a:pt x="248" y="8016"/>
                    <a:pt x="1" y="15804"/>
                    <a:pt x="1500" y="23024"/>
                  </a:cubicBezTo>
                  <a:cubicBezTo>
                    <a:pt x="1667" y="23829"/>
                    <a:pt x="2380" y="24408"/>
                    <a:pt x="3204" y="24408"/>
                  </a:cubicBezTo>
                  <a:lnTo>
                    <a:pt x="6917" y="24408"/>
                  </a:lnTo>
                  <a:cubicBezTo>
                    <a:pt x="7874" y="24408"/>
                    <a:pt x="8651" y="23637"/>
                    <a:pt x="8655" y="22682"/>
                  </a:cubicBezTo>
                  <a:cubicBezTo>
                    <a:pt x="8680" y="18387"/>
                    <a:pt x="8741" y="7165"/>
                    <a:pt x="8774" y="1300"/>
                  </a:cubicBezTo>
                  <a:cubicBezTo>
                    <a:pt x="8438" y="892"/>
                    <a:pt x="8130" y="460"/>
                    <a:pt x="785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8"/>
            <p:cNvSpPr/>
            <p:nvPr/>
          </p:nvSpPr>
          <p:spPr>
            <a:xfrm>
              <a:off x="6892288" y="4372700"/>
              <a:ext cx="219950" cy="580550"/>
            </a:xfrm>
            <a:custGeom>
              <a:avLst/>
              <a:gdLst/>
              <a:ahLst/>
              <a:cxnLst/>
              <a:rect l="l" t="t" r="r" b="b"/>
              <a:pathLst>
                <a:path w="8798" h="23222" extrusionOk="0">
                  <a:moveTo>
                    <a:pt x="1250" y="1"/>
                  </a:moveTo>
                  <a:cubicBezTo>
                    <a:pt x="1222" y="1"/>
                    <a:pt x="1195" y="2"/>
                    <a:pt x="1167" y="4"/>
                  </a:cubicBezTo>
                  <a:cubicBezTo>
                    <a:pt x="431" y="57"/>
                    <a:pt x="336" y="311"/>
                    <a:pt x="183" y="2360"/>
                  </a:cubicBezTo>
                  <a:cubicBezTo>
                    <a:pt x="0" y="4799"/>
                    <a:pt x="137" y="8723"/>
                    <a:pt x="183" y="11156"/>
                  </a:cubicBezTo>
                  <a:cubicBezTo>
                    <a:pt x="255" y="14911"/>
                    <a:pt x="315" y="17737"/>
                    <a:pt x="333" y="21493"/>
                  </a:cubicBezTo>
                  <a:cubicBezTo>
                    <a:pt x="339" y="22450"/>
                    <a:pt x="1116" y="23221"/>
                    <a:pt x="2072" y="23221"/>
                  </a:cubicBezTo>
                  <a:lnTo>
                    <a:pt x="5787" y="23221"/>
                  </a:lnTo>
                  <a:cubicBezTo>
                    <a:pt x="6611" y="23221"/>
                    <a:pt x="7322" y="22643"/>
                    <a:pt x="7490" y="21835"/>
                  </a:cubicBezTo>
                  <a:cubicBezTo>
                    <a:pt x="8558" y="16691"/>
                    <a:pt x="8798" y="11079"/>
                    <a:pt x="6699" y="6151"/>
                  </a:cubicBezTo>
                  <a:cubicBezTo>
                    <a:pt x="5948" y="4385"/>
                    <a:pt x="3078" y="1"/>
                    <a:pt x="125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8"/>
            <p:cNvSpPr/>
            <p:nvPr/>
          </p:nvSpPr>
          <p:spPr>
            <a:xfrm>
              <a:off x="6988163" y="4495250"/>
              <a:ext cx="124200" cy="393575"/>
            </a:xfrm>
            <a:custGeom>
              <a:avLst/>
              <a:gdLst/>
              <a:ahLst/>
              <a:cxnLst/>
              <a:rect l="l" t="t" r="r" b="b"/>
              <a:pathLst>
                <a:path w="4968" h="15743" extrusionOk="0">
                  <a:moveTo>
                    <a:pt x="707" y="1"/>
                  </a:moveTo>
                  <a:cubicBezTo>
                    <a:pt x="691" y="1"/>
                    <a:pt x="675" y="1"/>
                    <a:pt x="660" y="3"/>
                  </a:cubicBezTo>
                  <a:cubicBezTo>
                    <a:pt x="244" y="41"/>
                    <a:pt x="192" y="213"/>
                    <a:pt x="103" y="1601"/>
                  </a:cubicBezTo>
                  <a:cubicBezTo>
                    <a:pt x="0" y="3254"/>
                    <a:pt x="78" y="5914"/>
                    <a:pt x="103" y="7563"/>
                  </a:cubicBezTo>
                  <a:cubicBezTo>
                    <a:pt x="145" y="10109"/>
                    <a:pt x="179" y="12025"/>
                    <a:pt x="189" y="14571"/>
                  </a:cubicBezTo>
                  <a:cubicBezTo>
                    <a:pt x="194" y="15221"/>
                    <a:pt x="631" y="15743"/>
                    <a:pt x="1172" y="15743"/>
                  </a:cubicBezTo>
                  <a:lnTo>
                    <a:pt x="3268" y="15743"/>
                  </a:lnTo>
                  <a:cubicBezTo>
                    <a:pt x="3733" y="15743"/>
                    <a:pt x="4135" y="15351"/>
                    <a:pt x="4229" y="14804"/>
                  </a:cubicBezTo>
                  <a:cubicBezTo>
                    <a:pt x="4834" y="11315"/>
                    <a:pt x="4967" y="7512"/>
                    <a:pt x="3784" y="4171"/>
                  </a:cubicBezTo>
                  <a:cubicBezTo>
                    <a:pt x="3360" y="2974"/>
                    <a:pt x="1739" y="1"/>
                    <a:pt x="70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8"/>
            <p:cNvSpPr/>
            <p:nvPr/>
          </p:nvSpPr>
          <p:spPr>
            <a:xfrm>
              <a:off x="6814788" y="4120300"/>
              <a:ext cx="20750" cy="883125"/>
            </a:xfrm>
            <a:custGeom>
              <a:avLst/>
              <a:gdLst/>
              <a:ahLst/>
              <a:cxnLst/>
              <a:rect l="l" t="t" r="r" b="b"/>
              <a:pathLst>
                <a:path w="830" h="35325" extrusionOk="0">
                  <a:moveTo>
                    <a:pt x="415" y="0"/>
                  </a:moveTo>
                  <a:cubicBezTo>
                    <a:pt x="186" y="0"/>
                    <a:pt x="0" y="186"/>
                    <a:pt x="0" y="415"/>
                  </a:cubicBezTo>
                  <a:lnTo>
                    <a:pt x="0" y="34908"/>
                  </a:lnTo>
                  <a:cubicBezTo>
                    <a:pt x="0" y="35138"/>
                    <a:pt x="186" y="35324"/>
                    <a:pt x="415" y="35324"/>
                  </a:cubicBezTo>
                  <a:cubicBezTo>
                    <a:pt x="644" y="35324"/>
                    <a:pt x="830" y="35138"/>
                    <a:pt x="830" y="34908"/>
                  </a:cubicBezTo>
                  <a:lnTo>
                    <a:pt x="830" y="415"/>
                  </a:lnTo>
                  <a:cubicBezTo>
                    <a:pt x="830" y="186"/>
                    <a:pt x="644" y="0"/>
                    <a:pt x="4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8"/>
            <p:cNvSpPr/>
            <p:nvPr/>
          </p:nvSpPr>
          <p:spPr>
            <a:xfrm>
              <a:off x="6740563" y="4975650"/>
              <a:ext cx="167875" cy="167850"/>
            </a:xfrm>
            <a:custGeom>
              <a:avLst/>
              <a:gdLst/>
              <a:ahLst/>
              <a:cxnLst/>
              <a:rect l="l" t="t" r="r" b="b"/>
              <a:pathLst>
                <a:path w="6715" h="6714" extrusionOk="0">
                  <a:moveTo>
                    <a:pt x="3358" y="0"/>
                  </a:moveTo>
                  <a:cubicBezTo>
                    <a:pt x="1513" y="0"/>
                    <a:pt x="1" y="1512"/>
                    <a:pt x="1" y="3358"/>
                  </a:cubicBezTo>
                  <a:cubicBezTo>
                    <a:pt x="1" y="5203"/>
                    <a:pt x="1513" y="6714"/>
                    <a:pt x="3358" y="6714"/>
                  </a:cubicBezTo>
                  <a:cubicBezTo>
                    <a:pt x="5204" y="6714"/>
                    <a:pt x="6714" y="5203"/>
                    <a:pt x="6714" y="3358"/>
                  </a:cubicBezTo>
                  <a:cubicBezTo>
                    <a:pt x="6714" y="1512"/>
                    <a:pt x="5204" y="0"/>
                    <a:pt x="33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8"/>
            <p:cNvSpPr/>
            <p:nvPr/>
          </p:nvSpPr>
          <p:spPr>
            <a:xfrm>
              <a:off x="6520438" y="4328650"/>
              <a:ext cx="231925" cy="450350"/>
            </a:xfrm>
            <a:custGeom>
              <a:avLst/>
              <a:gdLst/>
              <a:ahLst/>
              <a:cxnLst/>
              <a:rect l="l" t="t" r="r" b="b"/>
              <a:pathLst>
                <a:path w="9277" h="18014" extrusionOk="0">
                  <a:moveTo>
                    <a:pt x="8807" y="1"/>
                  </a:moveTo>
                  <a:cubicBezTo>
                    <a:pt x="8683" y="1"/>
                    <a:pt x="8561" y="57"/>
                    <a:pt x="8480" y="164"/>
                  </a:cubicBezTo>
                  <a:cubicBezTo>
                    <a:pt x="7724" y="1151"/>
                    <a:pt x="7444" y="3660"/>
                    <a:pt x="7118" y="6567"/>
                  </a:cubicBezTo>
                  <a:cubicBezTo>
                    <a:pt x="6649" y="10770"/>
                    <a:pt x="6064" y="15998"/>
                    <a:pt x="3876" y="17009"/>
                  </a:cubicBezTo>
                  <a:cubicBezTo>
                    <a:pt x="3629" y="17124"/>
                    <a:pt x="3358" y="17181"/>
                    <a:pt x="3066" y="17181"/>
                  </a:cubicBezTo>
                  <a:cubicBezTo>
                    <a:pt x="2392" y="17181"/>
                    <a:pt x="1601" y="16878"/>
                    <a:pt x="705" y="16274"/>
                  </a:cubicBezTo>
                  <a:cubicBezTo>
                    <a:pt x="634" y="16226"/>
                    <a:pt x="553" y="16204"/>
                    <a:pt x="474" y="16204"/>
                  </a:cubicBezTo>
                  <a:cubicBezTo>
                    <a:pt x="340" y="16204"/>
                    <a:pt x="208" y="16269"/>
                    <a:pt x="128" y="16387"/>
                  </a:cubicBezTo>
                  <a:cubicBezTo>
                    <a:pt x="1" y="16579"/>
                    <a:pt x="51" y="16836"/>
                    <a:pt x="241" y="16964"/>
                  </a:cubicBezTo>
                  <a:cubicBezTo>
                    <a:pt x="1278" y="17662"/>
                    <a:pt x="2224" y="18014"/>
                    <a:pt x="3067" y="18014"/>
                  </a:cubicBezTo>
                  <a:cubicBezTo>
                    <a:pt x="3477" y="18014"/>
                    <a:pt x="3863" y="17929"/>
                    <a:pt x="4225" y="17762"/>
                  </a:cubicBezTo>
                  <a:cubicBezTo>
                    <a:pt x="6836" y="16553"/>
                    <a:pt x="7424" y="11299"/>
                    <a:pt x="7943" y="6660"/>
                  </a:cubicBezTo>
                  <a:cubicBezTo>
                    <a:pt x="8241" y="3992"/>
                    <a:pt x="8523" y="1473"/>
                    <a:pt x="9138" y="667"/>
                  </a:cubicBezTo>
                  <a:cubicBezTo>
                    <a:pt x="9277" y="486"/>
                    <a:pt x="9242" y="227"/>
                    <a:pt x="9060" y="86"/>
                  </a:cubicBezTo>
                  <a:cubicBezTo>
                    <a:pt x="8985" y="29"/>
                    <a:pt x="8895" y="1"/>
                    <a:pt x="880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8"/>
            <p:cNvSpPr/>
            <p:nvPr/>
          </p:nvSpPr>
          <p:spPr>
            <a:xfrm>
              <a:off x="6601713" y="4721000"/>
              <a:ext cx="57850" cy="57900"/>
            </a:xfrm>
            <a:custGeom>
              <a:avLst/>
              <a:gdLst/>
              <a:ahLst/>
              <a:cxnLst/>
              <a:rect l="l" t="t" r="r" b="b"/>
              <a:pathLst>
                <a:path w="2314" h="2316" extrusionOk="0">
                  <a:moveTo>
                    <a:pt x="1156" y="1"/>
                  </a:moveTo>
                  <a:cubicBezTo>
                    <a:pt x="519" y="1"/>
                    <a:pt x="0" y="522"/>
                    <a:pt x="0" y="1158"/>
                  </a:cubicBezTo>
                  <a:cubicBezTo>
                    <a:pt x="0" y="1795"/>
                    <a:pt x="519" y="2315"/>
                    <a:pt x="1156" y="2315"/>
                  </a:cubicBezTo>
                  <a:cubicBezTo>
                    <a:pt x="1793" y="2315"/>
                    <a:pt x="2313" y="1793"/>
                    <a:pt x="2313" y="1158"/>
                  </a:cubicBezTo>
                  <a:cubicBezTo>
                    <a:pt x="2313" y="522"/>
                    <a:pt x="1793" y="1"/>
                    <a:pt x="11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8"/>
            <p:cNvSpPr/>
            <p:nvPr/>
          </p:nvSpPr>
          <p:spPr>
            <a:xfrm>
              <a:off x="6676913" y="4483725"/>
              <a:ext cx="57900" cy="57875"/>
            </a:xfrm>
            <a:custGeom>
              <a:avLst/>
              <a:gdLst/>
              <a:ahLst/>
              <a:cxnLst/>
              <a:rect l="l" t="t" r="r" b="b"/>
              <a:pathLst>
                <a:path w="2316" h="2315" extrusionOk="0">
                  <a:moveTo>
                    <a:pt x="1158" y="0"/>
                  </a:moveTo>
                  <a:cubicBezTo>
                    <a:pt x="521" y="0"/>
                    <a:pt x="1" y="521"/>
                    <a:pt x="1" y="1158"/>
                  </a:cubicBezTo>
                  <a:cubicBezTo>
                    <a:pt x="1" y="1794"/>
                    <a:pt x="521" y="2315"/>
                    <a:pt x="1158" y="2315"/>
                  </a:cubicBezTo>
                  <a:cubicBezTo>
                    <a:pt x="1794" y="2315"/>
                    <a:pt x="2315" y="1794"/>
                    <a:pt x="2315" y="1158"/>
                  </a:cubicBezTo>
                  <a:cubicBezTo>
                    <a:pt x="2315" y="521"/>
                    <a:pt x="1794" y="0"/>
                    <a:pt x="115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8"/>
            <p:cNvSpPr/>
            <p:nvPr/>
          </p:nvSpPr>
          <p:spPr>
            <a:xfrm>
              <a:off x="6695088" y="4091975"/>
              <a:ext cx="316850" cy="737175"/>
            </a:xfrm>
            <a:custGeom>
              <a:avLst/>
              <a:gdLst/>
              <a:ahLst/>
              <a:cxnLst/>
              <a:rect l="l" t="t" r="r" b="b"/>
              <a:pathLst>
                <a:path w="12674" h="29487" extrusionOk="0">
                  <a:moveTo>
                    <a:pt x="5525" y="1"/>
                  </a:moveTo>
                  <a:cubicBezTo>
                    <a:pt x="5467" y="1"/>
                    <a:pt x="5408" y="9"/>
                    <a:pt x="5349" y="26"/>
                  </a:cubicBezTo>
                  <a:cubicBezTo>
                    <a:pt x="3126" y="684"/>
                    <a:pt x="1375" y="2479"/>
                    <a:pt x="667" y="4830"/>
                  </a:cubicBezTo>
                  <a:cubicBezTo>
                    <a:pt x="0" y="7034"/>
                    <a:pt x="418" y="9327"/>
                    <a:pt x="1784" y="10958"/>
                  </a:cubicBezTo>
                  <a:cubicBezTo>
                    <a:pt x="2833" y="12210"/>
                    <a:pt x="4179" y="13111"/>
                    <a:pt x="5481" y="13984"/>
                  </a:cubicBezTo>
                  <a:cubicBezTo>
                    <a:pt x="7237" y="15161"/>
                    <a:pt x="8897" y="16273"/>
                    <a:pt x="9831" y="18164"/>
                  </a:cubicBezTo>
                  <a:cubicBezTo>
                    <a:pt x="11154" y="20840"/>
                    <a:pt x="9781" y="22155"/>
                    <a:pt x="8043" y="23820"/>
                  </a:cubicBezTo>
                  <a:cubicBezTo>
                    <a:pt x="6689" y="25116"/>
                    <a:pt x="5157" y="26584"/>
                    <a:pt x="5134" y="28858"/>
                  </a:cubicBezTo>
                  <a:cubicBezTo>
                    <a:pt x="5130" y="29202"/>
                    <a:pt x="5406" y="29483"/>
                    <a:pt x="5750" y="29486"/>
                  </a:cubicBezTo>
                  <a:lnTo>
                    <a:pt x="5757" y="29486"/>
                  </a:lnTo>
                  <a:cubicBezTo>
                    <a:pt x="6096" y="29486"/>
                    <a:pt x="6373" y="29213"/>
                    <a:pt x="6379" y="28871"/>
                  </a:cubicBezTo>
                  <a:cubicBezTo>
                    <a:pt x="6395" y="27119"/>
                    <a:pt x="7613" y="25953"/>
                    <a:pt x="8904" y="24717"/>
                  </a:cubicBezTo>
                  <a:cubicBezTo>
                    <a:pt x="10671" y="23026"/>
                    <a:pt x="12673" y="21108"/>
                    <a:pt x="10945" y="17613"/>
                  </a:cubicBezTo>
                  <a:cubicBezTo>
                    <a:pt x="9864" y="15424"/>
                    <a:pt x="7985" y="14167"/>
                    <a:pt x="6172" y="12951"/>
                  </a:cubicBezTo>
                  <a:cubicBezTo>
                    <a:pt x="4885" y="12090"/>
                    <a:pt x="3671" y="11276"/>
                    <a:pt x="2738" y="10160"/>
                  </a:cubicBezTo>
                  <a:cubicBezTo>
                    <a:pt x="1641" y="8851"/>
                    <a:pt x="1312" y="6993"/>
                    <a:pt x="1856" y="5189"/>
                  </a:cubicBezTo>
                  <a:cubicBezTo>
                    <a:pt x="2442" y="3242"/>
                    <a:pt x="3880" y="1757"/>
                    <a:pt x="5701" y="1219"/>
                  </a:cubicBezTo>
                  <a:cubicBezTo>
                    <a:pt x="6030" y="1120"/>
                    <a:pt x="6217" y="776"/>
                    <a:pt x="6121" y="447"/>
                  </a:cubicBezTo>
                  <a:cubicBezTo>
                    <a:pt x="6040" y="176"/>
                    <a:pt x="5794" y="1"/>
                    <a:pt x="55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8"/>
            <p:cNvSpPr/>
            <p:nvPr/>
          </p:nvSpPr>
          <p:spPr>
            <a:xfrm>
              <a:off x="6763713" y="4003350"/>
              <a:ext cx="133125" cy="133175"/>
            </a:xfrm>
            <a:custGeom>
              <a:avLst/>
              <a:gdLst/>
              <a:ahLst/>
              <a:cxnLst/>
              <a:rect l="l" t="t" r="r" b="b"/>
              <a:pathLst>
                <a:path w="5325" h="5327" extrusionOk="0">
                  <a:moveTo>
                    <a:pt x="2663" y="1"/>
                  </a:moveTo>
                  <a:cubicBezTo>
                    <a:pt x="1198" y="1"/>
                    <a:pt x="0" y="1199"/>
                    <a:pt x="0" y="2663"/>
                  </a:cubicBezTo>
                  <a:cubicBezTo>
                    <a:pt x="0" y="4128"/>
                    <a:pt x="1198" y="5326"/>
                    <a:pt x="2663" y="5326"/>
                  </a:cubicBezTo>
                  <a:cubicBezTo>
                    <a:pt x="4127" y="5326"/>
                    <a:pt x="5325" y="4128"/>
                    <a:pt x="5325" y="2663"/>
                  </a:cubicBezTo>
                  <a:cubicBezTo>
                    <a:pt x="5325" y="1199"/>
                    <a:pt x="4127" y="1"/>
                    <a:pt x="26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8"/>
            <p:cNvSpPr/>
            <p:nvPr/>
          </p:nvSpPr>
          <p:spPr>
            <a:xfrm>
              <a:off x="6781088" y="4796225"/>
              <a:ext cx="92650" cy="92650"/>
            </a:xfrm>
            <a:custGeom>
              <a:avLst/>
              <a:gdLst/>
              <a:ahLst/>
              <a:cxnLst/>
              <a:rect l="l" t="t" r="r" b="b"/>
              <a:pathLst>
                <a:path w="3706" h="3706" extrusionOk="0">
                  <a:moveTo>
                    <a:pt x="1853" y="0"/>
                  </a:moveTo>
                  <a:cubicBezTo>
                    <a:pt x="833" y="0"/>
                    <a:pt x="1" y="834"/>
                    <a:pt x="1" y="1853"/>
                  </a:cubicBezTo>
                  <a:cubicBezTo>
                    <a:pt x="1" y="2873"/>
                    <a:pt x="833" y="3705"/>
                    <a:pt x="1853" y="3705"/>
                  </a:cubicBezTo>
                  <a:cubicBezTo>
                    <a:pt x="2870" y="3705"/>
                    <a:pt x="3704" y="2870"/>
                    <a:pt x="3706" y="1853"/>
                  </a:cubicBezTo>
                  <a:cubicBezTo>
                    <a:pt x="3706" y="834"/>
                    <a:pt x="2872" y="0"/>
                    <a:pt x="185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8"/>
            <p:cNvSpPr/>
            <p:nvPr/>
          </p:nvSpPr>
          <p:spPr>
            <a:xfrm>
              <a:off x="6743388" y="3720400"/>
              <a:ext cx="178275" cy="201975"/>
            </a:xfrm>
            <a:custGeom>
              <a:avLst/>
              <a:gdLst/>
              <a:ahLst/>
              <a:cxnLst/>
              <a:rect l="l" t="t" r="r" b="b"/>
              <a:pathLst>
                <a:path w="7131" h="8079" extrusionOk="0">
                  <a:moveTo>
                    <a:pt x="630" y="0"/>
                  </a:moveTo>
                  <a:lnTo>
                    <a:pt x="630" y="0"/>
                  </a:lnTo>
                  <a:cubicBezTo>
                    <a:pt x="527" y="1538"/>
                    <a:pt x="1" y="6147"/>
                    <a:pt x="1047" y="6921"/>
                  </a:cubicBezTo>
                  <a:lnTo>
                    <a:pt x="815" y="8078"/>
                  </a:lnTo>
                  <a:cubicBezTo>
                    <a:pt x="1803" y="5609"/>
                    <a:pt x="4390" y="3216"/>
                    <a:pt x="7030" y="2714"/>
                  </a:cubicBezTo>
                  <a:cubicBezTo>
                    <a:pt x="7131" y="2361"/>
                    <a:pt x="7129" y="1753"/>
                    <a:pt x="7030" y="1399"/>
                  </a:cubicBezTo>
                  <a:cubicBezTo>
                    <a:pt x="6961" y="1401"/>
                    <a:pt x="6891" y="1402"/>
                    <a:pt x="6821" y="1402"/>
                  </a:cubicBezTo>
                  <a:cubicBezTo>
                    <a:pt x="4637" y="1402"/>
                    <a:pt x="2611" y="653"/>
                    <a:pt x="6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8"/>
            <p:cNvSpPr/>
            <p:nvPr/>
          </p:nvSpPr>
          <p:spPr>
            <a:xfrm>
              <a:off x="6909738" y="3936950"/>
              <a:ext cx="66825" cy="51800"/>
            </a:xfrm>
            <a:custGeom>
              <a:avLst/>
              <a:gdLst/>
              <a:ahLst/>
              <a:cxnLst/>
              <a:rect l="l" t="t" r="r" b="b"/>
              <a:pathLst>
                <a:path w="2673" h="2072" extrusionOk="0">
                  <a:moveTo>
                    <a:pt x="1336" y="0"/>
                  </a:moveTo>
                  <a:cubicBezTo>
                    <a:pt x="3" y="2"/>
                    <a:pt x="0" y="2071"/>
                    <a:pt x="1336" y="2071"/>
                  </a:cubicBezTo>
                  <a:cubicBezTo>
                    <a:pt x="2668" y="2071"/>
                    <a:pt x="2672" y="0"/>
                    <a:pt x="133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8"/>
            <p:cNvSpPr/>
            <p:nvPr/>
          </p:nvSpPr>
          <p:spPr>
            <a:xfrm>
              <a:off x="6955413" y="3868875"/>
              <a:ext cx="33350" cy="25925"/>
            </a:xfrm>
            <a:custGeom>
              <a:avLst/>
              <a:gdLst/>
              <a:ahLst/>
              <a:cxnLst/>
              <a:rect l="l" t="t" r="r" b="b"/>
              <a:pathLst>
                <a:path w="1334" h="1037" extrusionOk="0">
                  <a:moveTo>
                    <a:pt x="667" y="1"/>
                  </a:moveTo>
                  <a:cubicBezTo>
                    <a:pt x="0" y="1"/>
                    <a:pt x="0" y="1037"/>
                    <a:pt x="667" y="1037"/>
                  </a:cubicBezTo>
                  <a:cubicBezTo>
                    <a:pt x="1333" y="1037"/>
                    <a:pt x="1333" y="1"/>
                    <a:pt x="6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8"/>
            <p:cNvSpPr/>
            <p:nvPr/>
          </p:nvSpPr>
          <p:spPr>
            <a:xfrm>
              <a:off x="6584963" y="4985875"/>
              <a:ext cx="33425" cy="25875"/>
            </a:xfrm>
            <a:custGeom>
              <a:avLst/>
              <a:gdLst/>
              <a:ahLst/>
              <a:cxnLst/>
              <a:rect l="l" t="t" r="r" b="b"/>
              <a:pathLst>
                <a:path w="1337" h="1035" extrusionOk="0">
                  <a:moveTo>
                    <a:pt x="670" y="0"/>
                  </a:moveTo>
                  <a:cubicBezTo>
                    <a:pt x="2" y="0"/>
                    <a:pt x="1" y="1035"/>
                    <a:pt x="670" y="1035"/>
                  </a:cubicBezTo>
                  <a:cubicBezTo>
                    <a:pt x="1337" y="1035"/>
                    <a:pt x="1337" y="0"/>
                    <a:pt x="6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8"/>
            <p:cNvSpPr/>
            <p:nvPr/>
          </p:nvSpPr>
          <p:spPr>
            <a:xfrm>
              <a:off x="6573388" y="4864300"/>
              <a:ext cx="33425" cy="25925"/>
            </a:xfrm>
            <a:custGeom>
              <a:avLst/>
              <a:gdLst/>
              <a:ahLst/>
              <a:cxnLst/>
              <a:rect l="l" t="t" r="r" b="b"/>
              <a:pathLst>
                <a:path w="1337" h="1037" extrusionOk="0">
                  <a:moveTo>
                    <a:pt x="670" y="1"/>
                  </a:moveTo>
                  <a:cubicBezTo>
                    <a:pt x="3" y="1"/>
                    <a:pt x="0" y="1037"/>
                    <a:pt x="670" y="1037"/>
                  </a:cubicBezTo>
                  <a:cubicBezTo>
                    <a:pt x="1336" y="1037"/>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8"/>
            <p:cNvSpPr/>
            <p:nvPr/>
          </p:nvSpPr>
          <p:spPr>
            <a:xfrm>
              <a:off x="6775988" y="5037950"/>
              <a:ext cx="39150" cy="25900"/>
            </a:xfrm>
            <a:custGeom>
              <a:avLst/>
              <a:gdLst/>
              <a:ahLst/>
              <a:cxnLst/>
              <a:rect l="l" t="t" r="r" b="b"/>
              <a:pathLst>
                <a:path w="1566" h="1036" extrusionOk="0">
                  <a:moveTo>
                    <a:pt x="668" y="0"/>
                  </a:moveTo>
                  <a:cubicBezTo>
                    <a:pt x="0" y="0"/>
                    <a:pt x="0" y="1036"/>
                    <a:pt x="668" y="1036"/>
                  </a:cubicBezTo>
                  <a:lnTo>
                    <a:pt x="898" y="1036"/>
                  </a:lnTo>
                  <a:cubicBezTo>
                    <a:pt x="1565" y="1036"/>
                    <a:pt x="1565" y="0"/>
                    <a:pt x="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8"/>
            <p:cNvSpPr/>
            <p:nvPr/>
          </p:nvSpPr>
          <p:spPr>
            <a:xfrm>
              <a:off x="6804913" y="4013575"/>
              <a:ext cx="33400" cy="25925"/>
            </a:xfrm>
            <a:custGeom>
              <a:avLst/>
              <a:gdLst/>
              <a:ahLst/>
              <a:cxnLst/>
              <a:rect l="l" t="t" r="r" b="b"/>
              <a:pathLst>
                <a:path w="1336" h="1037" extrusionOk="0">
                  <a:moveTo>
                    <a:pt x="666" y="1"/>
                  </a:moveTo>
                  <a:cubicBezTo>
                    <a:pt x="0" y="1"/>
                    <a:pt x="1" y="1036"/>
                    <a:pt x="667" y="1036"/>
                  </a:cubicBezTo>
                  <a:cubicBezTo>
                    <a:pt x="1335" y="1036"/>
                    <a:pt x="1335" y="1"/>
                    <a:pt x="667" y="1"/>
                  </a:cubicBezTo>
                  <a:cubicBezTo>
                    <a:pt x="667" y="1"/>
                    <a:pt x="666" y="1"/>
                    <a:pt x="66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8"/>
            <p:cNvSpPr/>
            <p:nvPr/>
          </p:nvSpPr>
          <p:spPr>
            <a:xfrm>
              <a:off x="6961838" y="4776125"/>
              <a:ext cx="66800" cy="51800"/>
            </a:xfrm>
            <a:custGeom>
              <a:avLst/>
              <a:gdLst/>
              <a:ahLst/>
              <a:cxnLst/>
              <a:rect l="l" t="t" r="r" b="b"/>
              <a:pathLst>
                <a:path w="2672" h="2072" extrusionOk="0">
                  <a:moveTo>
                    <a:pt x="1335" y="0"/>
                  </a:moveTo>
                  <a:cubicBezTo>
                    <a:pt x="3" y="0"/>
                    <a:pt x="1" y="2072"/>
                    <a:pt x="1335" y="2072"/>
                  </a:cubicBezTo>
                  <a:cubicBezTo>
                    <a:pt x="2668" y="2072"/>
                    <a:pt x="2671" y="0"/>
                    <a:pt x="13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8"/>
            <p:cNvSpPr/>
            <p:nvPr/>
          </p:nvSpPr>
          <p:spPr>
            <a:xfrm>
              <a:off x="7013238" y="4690675"/>
              <a:ext cx="33425" cy="25875"/>
            </a:xfrm>
            <a:custGeom>
              <a:avLst/>
              <a:gdLst/>
              <a:ahLst/>
              <a:cxnLst/>
              <a:rect l="l" t="t" r="r" b="b"/>
              <a:pathLst>
                <a:path w="1337" h="1035" extrusionOk="0">
                  <a:moveTo>
                    <a:pt x="670" y="1"/>
                  </a:moveTo>
                  <a:cubicBezTo>
                    <a:pt x="2" y="1"/>
                    <a:pt x="0" y="1035"/>
                    <a:pt x="670" y="1035"/>
                  </a:cubicBezTo>
                  <a:cubicBezTo>
                    <a:pt x="1336" y="1035"/>
                    <a:pt x="1336" y="1"/>
                    <a:pt x="67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 name="Google Shape;380;p8"/>
          <p:cNvGrpSpPr/>
          <p:nvPr/>
        </p:nvGrpSpPr>
        <p:grpSpPr>
          <a:xfrm>
            <a:off x="821200" y="2952525"/>
            <a:ext cx="1283225" cy="1233550"/>
            <a:chOff x="1415300" y="3922225"/>
            <a:chExt cx="1283225" cy="1233550"/>
          </a:xfrm>
        </p:grpSpPr>
        <p:sp>
          <p:nvSpPr>
            <p:cNvPr id="381" name="Google Shape;381;p8"/>
            <p:cNvSpPr/>
            <p:nvPr/>
          </p:nvSpPr>
          <p:spPr>
            <a:xfrm>
              <a:off x="1507100" y="4306500"/>
              <a:ext cx="691275" cy="691275"/>
            </a:xfrm>
            <a:custGeom>
              <a:avLst/>
              <a:gdLst/>
              <a:ahLst/>
              <a:cxnLst/>
              <a:rect l="l" t="t" r="r" b="b"/>
              <a:pathLst>
                <a:path w="27651" h="27651" extrusionOk="0">
                  <a:moveTo>
                    <a:pt x="13824" y="10480"/>
                  </a:moveTo>
                  <a:cubicBezTo>
                    <a:pt x="15275" y="10480"/>
                    <a:pt x="16612" y="11432"/>
                    <a:pt x="17036" y="12896"/>
                  </a:cubicBezTo>
                  <a:cubicBezTo>
                    <a:pt x="17549" y="14670"/>
                    <a:pt x="16528" y="16525"/>
                    <a:pt x="14752" y="17039"/>
                  </a:cubicBezTo>
                  <a:cubicBezTo>
                    <a:pt x="14442" y="17129"/>
                    <a:pt x="14130" y="17172"/>
                    <a:pt x="13822" y="17172"/>
                  </a:cubicBezTo>
                  <a:cubicBezTo>
                    <a:pt x="12373" y="17172"/>
                    <a:pt x="11036" y="16219"/>
                    <a:pt x="10611" y="14755"/>
                  </a:cubicBezTo>
                  <a:cubicBezTo>
                    <a:pt x="10098" y="12981"/>
                    <a:pt x="11119" y="11126"/>
                    <a:pt x="12893" y="10612"/>
                  </a:cubicBezTo>
                  <a:cubicBezTo>
                    <a:pt x="13203" y="10522"/>
                    <a:pt x="13516" y="10480"/>
                    <a:pt x="13824" y="10480"/>
                  </a:cubicBezTo>
                  <a:close/>
                  <a:moveTo>
                    <a:pt x="11921" y="0"/>
                  </a:moveTo>
                  <a:lnTo>
                    <a:pt x="8052" y="1119"/>
                  </a:lnTo>
                  <a:lnTo>
                    <a:pt x="9063" y="4613"/>
                  </a:lnTo>
                  <a:cubicBezTo>
                    <a:pt x="7824" y="5252"/>
                    <a:pt x="6752" y="6120"/>
                    <a:pt x="5885" y="7150"/>
                  </a:cubicBezTo>
                  <a:lnTo>
                    <a:pt x="2702" y="5396"/>
                  </a:lnTo>
                  <a:lnTo>
                    <a:pt x="759" y="8924"/>
                  </a:lnTo>
                  <a:lnTo>
                    <a:pt x="3943" y="10678"/>
                  </a:lnTo>
                  <a:cubicBezTo>
                    <a:pt x="3532" y="11961"/>
                    <a:pt x="3371" y="13331"/>
                    <a:pt x="3493" y="14720"/>
                  </a:cubicBezTo>
                  <a:lnTo>
                    <a:pt x="0" y="15731"/>
                  </a:lnTo>
                  <a:lnTo>
                    <a:pt x="1120" y="19598"/>
                  </a:lnTo>
                  <a:lnTo>
                    <a:pt x="4613" y="18588"/>
                  </a:lnTo>
                  <a:cubicBezTo>
                    <a:pt x="5252" y="19828"/>
                    <a:pt x="6120" y="20900"/>
                    <a:pt x="7151" y="21766"/>
                  </a:cubicBezTo>
                  <a:lnTo>
                    <a:pt x="5396" y="24948"/>
                  </a:lnTo>
                  <a:lnTo>
                    <a:pt x="8924" y="26892"/>
                  </a:lnTo>
                  <a:lnTo>
                    <a:pt x="10678" y="23709"/>
                  </a:lnTo>
                  <a:cubicBezTo>
                    <a:pt x="11680" y="24030"/>
                    <a:pt x="12736" y="24198"/>
                    <a:pt x="13812" y="24198"/>
                  </a:cubicBezTo>
                  <a:cubicBezTo>
                    <a:pt x="14113" y="24198"/>
                    <a:pt x="14416" y="24185"/>
                    <a:pt x="14720" y="24158"/>
                  </a:cubicBezTo>
                  <a:lnTo>
                    <a:pt x="15731" y="27650"/>
                  </a:lnTo>
                  <a:lnTo>
                    <a:pt x="19598" y="26532"/>
                  </a:lnTo>
                  <a:lnTo>
                    <a:pt x="18588" y="23039"/>
                  </a:lnTo>
                  <a:cubicBezTo>
                    <a:pt x="19828" y="22400"/>
                    <a:pt x="20900" y="21531"/>
                    <a:pt x="21765" y="20499"/>
                  </a:cubicBezTo>
                  <a:lnTo>
                    <a:pt x="24948" y="22254"/>
                  </a:lnTo>
                  <a:lnTo>
                    <a:pt x="26892" y="18726"/>
                  </a:lnTo>
                  <a:lnTo>
                    <a:pt x="23709" y="16971"/>
                  </a:lnTo>
                  <a:cubicBezTo>
                    <a:pt x="24117" y="15692"/>
                    <a:pt x="24279" y="14321"/>
                    <a:pt x="24158" y="12931"/>
                  </a:cubicBezTo>
                  <a:lnTo>
                    <a:pt x="27650" y="11920"/>
                  </a:lnTo>
                  <a:lnTo>
                    <a:pt x="26531" y="8053"/>
                  </a:lnTo>
                  <a:lnTo>
                    <a:pt x="23039" y="9063"/>
                  </a:lnTo>
                  <a:cubicBezTo>
                    <a:pt x="22400" y="7824"/>
                    <a:pt x="21531" y="6751"/>
                    <a:pt x="20500" y="5885"/>
                  </a:cubicBezTo>
                  <a:lnTo>
                    <a:pt x="22255" y="2703"/>
                  </a:lnTo>
                  <a:lnTo>
                    <a:pt x="18728" y="759"/>
                  </a:lnTo>
                  <a:lnTo>
                    <a:pt x="16973" y="3942"/>
                  </a:lnTo>
                  <a:cubicBezTo>
                    <a:pt x="15971" y="3622"/>
                    <a:pt x="14915" y="3453"/>
                    <a:pt x="13838" y="3453"/>
                  </a:cubicBezTo>
                  <a:cubicBezTo>
                    <a:pt x="13537" y="3453"/>
                    <a:pt x="13234" y="3466"/>
                    <a:pt x="12931" y="3493"/>
                  </a:cubicBezTo>
                  <a:lnTo>
                    <a:pt x="1192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8"/>
            <p:cNvSpPr/>
            <p:nvPr/>
          </p:nvSpPr>
          <p:spPr>
            <a:xfrm>
              <a:off x="2070675" y="4007975"/>
              <a:ext cx="575750" cy="575750"/>
            </a:xfrm>
            <a:custGeom>
              <a:avLst/>
              <a:gdLst/>
              <a:ahLst/>
              <a:cxnLst/>
              <a:rect l="l" t="t" r="r" b="b"/>
              <a:pathLst>
                <a:path w="23030" h="23030" extrusionOk="0">
                  <a:moveTo>
                    <a:pt x="11512" y="8750"/>
                  </a:moveTo>
                  <a:cubicBezTo>
                    <a:pt x="12420" y="8750"/>
                    <a:pt x="13309" y="9196"/>
                    <a:pt x="13838" y="10015"/>
                  </a:cubicBezTo>
                  <a:cubicBezTo>
                    <a:pt x="14667" y="11299"/>
                    <a:pt x="14299" y="13011"/>
                    <a:pt x="13014" y="13840"/>
                  </a:cubicBezTo>
                  <a:cubicBezTo>
                    <a:pt x="12551" y="14139"/>
                    <a:pt x="12032" y="14282"/>
                    <a:pt x="11518" y="14282"/>
                  </a:cubicBezTo>
                  <a:cubicBezTo>
                    <a:pt x="10611" y="14282"/>
                    <a:pt x="9721" y="13835"/>
                    <a:pt x="9191" y="13016"/>
                  </a:cubicBezTo>
                  <a:cubicBezTo>
                    <a:pt x="8362" y="11734"/>
                    <a:pt x="8730" y="10021"/>
                    <a:pt x="10013" y="9193"/>
                  </a:cubicBezTo>
                  <a:cubicBezTo>
                    <a:pt x="10478" y="8893"/>
                    <a:pt x="10998" y="8750"/>
                    <a:pt x="11512" y="8750"/>
                  </a:cubicBezTo>
                  <a:close/>
                  <a:moveTo>
                    <a:pt x="12290" y="0"/>
                  </a:moveTo>
                  <a:lnTo>
                    <a:pt x="11657" y="2939"/>
                  </a:lnTo>
                  <a:cubicBezTo>
                    <a:pt x="11610" y="2938"/>
                    <a:pt x="11563" y="2938"/>
                    <a:pt x="11517" y="2938"/>
                  </a:cubicBezTo>
                  <a:cubicBezTo>
                    <a:pt x="10450" y="2938"/>
                    <a:pt x="9374" y="3137"/>
                    <a:pt x="8349" y="3545"/>
                  </a:cubicBezTo>
                  <a:lnTo>
                    <a:pt x="6718" y="1020"/>
                  </a:lnTo>
                  <a:lnTo>
                    <a:pt x="3921" y="2827"/>
                  </a:lnTo>
                  <a:lnTo>
                    <a:pt x="5552" y="5352"/>
                  </a:lnTo>
                  <a:cubicBezTo>
                    <a:pt x="4722" y="6154"/>
                    <a:pt x="4079" y="7095"/>
                    <a:pt x="3639" y="8118"/>
                  </a:cubicBezTo>
                  <a:lnTo>
                    <a:pt x="701" y="7485"/>
                  </a:lnTo>
                  <a:lnTo>
                    <a:pt x="1" y="10740"/>
                  </a:lnTo>
                  <a:lnTo>
                    <a:pt x="2940" y="11373"/>
                  </a:lnTo>
                  <a:cubicBezTo>
                    <a:pt x="2921" y="12486"/>
                    <a:pt x="3119" y="13610"/>
                    <a:pt x="3546" y="14680"/>
                  </a:cubicBezTo>
                  <a:lnTo>
                    <a:pt x="1021" y="16312"/>
                  </a:lnTo>
                  <a:lnTo>
                    <a:pt x="2828" y="19108"/>
                  </a:lnTo>
                  <a:lnTo>
                    <a:pt x="5353" y="17478"/>
                  </a:lnTo>
                  <a:cubicBezTo>
                    <a:pt x="6154" y="18308"/>
                    <a:pt x="7096" y="18951"/>
                    <a:pt x="8119" y="19390"/>
                  </a:cubicBezTo>
                  <a:lnTo>
                    <a:pt x="7486" y="22329"/>
                  </a:lnTo>
                  <a:lnTo>
                    <a:pt x="10741" y="23029"/>
                  </a:lnTo>
                  <a:lnTo>
                    <a:pt x="11374" y="20090"/>
                  </a:lnTo>
                  <a:cubicBezTo>
                    <a:pt x="11423" y="20090"/>
                    <a:pt x="11473" y="20091"/>
                    <a:pt x="11522" y="20091"/>
                  </a:cubicBezTo>
                  <a:cubicBezTo>
                    <a:pt x="12586" y="20091"/>
                    <a:pt x="13658" y="19892"/>
                    <a:pt x="14682" y="19484"/>
                  </a:cubicBezTo>
                  <a:lnTo>
                    <a:pt x="16312" y="22009"/>
                  </a:lnTo>
                  <a:lnTo>
                    <a:pt x="19110" y="20202"/>
                  </a:lnTo>
                  <a:lnTo>
                    <a:pt x="17479" y="17677"/>
                  </a:lnTo>
                  <a:cubicBezTo>
                    <a:pt x="18309" y="16876"/>
                    <a:pt x="18952" y="15934"/>
                    <a:pt x="19392" y="14912"/>
                  </a:cubicBezTo>
                  <a:lnTo>
                    <a:pt x="22330" y="15545"/>
                  </a:lnTo>
                  <a:lnTo>
                    <a:pt x="23029" y="12288"/>
                  </a:lnTo>
                  <a:lnTo>
                    <a:pt x="20091" y="11656"/>
                  </a:lnTo>
                  <a:cubicBezTo>
                    <a:pt x="20109" y="10544"/>
                    <a:pt x="19912" y="9419"/>
                    <a:pt x="19485" y="8348"/>
                  </a:cubicBezTo>
                  <a:lnTo>
                    <a:pt x="22010" y="6717"/>
                  </a:lnTo>
                  <a:lnTo>
                    <a:pt x="20203" y="3920"/>
                  </a:lnTo>
                  <a:lnTo>
                    <a:pt x="17678" y="5552"/>
                  </a:lnTo>
                  <a:cubicBezTo>
                    <a:pt x="16876" y="4722"/>
                    <a:pt x="15935" y="4079"/>
                    <a:pt x="14912" y="3639"/>
                  </a:cubicBezTo>
                  <a:lnTo>
                    <a:pt x="15545" y="701"/>
                  </a:lnTo>
                  <a:lnTo>
                    <a:pt x="1229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8"/>
            <p:cNvSpPr/>
            <p:nvPr/>
          </p:nvSpPr>
          <p:spPr>
            <a:xfrm>
              <a:off x="2199950" y="4582550"/>
              <a:ext cx="447875" cy="447850"/>
            </a:xfrm>
            <a:custGeom>
              <a:avLst/>
              <a:gdLst/>
              <a:ahLst/>
              <a:cxnLst/>
              <a:rect l="l" t="t" r="r" b="b"/>
              <a:pathLst>
                <a:path w="17915" h="17914" extrusionOk="0">
                  <a:moveTo>
                    <a:pt x="8957" y="6809"/>
                  </a:moveTo>
                  <a:cubicBezTo>
                    <a:pt x="10033" y="6809"/>
                    <a:pt x="10962" y="7615"/>
                    <a:pt x="11088" y="8711"/>
                  </a:cubicBezTo>
                  <a:cubicBezTo>
                    <a:pt x="11224" y="9889"/>
                    <a:pt x="10379" y="10955"/>
                    <a:pt x="9201" y="11090"/>
                  </a:cubicBezTo>
                  <a:cubicBezTo>
                    <a:pt x="9117" y="11099"/>
                    <a:pt x="9034" y="11104"/>
                    <a:pt x="8952" y="11104"/>
                  </a:cubicBezTo>
                  <a:cubicBezTo>
                    <a:pt x="7877" y="11104"/>
                    <a:pt x="6948" y="10297"/>
                    <a:pt x="6823" y="9203"/>
                  </a:cubicBezTo>
                  <a:cubicBezTo>
                    <a:pt x="6687" y="8024"/>
                    <a:pt x="7531" y="6959"/>
                    <a:pt x="8710" y="6824"/>
                  </a:cubicBezTo>
                  <a:cubicBezTo>
                    <a:pt x="8793" y="6814"/>
                    <a:pt x="8876" y="6809"/>
                    <a:pt x="8957" y="6809"/>
                  </a:cubicBezTo>
                  <a:close/>
                  <a:moveTo>
                    <a:pt x="9227" y="0"/>
                  </a:moveTo>
                  <a:lnTo>
                    <a:pt x="6659" y="297"/>
                  </a:lnTo>
                  <a:lnTo>
                    <a:pt x="6926" y="2616"/>
                  </a:lnTo>
                  <a:cubicBezTo>
                    <a:pt x="6073" y="2889"/>
                    <a:pt x="5301" y="3324"/>
                    <a:pt x="4643" y="3885"/>
                  </a:cubicBezTo>
                  <a:lnTo>
                    <a:pt x="2815" y="2434"/>
                  </a:lnTo>
                  <a:lnTo>
                    <a:pt x="1208" y="4459"/>
                  </a:lnTo>
                  <a:lnTo>
                    <a:pt x="3036" y="5910"/>
                  </a:lnTo>
                  <a:cubicBezTo>
                    <a:pt x="2639" y="6678"/>
                    <a:pt x="2391" y="7529"/>
                    <a:pt x="2321" y="8421"/>
                  </a:cubicBezTo>
                  <a:lnTo>
                    <a:pt x="1" y="8688"/>
                  </a:lnTo>
                  <a:lnTo>
                    <a:pt x="296" y="11257"/>
                  </a:lnTo>
                  <a:lnTo>
                    <a:pt x="2617" y="10989"/>
                  </a:lnTo>
                  <a:cubicBezTo>
                    <a:pt x="2889" y="11841"/>
                    <a:pt x="3324" y="12613"/>
                    <a:pt x="3885" y="13272"/>
                  </a:cubicBezTo>
                  <a:lnTo>
                    <a:pt x="2434" y="15100"/>
                  </a:lnTo>
                  <a:lnTo>
                    <a:pt x="4460" y="16707"/>
                  </a:lnTo>
                  <a:lnTo>
                    <a:pt x="5909" y="14879"/>
                  </a:lnTo>
                  <a:cubicBezTo>
                    <a:pt x="6678" y="15275"/>
                    <a:pt x="7528" y="15523"/>
                    <a:pt x="8421" y="15594"/>
                  </a:cubicBezTo>
                  <a:lnTo>
                    <a:pt x="8688" y="17914"/>
                  </a:lnTo>
                  <a:lnTo>
                    <a:pt x="11256" y="17618"/>
                  </a:lnTo>
                  <a:lnTo>
                    <a:pt x="10989" y="15298"/>
                  </a:lnTo>
                  <a:cubicBezTo>
                    <a:pt x="11842" y="15026"/>
                    <a:pt x="12613" y="14590"/>
                    <a:pt x="13272" y="14030"/>
                  </a:cubicBezTo>
                  <a:lnTo>
                    <a:pt x="15099" y="15480"/>
                  </a:lnTo>
                  <a:lnTo>
                    <a:pt x="16706" y="13455"/>
                  </a:lnTo>
                  <a:lnTo>
                    <a:pt x="14878" y="12005"/>
                  </a:lnTo>
                  <a:cubicBezTo>
                    <a:pt x="15273" y="11235"/>
                    <a:pt x="15523" y="10386"/>
                    <a:pt x="15594" y="9493"/>
                  </a:cubicBezTo>
                  <a:lnTo>
                    <a:pt x="17914" y="9226"/>
                  </a:lnTo>
                  <a:lnTo>
                    <a:pt x="17617" y="6657"/>
                  </a:lnTo>
                  <a:lnTo>
                    <a:pt x="15298" y="6925"/>
                  </a:lnTo>
                  <a:cubicBezTo>
                    <a:pt x="15026" y="6073"/>
                    <a:pt x="14589" y="5301"/>
                    <a:pt x="14030" y="4643"/>
                  </a:cubicBezTo>
                  <a:lnTo>
                    <a:pt x="15480" y="2815"/>
                  </a:lnTo>
                  <a:lnTo>
                    <a:pt x="13455" y="1209"/>
                  </a:lnTo>
                  <a:lnTo>
                    <a:pt x="12004" y="3037"/>
                  </a:lnTo>
                  <a:cubicBezTo>
                    <a:pt x="11237" y="2640"/>
                    <a:pt x="10386" y="2391"/>
                    <a:pt x="9493" y="2320"/>
                  </a:cubicBezTo>
                  <a:lnTo>
                    <a:pt x="922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8"/>
            <p:cNvSpPr/>
            <p:nvPr/>
          </p:nvSpPr>
          <p:spPr>
            <a:xfrm>
              <a:off x="1507100" y="4313125"/>
              <a:ext cx="672325" cy="684625"/>
            </a:xfrm>
            <a:custGeom>
              <a:avLst/>
              <a:gdLst/>
              <a:ahLst/>
              <a:cxnLst/>
              <a:rect l="l" t="t" r="r" b="b"/>
              <a:pathLst>
                <a:path w="26893" h="27385" extrusionOk="0">
                  <a:moveTo>
                    <a:pt x="11000" y="1"/>
                  </a:moveTo>
                  <a:lnTo>
                    <a:pt x="8052" y="853"/>
                  </a:lnTo>
                  <a:lnTo>
                    <a:pt x="9063" y="4346"/>
                  </a:lnTo>
                  <a:cubicBezTo>
                    <a:pt x="7824" y="4985"/>
                    <a:pt x="6752" y="5854"/>
                    <a:pt x="5885" y="6884"/>
                  </a:cubicBezTo>
                  <a:lnTo>
                    <a:pt x="2702" y="5130"/>
                  </a:lnTo>
                  <a:lnTo>
                    <a:pt x="759" y="8658"/>
                  </a:lnTo>
                  <a:lnTo>
                    <a:pt x="3943" y="10412"/>
                  </a:lnTo>
                  <a:cubicBezTo>
                    <a:pt x="3532" y="11694"/>
                    <a:pt x="3371" y="13065"/>
                    <a:pt x="3493" y="14454"/>
                  </a:cubicBezTo>
                  <a:lnTo>
                    <a:pt x="0" y="15465"/>
                  </a:lnTo>
                  <a:lnTo>
                    <a:pt x="1120" y="19332"/>
                  </a:lnTo>
                  <a:lnTo>
                    <a:pt x="4613" y="18322"/>
                  </a:lnTo>
                  <a:cubicBezTo>
                    <a:pt x="5252" y="19562"/>
                    <a:pt x="6120" y="20634"/>
                    <a:pt x="7151" y="21499"/>
                  </a:cubicBezTo>
                  <a:lnTo>
                    <a:pt x="5396" y="24682"/>
                  </a:lnTo>
                  <a:lnTo>
                    <a:pt x="8924" y="26626"/>
                  </a:lnTo>
                  <a:lnTo>
                    <a:pt x="10678" y="23443"/>
                  </a:lnTo>
                  <a:cubicBezTo>
                    <a:pt x="11681" y="23763"/>
                    <a:pt x="12739" y="23931"/>
                    <a:pt x="13817" y="23931"/>
                  </a:cubicBezTo>
                  <a:cubicBezTo>
                    <a:pt x="14116" y="23931"/>
                    <a:pt x="14418" y="23918"/>
                    <a:pt x="14720" y="23892"/>
                  </a:cubicBezTo>
                  <a:lnTo>
                    <a:pt x="15731" y="27384"/>
                  </a:lnTo>
                  <a:lnTo>
                    <a:pt x="19598" y="26265"/>
                  </a:lnTo>
                  <a:lnTo>
                    <a:pt x="18588" y="22773"/>
                  </a:lnTo>
                  <a:cubicBezTo>
                    <a:pt x="19828" y="22134"/>
                    <a:pt x="20900" y="21265"/>
                    <a:pt x="21765" y="20234"/>
                  </a:cubicBezTo>
                  <a:lnTo>
                    <a:pt x="24948" y="21989"/>
                  </a:lnTo>
                  <a:lnTo>
                    <a:pt x="26892" y="18461"/>
                  </a:lnTo>
                  <a:lnTo>
                    <a:pt x="25866" y="17896"/>
                  </a:lnTo>
                  <a:cubicBezTo>
                    <a:pt x="24975" y="18290"/>
                    <a:pt x="23972" y="18462"/>
                    <a:pt x="22932" y="18462"/>
                  </a:cubicBezTo>
                  <a:cubicBezTo>
                    <a:pt x="20463" y="18462"/>
                    <a:pt x="17780" y="17493"/>
                    <a:pt x="15862" y="16211"/>
                  </a:cubicBezTo>
                  <a:cubicBezTo>
                    <a:pt x="15540" y="16459"/>
                    <a:pt x="15169" y="16655"/>
                    <a:pt x="14755" y="16774"/>
                  </a:cubicBezTo>
                  <a:cubicBezTo>
                    <a:pt x="14445" y="16864"/>
                    <a:pt x="14132" y="16907"/>
                    <a:pt x="13824" y="16907"/>
                  </a:cubicBezTo>
                  <a:cubicBezTo>
                    <a:pt x="12373" y="16907"/>
                    <a:pt x="11036" y="15955"/>
                    <a:pt x="10613" y="14490"/>
                  </a:cubicBezTo>
                  <a:cubicBezTo>
                    <a:pt x="10232" y="13176"/>
                    <a:pt x="10695" y="11817"/>
                    <a:pt x="11684" y="10994"/>
                  </a:cubicBezTo>
                  <a:cubicBezTo>
                    <a:pt x="10320" y="7627"/>
                    <a:pt x="10418" y="3703"/>
                    <a:pt x="11000" y="1"/>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8"/>
            <p:cNvSpPr/>
            <p:nvPr/>
          </p:nvSpPr>
          <p:spPr>
            <a:xfrm>
              <a:off x="2070650" y="4042050"/>
              <a:ext cx="477750" cy="541700"/>
            </a:xfrm>
            <a:custGeom>
              <a:avLst/>
              <a:gdLst/>
              <a:ahLst/>
              <a:cxnLst/>
              <a:rect l="l" t="t" r="r" b="b"/>
              <a:pathLst>
                <a:path w="19110" h="21668" extrusionOk="0">
                  <a:moveTo>
                    <a:pt x="6187" y="0"/>
                  </a:moveTo>
                  <a:lnTo>
                    <a:pt x="3921" y="1465"/>
                  </a:lnTo>
                  <a:lnTo>
                    <a:pt x="5552" y="3990"/>
                  </a:lnTo>
                  <a:cubicBezTo>
                    <a:pt x="4722" y="4792"/>
                    <a:pt x="4079" y="5734"/>
                    <a:pt x="3639" y="6756"/>
                  </a:cubicBezTo>
                  <a:lnTo>
                    <a:pt x="701" y="6123"/>
                  </a:lnTo>
                  <a:lnTo>
                    <a:pt x="0" y="9379"/>
                  </a:lnTo>
                  <a:lnTo>
                    <a:pt x="2940" y="10012"/>
                  </a:lnTo>
                  <a:cubicBezTo>
                    <a:pt x="2921" y="11124"/>
                    <a:pt x="3119" y="12249"/>
                    <a:pt x="3546" y="13320"/>
                  </a:cubicBezTo>
                  <a:lnTo>
                    <a:pt x="1021" y="14950"/>
                  </a:lnTo>
                  <a:lnTo>
                    <a:pt x="2828" y="17748"/>
                  </a:lnTo>
                  <a:lnTo>
                    <a:pt x="5353" y="16116"/>
                  </a:lnTo>
                  <a:cubicBezTo>
                    <a:pt x="6154" y="16946"/>
                    <a:pt x="7096" y="17589"/>
                    <a:pt x="8119" y="18029"/>
                  </a:cubicBezTo>
                  <a:lnTo>
                    <a:pt x="7486" y="20967"/>
                  </a:lnTo>
                  <a:lnTo>
                    <a:pt x="10741" y="21667"/>
                  </a:lnTo>
                  <a:lnTo>
                    <a:pt x="11374" y="18729"/>
                  </a:lnTo>
                  <a:cubicBezTo>
                    <a:pt x="11421" y="18729"/>
                    <a:pt x="11467" y="18730"/>
                    <a:pt x="11514" y="18730"/>
                  </a:cubicBezTo>
                  <a:cubicBezTo>
                    <a:pt x="12580" y="18730"/>
                    <a:pt x="13655" y="18531"/>
                    <a:pt x="14682" y="18123"/>
                  </a:cubicBezTo>
                  <a:lnTo>
                    <a:pt x="16312" y="20648"/>
                  </a:lnTo>
                  <a:lnTo>
                    <a:pt x="19110" y="18841"/>
                  </a:lnTo>
                  <a:lnTo>
                    <a:pt x="17479" y="16316"/>
                  </a:lnTo>
                  <a:cubicBezTo>
                    <a:pt x="17946" y="15866"/>
                    <a:pt x="18345" y="15367"/>
                    <a:pt x="18691" y="14838"/>
                  </a:cubicBezTo>
                  <a:lnTo>
                    <a:pt x="18691" y="14838"/>
                  </a:lnTo>
                  <a:cubicBezTo>
                    <a:pt x="18461" y="14851"/>
                    <a:pt x="18229" y="14858"/>
                    <a:pt x="17995" y="14858"/>
                  </a:cubicBezTo>
                  <a:cubicBezTo>
                    <a:pt x="16290" y="14858"/>
                    <a:pt x="14496" y="14490"/>
                    <a:pt x="12643" y="13679"/>
                  </a:cubicBezTo>
                  <a:cubicBezTo>
                    <a:pt x="12096" y="13439"/>
                    <a:pt x="11594" y="13169"/>
                    <a:pt x="11123" y="12880"/>
                  </a:cubicBezTo>
                  <a:cubicBezTo>
                    <a:pt x="10360" y="12770"/>
                    <a:pt x="9643" y="12355"/>
                    <a:pt x="9192" y="11655"/>
                  </a:cubicBezTo>
                  <a:cubicBezTo>
                    <a:pt x="9069" y="11465"/>
                    <a:pt x="8980" y="11262"/>
                    <a:pt x="8909" y="11056"/>
                  </a:cubicBezTo>
                  <a:cubicBezTo>
                    <a:pt x="6264" y="8161"/>
                    <a:pt x="5670" y="4072"/>
                    <a:pt x="6187" y="0"/>
                  </a:cubicBez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8"/>
            <p:cNvSpPr/>
            <p:nvPr/>
          </p:nvSpPr>
          <p:spPr>
            <a:xfrm>
              <a:off x="2199900" y="4643375"/>
              <a:ext cx="409100" cy="387000"/>
            </a:xfrm>
            <a:custGeom>
              <a:avLst/>
              <a:gdLst/>
              <a:ahLst/>
              <a:cxnLst/>
              <a:rect l="l" t="t" r="r" b="b"/>
              <a:pathLst>
                <a:path w="16364" h="15480" extrusionOk="0">
                  <a:moveTo>
                    <a:pt x="2815" y="0"/>
                  </a:moveTo>
                  <a:lnTo>
                    <a:pt x="1208" y="2025"/>
                  </a:lnTo>
                  <a:lnTo>
                    <a:pt x="3036" y="3475"/>
                  </a:lnTo>
                  <a:cubicBezTo>
                    <a:pt x="2639" y="4244"/>
                    <a:pt x="2391" y="5094"/>
                    <a:pt x="2320" y="5987"/>
                  </a:cubicBezTo>
                  <a:lnTo>
                    <a:pt x="0" y="6254"/>
                  </a:lnTo>
                  <a:lnTo>
                    <a:pt x="296" y="8822"/>
                  </a:lnTo>
                  <a:lnTo>
                    <a:pt x="2616" y="8555"/>
                  </a:lnTo>
                  <a:cubicBezTo>
                    <a:pt x="2888" y="9407"/>
                    <a:pt x="3324" y="10179"/>
                    <a:pt x="3884" y="10837"/>
                  </a:cubicBezTo>
                  <a:lnTo>
                    <a:pt x="2434" y="12665"/>
                  </a:lnTo>
                  <a:lnTo>
                    <a:pt x="4458" y="14272"/>
                  </a:lnTo>
                  <a:lnTo>
                    <a:pt x="5909" y="12444"/>
                  </a:lnTo>
                  <a:cubicBezTo>
                    <a:pt x="6677" y="12840"/>
                    <a:pt x="7528" y="13089"/>
                    <a:pt x="8420" y="13160"/>
                  </a:cubicBezTo>
                  <a:lnTo>
                    <a:pt x="8687" y="15480"/>
                  </a:lnTo>
                  <a:lnTo>
                    <a:pt x="11255" y="15183"/>
                  </a:lnTo>
                  <a:lnTo>
                    <a:pt x="10988" y="12864"/>
                  </a:lnTo>
                  <a:cubicBezTo>
                    <a:pt x="11840" y="12592"/>
                    <a:pt x="12612" y="12156"/>
                    <a:pt x="13271" y="11595"/>
                  </a:cubicBezTo>
                  <a:lnTo>
                    <a:pt x="15099" y="13046"/>
                  </a:lnTo>
                  <a:lnTo>
                    <a:pt x="16364" y="11452"/>
                  </a:lnTo>
                  <a:cubicBezTo>
                    <a:pt x="13951" y="11028"/>
                    <a:pt x="11528" y="10039"/>
                    <a:pt x="9544" y="8583"/>
                  </a:cubicBezTo>
                  <a:cubicBezTo>
                    <a:pt x="9432" y="8614"/>
                    <a:pt x="9321" y="8643"/>
                    <a:pt x="9203" y="8657"/>
                  </a:cubicBezTo>
                  <a:cubicBezTo>
                    <a:pt x="9120" y="8666"/>
                    <a:pt x="9037" y="8671"/>
                    <a:pt x="8955" y="8671"/>
                  </a:cubicBezTo>
                  <a:cubicBezTo>
                    <a:pt x="7879" y="8671"/>
                    <a:pt x="6950" y="7865"/>
                    <a:pt x="6825" y="6770"/>
                  </a:cubicBezTo>
                  <a:cubicBezTo>
                    <a:pt x="6791" y="6496"/>
                    <a:pt x="6818" y="6229"/>
                    <a:pt x="6885" y="5978"/>
                  </a:cubicBezTo>
                  <a:cubicBezTo>
                    <a:pt x="5842" y="4576"/>
                    <a:pt x="5166" y="2953"/>
                    <a:pt x="5032" y="1150"/>
                  </a:cubicBezTo>
                  <a:cubicBezTo>
                    <a:pt x="4900" y="1247"/>
                    <a:pt x="4767" y="1345"/>
                    <a:pt x="4643" y="1451"/>
                  </a:cubicBezTo>
                  <a:lnTo>
                    <a:pt x="2815" y="0"/>
                  </a:lnTo>
                  <a:close/>
                </a:path>
              </a:pathLst>
            </a:custGeom>
            <a:solidFill>
              <a:srgbClr val="FFFFFF">
                <a:alpha val="101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8"/>
            <p:cNvSpPr/>
            <p:nvPr/>
          </p:nvSpPr>
          <p:spPr>
            <a:xfrm>
              <a:off x="1918350" y="3947725"/>
              <a:ext cx="30875" cy="28700"/>
            </a:xfrm>
            <a:custGeom>
              <a:avLst/>
              <a:gdLst/>
              <a:ahLst/>
              <a:cxnLst/>
              <a:rect l="l" t="t" r="r" b="b"/>
              <a:pathLst>
                <a:path w="1235" h="1148" extrusionOk="0">
                  <a:moveTo>
                    <a:pt x="618" y="0"/>
                  </a:moveTo>
                  <a:cubicBezTo>
                    <a:pt x="341" y="0"/>
                    <a:pt x="97" y="200"/>
                    <a:pt x="51" y="482"/>
                  </a:cubicBezTo>
                  <a:cubicBezTo>
                    <a:pt x="0" y="795"/>
                    <a:pt x="212" y="1089"/>
                    <a:pt x="525" y="1140"/>
                  </a:cubicBezTo>
                  <a:cubicBezTo>
                    <a:pt x="556" y="1145"/>
                    <a:pt x="588" y="1148"/>
                    <a:pt x="619" y="1148"/>
                  </a:cubicBezTo>
                  <a:cubicBezTo>
                    <a:pt x="895" y="1148"/>
                    <a:pt x="1138" y="948"/>
                    <a:pt x="1183" y="667"/>
                  </a:cubicBezTo>
                  <a:cubicBezTo>
                    <a:pt x="1235" y="354"/>
                    <a:pt x="1022" y="59"/>
                    <a:pt x="710" y="8"/>
                  </a:cubicBezTo>
                  <a:cubicBezTo>
                    <a:pt x="679" y="3"/>
                    <a:pt x="648" y="0"/>
                    <a:pt x="6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8"/>
            <p:cNvSpPr/>
            <p:nvPr/>
          </p:nvSpPr>
          <p:spPr>
            <a:xfrm>
              <a:off x="1415300" y="4850025"/>
              <a:ext cx="50900" cy="50900"/>
            </a:xfrm>
            <a:custGeom>
              <a:avLst/>
              <a:gdLst/>
              <a:ahLst/>
              <a:cxnLst/>
              <a:rect l="l" t="t" r="r" b="b"/>
              <a:pathLst>
                <a:path w="2036" h="2036" extrusionOk="0">
                  <a:moveTo>
                    <a:pt x="1018" y="0"/>
                  </a:moveTo>
                  <a:cubicBezTo>
                    <a:pt x="456" y="0"/>
                    <a:pt x="0" y="456"/>
                    <a:pt x="0" y="1018"/>
                  </a:cubicBezTo>
                  <a:cubicBezTo>
                    <a:pt x="0" y="1580"/>
                    <a:pt x="456" y="2035"/>
                    <a:pt x="1018" y="2035"/>
                  </a:cubicBezTo>
                  <a:cubicBezTo>
                    <a:pt x="1579" y="2035"/>
                    <a:pt x="2035" y="1580"/>
                    <a:pt x="2035" y="1018"/>
                  </a:cubicBezTo>
                  <a:cubicBezTo>
                    <a:pt x="2035" y="456"/>
                    <a:pt x="1579" y="0"/>
                    <a:pt x="101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8"/>
            <p:cNvSpPr/>
            <p:nvPr/>
          </p:nvSpPr>
          <p:spPr>
            <a:xfrm>
              <a:off x="2556750" y="3922225"/>
              <a:ext cx="50900" cy="50900"/>
            </a:xfrm>
            <a:custGeom>
              <a:avLst/>
              <a:gdLst/>
              <a:ahLst/>
              <a:cxnLst/>
              <a:rect l="l" t="t" r="r" b="b"/>
              <a:pathLst>
                <a:path w="2036" h="2036" extrusionOk="0">
                  <a:moveTo>
                    <a:pt x="1018" y="1"/>
                  </a:moveTo>
                  <a:cubicBezTo>
                    <a:pt x="456" y="1"/>
                    <a:pt x="0" y="456"/>
                    <a:pt x="0" y="1018"/>
                  </a:cubicBezTo>
                  <a:cubicBezTo>
                    <a:pt x="0" y="1580"/>
                    <a:pt x="456" y="2036"/>
                    <a:pt x="1018" y="2036"/>
                  </a:cubicBezTo>
                  <a:cubicBezTo>
                    <a:pt x="1579" y="2036"/>
                    <a:pt x="2035" y="1580"/>
                    <a:pt x="2035" y="1018"/>
                  </a:cubicBezTo>
                  <a:cubicBezTo>
                    <a:pt x="2035" y="456"/>
                    <a:pt x="1579" y="1"/>
                    <a:pt x="101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8"/>
            <p:cNvSpPr/>
            <p:nvPr/>
          </p:nvSpPr>
          <p:spPr>
            <a:xfrm>
              <a:off x="1773100" y="5104850"/>
              <a:ext cx="57725" cy="50925"/>
            </a:xfrm>
            <a:custGeom>
              <a:avLst/>
              <a:gdLst/>
              <a:ahLst/>
              <a:cxnLst/>
              <a:rect l="l" t="t" r="r" b="b"/>
              <a:pathLst>
                <a:path w="2309" h="2037" extrusionOk="0">
                  <a:moveTo>
                    <a:pt x="1155" y="1"/>
                  </a:moveTo>
                  <a:cubicBezTo>
                    <a:pt x="754" y="1"/>
                    <a:pt x="374" y="240"/>
                    <a:pt x="213" y="634"/>
                  </a:cubicBezTo>
                  <a:cubicBezTo>
                    <a:pt x="0" y="1154"/>
                    <a:pt x="250" y="1748"/>
                    <a:pt x="770" y="1960"/>
                  </a:cubicBezTo>
                  <a:cubicBezTo>
                    <a:pt x="896" y="2012"/>
                    <a:pt x="1026" y="2036"/>
                    <a:pt x="1154" y="2036"/>
                  </a:cubicBezTo>
                  <a:cubicBezTo>
                    <a:pt x="1555" y="2036"/>
                    <a:pt x="1936" y="1797"/>
                    <a:pt x="2096" y="1403"/>
                  </a:cubicBezTo>
                  <a:cubicBezTo>
                    <a:pt x="2309" y="883"/>
                    <a:pt x="2059" y="289"/>
                    <a:pt x="1539" y="77"/>
                  </a:cubicBezTo>
                  <a:cubicBezTo>
                    <a:pt x="1413" y="25"/>
                    <a:pt x="1283" y="1"/>
                    <a:pt x="1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8"/>
            <p:cNvSpPr/>
            <p:nvPr/>
          </p:nvSpPr>
          <p:spPr>
            <a:xfrm>
              <a:off x="2123025" y="4983425"/>
              <a:ext cx="28700" cy="28700"/>
            </a:xfrm>
            <a:custGeom>
              <a:avLst/>
              <a:gdLst/>
              <a:ahLst/>
              <a:cxnLst/>
              <a:rect l="l" t="t" r="r" b="b"/>
              <a:pathLst>
                <a:path w="1148" h="1148" extrusionOk="0">
                  <a:moveTo>
                    <a:pt x="574" y="1"/>
                  </a:moveTo>
                  <a:cubicBezTo>
                    <a:pt x="258" y="1"/>
                    <a:pt x="0" y="258"/>
                    <a:pt x="0" y="574"/>
                  </a:cubicBezTo>
                  <a:cubicBezTo>
                    <a:pt x="0" y="892"/>
                    <a:pt x="258" y="1148"/>
                    <a:pt x="574" y="1148"/>
                  </a:cubicBezTo>
                  <a:cubicBezTo>
                    <a:pt x="890" y="1148"/>
                    <a:pt x="1148" y="892"/>
                    <a:pt x="1148" y="574"/>
                  </a:cubicBezTo>
                  <a:cubicBezTo>
                    <a:pt x="1148" y="258"/>
                    <a:pt x="890" y="1"/>
                    <a:pt x="574"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8"/>
            <p:cNvSpPr/>
            <p:nvPr/>
          </p:nvSpPr>
          <p:spPr>
            <a:xfrm>
              <a:off x="1614775" y="4268800"/>
              <a:ext cx="28675" cy="28700"/>
            </a:xfrm>
            <a:custGeom>
              <a:avLst/>
              <a:gdLst/>
              <a:ahLst/>
              <a:cxnLst/>
              <a:rect l="l" t="t" r="r" b="b"/>
              <a:pathLst>
                <a:path w="1147" h="1148" extrusionOk="0">
                  <a:moveTo>
                    <a:pt x="574" y="1"/>
                  </a:moveTo>
                  <a:cubicBezTo>
                    <a:pt x="256" y="1"/>
                    <a:pt x="0" y="258"/>
                    <a:pt x="0" y="574"/>
                  </a:cubicBezTo>
                  <a:cubicBezTo>
                    <a:pt x="0" y="892"/>
                    <a:pt x="256" y="1148"/>
                    <a:pt x="574" y="1148"/>
                  </a:cubicBezTo>
                  <a:cubicBezTo>
                    <a:pt x="890" y="1148"/>
                    <a:pt x="1146" y="892"/>
                    <a:pt x="1146" y="574"/>
                  </a:cubicBezTo>
                  <a:cubicBezTo>
                    <a:pt x="1146" y="258"/>
                    <a:pt x="890" y="1"/>
                    <a:pt x="57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8"/>
            <p:cNvSpPr/>
            <p:nvPr/>
          </p:nvSpPr>
          <p:spPr>
            <a:xfrm>
              <a:off x="2669825" y="4497775"/>
              <a:ext cx="28700" cy="28700"/>
            </a:xfrm>
            <a:custGeom>
              <a:avLst/>
              <a:gdLst/>
              <a:ahLst/>
              <a:cxnLst/>
              <a:rect l="l" t="t" r="r" b="b"/>
              <a:pathLst>
                <a:path w="1148" h="1148" extrusionOk="0">
                  <a:moveTo>
                    <a:pt x="574" y="0"/>
                  </a:moveTo>
                  <a:cubicBezTo>
                    <a:pt x="258" y="0"/>
                    <a:pt x="1" y="256"/>
                    <a:pt x="1" y="574"/>
                  </a:cubicBezTo>
                  <a:cubicBezTo>
                    <a:pt x="1" y="890"/>
                    <a:pt x="258" y="1147"/>
                    <a:pt x="574" y="1147"/>
                  </a:cubicBezTo>
                  <a:cubicBezTo>
                    <a:pt x="890" y="1147"/>
                    <a:pt x="1148" y="890"/>
                    <a:pt x="1148" y="574"/>
                  </a:cubicBezTo>
                  <a:cubicBezTo>
                    <a:pt x="1148" y="256"/>
                    <a:pt x="890" y="0"/>
                    <a:pt x="57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8"/>
            <p:cNvSpPr/>
            <p:nvPr/>
          </p:nvSpPr>
          <p:spPr>
            <a:xfrm>
              <a:off x="2387725" y="4108525"/>
              <a:ext cx="105700" cy="70675"/>
            </a:xfrm>
            <a:custGeom>
              <a:avLst/>
              <a:gdLst/>
              <a:ahLst/>
              <a:cxnLst/>
              <a:rect l="l" t="t" r="r" b="b"/>
              <a:pathLst>
                <a:path w="4228" h="2827" extrusionOk="0">
                  <a:moveTo>
                    <a:pt x="763" y="1"/>
                  </a:moveTo>
                  <a:cubicBezTo>
                    <a:pt x="199" y="1"/>
                    <a:pt x="1" y="896"/>
                    <a:pt x="620" y="1049"/>
                  </a:cubicBezTo>
                  <a:cubicBezTo>
                    <a:pt x="1634" y="1300"/>
                    <a:pt x="2478" y="1842"/>
                    <a:pt x="3141" y="2646"/>
                  </a:cubicBezTo>
                  <a:cubicBezTo>
                    <a:pt x="3246" y="2773"/>
                    <a:pt x="3369" y="2826"/>
                    <a:pt x="3490" y="2826"/>
                  </a:cubicBezTo>
                  <a:cubicBezTo>
                    <a:pt x="3872" y="2826"/>
                    <a:pt x="4228" y="2291"/>
                    <a:pt x="3897" y="1890"/>
                  </a:cubicBezTo>
                  <a:cubicBezTo>
                    <a:pt x="3125" y="954"/>
                    <a:pt x="2080" y="309"/>
                    <a:pt x="904" y="18"/>
                  </a:cubicBezTo>
                  <a:cubicBezTo>
                    <a:pt x="855" y="6"/>
                    <a:pt x="808" y="1"/>
                    <a:pt x="76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8"/>
            <p:cNvSpPr/>
            <p:nvPr/>
          </p:nvSpPr>
          <p:spPr>
            <a:xfrm>
              <a:off x="2481100" y="4185075"/>
              <a:ext cx="60975" cy="161075"/>
            </a:xfrm>
            <a:custGeom>
              <a:avLst/>
              <a:gdLst/>
              <a:ahLst/>
              <a:cxnLst/>
              <a:rect l="l" t="t" r="r" b="b"/>
              <a:pathLst>
                <a:path w="2439" h="6443" extrusionOk="0">
                  <a:moveTo>
                    <a:pt x="744" y="1"/>
                  </a:moveTo>
                  <a:cubicBezTo>
                    <a:pt x="370" y="1"/>
                    <a:pt x="1" y="383"/>
                    <a:pt x="262" y="787"/>
                  </a:cubicBezTo>
                  <a:cubicBezTo>
                    <a:pt x="1222" y="2271"/>
                    <a:pt x="1347" y="4052"/>
                    <a:pt x="546" y="5633"/>
                  </a:cubicBezTo>
                  <a:cubicBezTo>
                    <a:pt x="333" y="6054"/>
                    <a:pt x="704" y="6442"/>
                    <a:pt x="1057" y="6442"/>
                  </a:cubicBezTo>
                  <a:cubicBezTo>
                    <a:pt x="1216" y="6442"/>
                    <a:pt x="1372" y="6363"/>
                    <a:pt x="1468" y="6173"/>
                  </a:cubicBezTo>
                  <a:cubicBezTo>
                    <a:pt x="2439" y="4258"/>
                    <a:pt x="2355" y="2058"/>
                    <a:pt x="1184" y="248"/>
                  </a:cubicBezTo>
                  <a:cubicBezTo>
                    <a:pt x="1071" y="73"/>
                    <a:pt x="90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8"/>
            <p:cNvSpPr/>
            <p:nvPr/>
          </p:nvSpPr>
          <p:spPr>
            <a:xfrm>
              <a:off x="1864625" y="4426600"/>
              <a:ext cx="146675" cy="78600"/>
            </a:xfrm>
            <a:custGeom>
              <a:avLst/>
              <a:gdLst/>
              <a:ahLst/>
              <a:cxnLst/>
              <a:rect l="l" t="t" r="r" b="b"/>
              <a:pathLst>
                <a:path w="5867" h="3144" extrusionOk="0">
                  <a:moveTo>
                    <a:pt x="839" y="1"/>
                  </a:moveTo>
                  <a:cubicBezTo>
                    <a:pt x="233" y="1"/>
                    <a:pt x="1" y="940"/>
                    <a:pt x="646" y="1038"/>
                  </a:cubicBezTo>
                  <a:cubicBezTo>
                    <a:pt x="2196" y="1276"/>
                    <a:pt x="3575" y="1922"/>
                    <a:pt x="4719" y="2995"/>
                  </a:cubicBezTo>
                  <a:cubicBezTo>
                    <a:pt x="4831" y="3100"/>
                    <a:pt x="4955" y="3144"/>
                    <a:pt x="5076" y="3144"/>
                  </a:cubicBezTo>
                  <a:cubicBezTo>
                    <a:pt x="5496" y="3144"/>
                    <a:pt x="5866" y="2606"/>
                    <a:pt x="5475" y="2239"/>
                  </a:cubicBezTo>
                  <a:cubicBezTo>
                    <a:pt x="4205" y="1048"/>
                    <a:pt x="2656" y="272"/>
                    <a:pt x="931" y="8"/>
                  </a:cubicBezTo>
                  <a:cubicBezTo>
                    <a:pt x="900" y="3"/>
                    <a:pt x="869" y="1"/>
                    <a:pt x="8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8"/>
            <p:cNvSpPr/>
            <p:nvPr/>
          </p:nvSpPr>
          <p:spPr>
            <a:xfrm>
              <a:off x="2006500" y="4511075"/>
              <a:ext cx="65575" cy="200075"/>
            </a:xfrm>
            <a:custGeom>
              <a:avLst/>
              <a:gdLst/>
              <a:ahLst/>
              <a:cxnLst/>
              <a:rect l="l" t="t" r="r" b="b"/>
              <a:pathLst>
                <a:path w="2623" h="8003" extrusionOk="0">
                  <a:moveTo>
                    <a:pt x="755" y="0"/>
                  </a:moveTo>
                  <a:cubicBezTo>
                    <a:pt x="372" y="0"/>
                    <a:pt x="0" y="379"/>
                    <a:pt x="281" y="774"/>
                  </a:cubicBezTo>
                  <a:cubicBezTo>
                    <a:pt x="1559" y="2574"/>
                    <a:pt x="1114" y="5425"/>
                    <a:pt x="897" y="7491"/>
                  </a:cubicBezTo>
                  <a:cubicBezTo>
                    <a:pt x="861" y="7832"/>
                    <a:pt x="1109" y="8002"/>
                    <a:pt x="1376" y="8002"/>
                  </a:cubicBezTo>
                  <a:cubicBezTo>
                    <a:pt x="1643" y="8002"/>
                    <a:pt x="1930" y="7831"/>
                    <a:pt x="1965" y="7491"/>
                  </a:cubicBezTo>
                  <a:cubicBezTo>
                    <a:pt x="2205" y="5207"/>
                    <a:pt x="2622" y="2231"/>
                    <a:pt x="1203" y="236"/>
                  </a:cubicBezTo>
                  <a:cubicBezTo>
                    <a:pt x="1085" y="69"/>
                    <a:pt x="919" y="0"/>
                    <a:pt x="7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8"/>
            <p:cNvSpPr/>
            <p:nvPr/>
          </p:nvSpPr>
          <p:spPr>
            <a:xfrm>
              <a:off x="2391750" y="4665325"/>
              <a:ext cx="122625" cy="56025"/>
            </a:xfrm>
            <a:custGeom>
              <a:avLst/>
              <a:gdLst/>
              <a:ahLst/>
              <a:cxnLst/>
              <a:rect l="l" t="t" r="r" b="b"/>
              <a:pathLst>
                <a:path w="4905" h="2241" extrusionOk="0">
                  <a:moveTo>
                    <a:pt x="1523" y="0"/>
                  </a:moveTo>
                  <a:cubicBezTo>
                    <a:pt x="1228" y="0"/>
                    <a:pt x="929" y="31"/>
                    <a:pt x="631" y="92"/>
                  </a:cubicBezTo>
                  <a:cubicBezTo>
                    <a:pt x="1" y="223"/>
                    <a:pt x="210" y="1136"/>
                    <a:pt x="793" y="1136"/>
                  </a:cubicBezTo>
                  <a:cubicBezTo>
                    <a:pt x="832" y="1136"/>
                    <a:pt x="873" y="1131"/>
                    <a:pt x="916" y="1123"/>
                  </a:cubicBezTo>
                  <a:cubicBezTo>
                    <a:pt x="1124" y="1079"/>
                    <a:pt x="1332" y="1058"/>
                    <a:pt x="1537" y="1058"/>
                  </a:cubicBezTo>
                  <a:cubicBezTo>
                    <a:pt x="2392" y="1058"/>
                    <a:pt x="3192" y="1426"/>
                    <a:pt x="3791" y="2074"/>
                  </a:cubicBezTo>
                  <a:cubicBezTo>
                    <a:pt x="3900" y="2191"/>
                    <a:pt x="4025" y="2240"/>
                    <a:pt x="4146" y="2240"/>
                  </a:cubicBezTo>
                  <a:cubicBezTo>
                    <a:pt x="4544" y="2240"/>
                    <a:pt x="4905" y="1705"/>
                    <a:pt x="4547" y="1318"/>
                  </a:cubicBezTo>
                  <a:cubicBezTo>
                    <a:pt x="3747" y="452"/>
                    <a:pt x="2660" y="0"/>
                    <a:pt x="152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8"/>
            <p:cNvSpPr/>
            <p:nvPr/>
          </p:nvSpPr>
          <p:spPr>
            <a:xfrm>
              <a:off x="2510225" y="4740225"/>
              <a:ext cx="48350" cy="130825"/>
            </a:xfrm>
            <a:custGeom>
              <a:avLst/>
              <a:gdLst/>
              <a:ahLst/>
              <a:cxnLst/>
              <a:rect l="l" t="t" r="r" b="b"/>
              <a:pathLst>
                <a:path w="1934" h="5233" extrusionOk="0">
                  <a:moveTo>
                    <a:pt x="721" y="0"/>
                  </a:moveTo>
                  <a:cubicBezTo>
                    <a:pt x="372" y="0"/>
                    <a:pt x="0" y="388"/>
                    <a:pt x="204" y="812"/>
                  </a:cubicBezTo>
                  <a:cubicBezTo>
                    <a:pt x="784" y="2028"/>
                    <a:pt x="798" y="3340"/>
                    <a:pt x="321" y="4589"/>
                  </a:cubicBezTo>
                  <a:cubicBezTo>
                    <a:pt x="173" y="4978"/>
                    <a:pt x="492" y="5233"/>
                    <a:pt x="821" y="5233"/>
                  </a:cubicBezTo>
                  <a:cubicBezTo>
                    <a:pt x="1036" y="5233"/>
                    <a:pt x="1256" y="5124"/>
                    <a:pt x="1352" y="4873"/>
                  </a:cubicBezTo>
                  <a:cubicBezTo>
                    <a:pt x="1934" y="3347"/>
                    <a:pt x="1827" y="1739"/>
                    <a:pt x="1127" y="274"/>
                  </a:cubicBezTo>
                  <a:cubicBezTo>
                    <a:pt x="1034" y="80"/>
                    <a:pt x="880" y="0"/>
                    <a:pt x="72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00" name="Google Shape;400;p8"/>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01" name="Google Shape;401;p8"/>
          <p:cNvSpPr txBox="1">
            <a:spLocks noGrp="1"/>
          </p:cNvSpPr>
          <p:nvPr>
            <p:ph type="title"/>
          </p:nvPr>
        </p:nvSpPr>
        <p:spPr>
          <a:xfrm>
            <a:off x="1123325" y="1307100"/>
            <a:ext cx="68973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4800"/>
              <a:buNone/>
              <a:defRPr sz="66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02"/>
        <p:cNvGrpSpPr/>
        <p:nvPr/>
      </p:nvGrpSpPr>
      <p:grpSpPr>
        <a:xfrm>
          <a:off x="0" y="0"/>
          <a:ext cx="0" cy="0"/>
          <a:chOff x="0" y="0"/>
          <a:chExt cx="0" cy="0"/>
        </a:xfrm>
      </p:grpSpPr>
      <p:grpSp>
        <p:nvGrpSpPr>
          <p:cNvPr id="403" name="Google Shape;403;p9"/>
          <p:cNvGrpSpPr/>
          <p:nvPr/>
        </p:nvGrpSpPr>
        <p:grpSpPr>
          <a:xfrm rot="-338463">
            <a:off x="2050912" y="191733"/>
            <a:ext cx="1355008" cy="1170650"/>
            <a:chOff x="2916888" y="3536925"/>
            <a:chExt cx="1354950" cy="1170600"/>
          </a:xfrm>
        </p:grpSpPr>
        <p:sp>
          <p:nvSpPr>
            <p:cNvPr id="404" name="Google Shape;404;p9"/>
            <p:cNvSpPr/>
            <p:nvPr/>
          </p:nvSpPr>
          <p:spPr>
            <a:xfrm>
              <a:off x="3216663" y="3922625"/>
              <a:ext cx="784850" cy="784850"/>
            </a:xfrm>
            <a:custGeom>
              <a:avLst/>
              <a:gdLst/>
              <a:ahLst/>
              <a:cxnLst/>
              <a:rect l="l" t="t" r="r" b="b"/>
              <a:pathLst>
                <a:path w="31394" h="31394" extrusionOk="0">
                  <a:moveTo>
                    <a:pt x="15697" y="1"/>
                  </a:moveTo>
                  <a:cubicBezTo>
                    <a:pt x="11535" y="1"/>
                    <a:pt x="7542" y="1655"/>
                    <a:pt x="4598" y="4597"/>
                  </a:cubicBezTo>
                  <a:cubicBezTo>
                    <a:pt x="1654" y="7541"/>
                    <a:pt x="0" y="11534"/>
                    <a:pt x="0" y="15697"/>
                  </a:cubicBezTo>
                  <a:cubicBezTo>
                    <a:pt x="0" y="19859"/>
                    <a:pt x="1654" y="23852"/>
                    <a:pt x="4598" y="26796"/>
                  </a:cubicBezTo>
                  <a:cubicBezTo>
                    <a:pt x="7542" y="29739"/>
                    <a:pt x="11535" y="31394"/>
                    <a:pt x="15697" y="31394"/>
                  </a:cubicBezTo>
                  <a:cubicBezTo>
                    <a:pt x="19860" y="31394"/>
                    <a:pt x="23853" y="29739"/>
                    <a:pt x="26795" y="26796"/>
                  </a:cubicBezTo>
                  <a:cubicBezTo>
                    <a:pt x="29739" y="23852"/>
                    <a:pt x="31393" y="19859"/>
                    <a:pt x="31393" y="15697"/>
                  </a:cubicBezTo>
                  <a:cubicBezTo>
                    <a:pt x="31393" y="11534"/>
                    <a:pt x="29739" y="7541"/>
                    <a:pt x="26795" y="4597"/>
                  </a:cubicBezTo>
                  <a:cubicBezTo>
                    <a:pt x="23853" y="1655"/>
                    <a:pt x="19860" y="1"/>
                    <a:pt x="156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9"/>
            <p:cNvSpPr/>
            <p:nvPr/>
          </p:nvSpPr>
          <p:spPr>
            <a:xfrm>
              <a:off x="3503263" y="3922625"/>
              <a:ext cx="216075" cy="784900"/>
            </a:xfrm>
            <a:custGeom>
              <a:avLst/>
              <a:gdLst/>
              <a:ahLst/>
              <a:cxnLst/>
              <a:rect l="l" t="t" r="r" b="b"/>
              <a:pathLst>
                <a:path w="8643" h="31396" extrusionOk="0">
                  <a:moveTo>
                    <a:pt x="4233" y="1"/>
                  </a:moveTo>
                  <a:cubicBezTo>
                    <a:pt x="2764" y="1"/>
                    <a:pt x="1347" y="205"/>
                    <a:pt x="0" y="583"/>
                  </a:cubicBezTo>
                  <a:lnTo>
                    <a:pt x="0" y="30811"/>
                  </a:lnTo>
                  <a:cubicBezTo>
                    <a:pt x="1347" y="31189"/>
                    <a:pt x="2767" y="31395"/>
                    <a:pt x="4233" y="31395"/>
                  </a:cubicBezTo>
                  <a:cubicBezTo>
                    <a:pt x="5764" y="31395"/>
                    <a:pt x="7243" y="31172"/>
                    <a:pt x="8642" y="30761"/>
                  </a:cubicBezTo>
                  <a:lnTo>
                    <a:pt x="8642" y="633"/>
                  </a:lnTo>
                  <a:cubicBezTo>
                    <a:pt x="7245" y="224"/>
                    <a:pt x="5765" y="1"/>
                    <a:pt x="4233"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9"/>
            <p:cNvSpPr/>
            <p:nvPr/>
          </p:nvSpPr>
          <p:spPr>
            <a:xfrm>
              <a:off x="3763363" y="3954175"/>
              <a:ext cx="52950" cy="721725"/>
            </a:xfrm>
            <a:custGeom>
              <a:avLst/>
              <a:gdLst/>
              <a:ahLst/>
              <a:cxnLst/>
              <a:rect l="l" t="t" r="r" b="b"/>
              <a:pathLst>
                <a:path w="2118" h="28869" extrusionOk="0">
                  <a:moveTo>
                    <a:pt x="1" y="1"/>
                  </a:moveTo>
                  <a:lnTo>
                    <a:pt x="1" y="28868"/>
                  </a:lnTo>
                  <a:cubicBezTo>
                    <a:pt x="737" y="28554"/>
                    <a:pt x="1443" y="28182"/>
                    <a:pt x="2118" y="27761"/>
                  </a:cubicBezTo>
                  <a:lnTo>
                    <a:pt x="2118" y="1108"/>
                  </a:lnTo>
                  <a:cubicBezTo>
                    <a:pt x="1443" y="687"/>
                    <a:pt x="737" y="317"/>
                    <a:pt x="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9"/>
            <p:cNvSpPr/>
            <p:nvPr/>
          </p:nvSpPr>
          <p:spPr>
            <a:xfrm>
              <a:off x="3229888" y="4077000"/>
              <a:ext cx="749550" cy="467325"/>
            </a:xfrm>
            <a:custGeom>
              <a:avLst/>
              <a:gdLst/>
              <a:ahLst/>
              <a:cxnLst/>
              <a:rect l="l" t="t" r="r" b="b"/>
              <a:pathLst>
                <a:path w="29982" h="18693" extrusionOk="0">
                  <a:moveTo>
                    <a:pt x="14991" y="0"/>
                  </a:moveTo>
                  <a:cubicBezTo>
                    <a:pt x="11016" y="0"/>
                    <a:pt x="7203" y="984"/>
                    <a:pt x="4391" y="2737"/>
                  </a:cubicBezTo>
                  <a:cubicBezTo>
                    <a:pt x="1580" y="4490"/>
                    <a:pt x="0" y="6868"/>
                    <a:pt x="0" y="9346"/>
                  </a:cubicBezTo>
                  <a:cubicBezTo>
                    <a:pt x="0" y="11825"/>
                    <a:pt x="1580" y="14202"/>
                    <a:pt x="4391" y="15956"/>
                  </a:cubicBezTo>
                  <a:cubicBezTo>
                    <a:pt x="7203" y="17708"/>
                    <a:pt x="11016" y="18693"/>
                    <a:pt x="14991" y="18693"/>
                  </a:cubicBezTo>
                  <a:cubicBezTo>
                    <a:pt x="18966" y="18693"/>
                    <a:pt x="22779" y="17708"/>
                    <a:pt x="25591" y="15956"/>
                  </a:cubicBezTo>
                  <a:cubicBezTo>
                    <a:pt x="28402" y="14202"/>
                    <a:pt x="29981" y="11825"/>
                    <a:pt x="29981" y="9346"/>
                  </a:cubicBezTo>
                  <a:cubicBezTo>
                    <a:pt x="29981" y="6868"/>
                    <a:pt x="28402" y="4490"/>
                    <a:pt x="25591" y="2737"/>
                  </a:cubicBezTo>
                  <a:cubicBezTo>
                    <a:pt x="22779" y="984"/>
                    <a:pt x="18966" y="0"/>
                    <a:pt x="1499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9"/>
            <p:cNvSpPr/>
            <p:nvPr/>
          </p:nvSpPr>
          <p:spPr>
            <a:xfrm>
              <a:off x="3547063" y="4076925"/>
              <a:ext cx="360800" cy="467375"/>
            </a:xfrm>
            <a:custGeom>
              <a:avLst/>
              <a:gdLst/>
              <a:ahLst/>
              <a:cxnLst/>
              <a:rect l="l" t="t" r="r" b="b"/>
              <a:pathLst>
                <a:path w="14432" h="18695" extrusionOk="0">
                  <a:moveTo>
                    <a:pt x="2304" y="0"/>
                  </a:moveTo>
                  <a:cubicBezTo>
                    <a:pt x="1521" y="0"/>
                    <a:pt x="752" y="39"/>
                    <a:pt x="1" y="110"/>
                  </a:cubicBezTo>
                  <a:cubicBezTo>
                    <a:pt x="2527" y="3428"/>
                    <a:pt x="4251" y="7437"/>
                    <a:pt x="3989" y="11665"/>
                  </a:cubicBezTo>
                  <a:cubicBezTo>
                    <a:pt x="3822" y="14337"/>
                    <a:pt x="2860" y="16686"/>
                    <a:pt x="1368" y="18674"/>
                  </a:cubicBezTo>
                  <a:cubicBezTo>
                    <a:pt x="1679" y="18687"/>
                    <a:pt x="1989" y="18694"/>
                    <a:pt x="2304" y="18694"/>
                  </a:cubicBezTo>
                  <a:cubicBezTo>
                    <a:pt x="5810" y="18694"/>
                    <a:pt x="9033" y="17942"/>
                    <a:pt x="11585" y="16684"/>
                  </a:cubicBezTo>
                  <a:cubicBezTo>
                    <a:pt x="11589" y="16679"/>
                    <a:pt x="11592" y="16671"/>
                    <a:pt x="11595" y="16663"/>
                  </a:cubicBezTo>
                  <a:cubicBezTo>
                    <a:pt x="14432" y="11726"/>
                    <a:pt x="13562" y="5758"/>
                    <a:pt x="10298" y="1442"/>
                  </a:cubicBezTo>
                  <a:cubicBezTo>
                    <a:pt x="7983" y="531"/>
                    <a:pt x="5244" y="0"/>
                    <a:pt x="230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9"/>
            <p:cNvSpPr/>
            <p:nvPr/>
          </p:nvSpPr>
          <p:spPr>
            <a:xfrm>
              <a:off x="3441463" y="4165075"/>
              <a:ext cx="330725" cy="330750"/>
            </a:xfrm>
            <a:custGeom>
              <a:avLst/>
              <a:gdLst/>
              <a:ahLst/>
              <a:cxnLst/>
              <a:rect l="l" t="t" r="r" b="b"/>
              <a:pathLst>
                <a:path w="13229" h="13230" extrusionOk="0">
                  <a:moveTo>
                    <a:pt x="6615" y="0"/>
                  </a:moveTo>
                  <a:cubicBezTo>
                    <a:pt x="4860" y="0"/>
                    <a:pt x="3178" y="697"/>
                    <a:pt x="1937" y="1939"/>
                  </a:cubicBezTo>
                  <a:cubicBezTo>
                    <a:pt x="697" y="3179"/>
                    <a:pt x="0" y="4861"/>
                    <a:pt x="0" y="6615"/>
                  </a:cubicBezTo>
                  <a:cubicBezTo>
                    <a:pt x="0" y="8369"/>
                    <a:pt x="697" y="10051"/>
                    <a:pt x="1937" y="11291"/>
                  </a:cubicBezTo>
                  <a:cubicBezTo>
                    <a:pt x="3178" y="12533"/>
                    <a:pt x="4860" y="13230"/>
                    <a:pt x="6615" y="13230"/>
                  </a:cubicBezTo>
                  <a:cubicBezTo>
                    <a:pt x="8369" y="13230"/>
                    <a:pt x="10051" y="12533"/>
                    <a:pt x="11292" y="11291"/>
                  </a:cubicBezTo>
                  <a:cubicBezTo>
                    <a:pt x="12532" y="10051"/>
                    <a:pt x="13229" y="8369"/>
                    <a:pt x="13229" y="6615"/>
                  </a:cubicBezTo>
                  <a:cubicBezTo>
                    <a:pt x="13229" y="4861"/>
                    <a:pt x="12532" y="3179"/>
                    <a:pt x="11292" y="1939"/>
                  </a:cubicBezTo>
                  <a:cubicBezTo>
                    <a:pt x="10051" y="697"/>
                    <a:pt x="8369" y="0"/>
                    <a:pt x="661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9"/>
            <p:cNvSpPr/>
            <p:nvPr/>
          </p:nvSpPr>
          <p:spPr>
            <a:xfrm>
              <a:off x="3551763" y="4279775"/>
              <a:ext cx="97050" cy="97000"/>
            </a:xfrm>
            <a:custGeom>
              <a:avLst/>
              <a:gdLst/>
              <a:ahLst/>
              <a:cxnLst/>
              <a:rect l="l" t="t" r="r" b="b"/>
              <a:pathLst>
                <a:path w="3882" h="3880" extrusionOk="0">
                  <a:moveTo>
                    <a:pt x="1941" y="0"/>
                  </a:moveTo>
                  <a:cubicBezTo>
                    <a:pt x="870" y="0"/>
                    <a:pt x="0" y="868"/>
                    <a:pt x="0" y="1940"/>
                  </a:cubicBezTo>
                  <a:cubicBezTo>
                    <a:pt x="0" y="3011"/>
                    <a:pt x="870" y="3880"/>
                    <a:pt x="1941" y="3880"/>
                  </a:cubicBezTo>
                  <a:cubicBezTo>
                    <a:pt x="3011" y="3880"/>
                    <a:pt x="3881" y="3011"/>
                    <a:pt x="3881" y="1940"/>
                  </a:cubicBezTo>
                  <a:cubicBezTo>
                    <a:pt x="3881" y="868"/>
                    <a:pt x="3011" y="0"/>
                    <a:pt x="1941" y="0"/>
                  </a:cubicBezTo>
                  <a:close/>
                </a:path>
              </a:pathLst>
            </a:custGeom>
            <a:solidFill>
              <a:srgbClr val="2211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9"/>
            <p:cNvSpPr/>
            <p:nvPr/>
          </p:nvSpPr>
          <p:spPr>
            <a:xfrm>
              <a:off x="3609088" y="4218025"/>
              <a:ext cx="97000" cy="97025"/>
            </a:xfrm>
            <a:custGeom>
              <a:avLst/>
              <a:gdLst/>
              <a:ahLst/>
              <a:cxnLst/>
              <a:rect l="l" t="t" r="r" b="b"/>
              <a:pathLst>
                <a:path w="3880" h="3881" extrusionOk="0">
                  <a:moveTo>
                    <a:pt x="1940" y="1"/>
                  </a:moveTo>
                  <a:cubicBezTo>
                    <a:pt x="869" y="1"/>
                    <a:pt x="0" y="869"/>
                    <a:pt x="0" y="1941"/>
                  </a:cubicBezTo>
                  <a:cubicBezTo>
                    <a:pt x="0" y="3012"/>
                    <a:pt x="869" y="3881"/>
                    <a:pt x="1940" y="3881"/>
                  </a:cubicBezTo>
                  <a:cubicBezTo>
                    <a:pt x="3012" y="3881"/>
                    <a:pt x="3880" y="3012"/>
                    <a:pt x="3880" y="1941"/>
                  </a:cubicBezTo>
                  <a:cubicBezTo>
                    <a:pt x="3880" y="869"/>
                    <a:pt x="3012" y="1"/>
                    <a:pt x="19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9"/>
            <p:cNvSpPr/>
            <p:nvPr/>
          </p:nvSpPr>
          <p:spPr>
            <a:xfrm>
              <a:off x="3498788" y="4372925"/>
              <a:ext cx="57450" cy="51775"/>
            </a:xfrm>
            <a:custGeom>
              <a:avLst/>
              <a:gdLst/>
              <a:ahLst/>
              <a:cxnLst/>
              <a:rect l="l" t="t" r="r" b="b"/>
              <a:pathLst>
                <a:path w="2298" h="2071" extrusionOk="0">
                  <a:moveTo>
                    <a:pt x="1061" y="1"/>
                  </a:moveTo>
                  <a:cubicBezTo>
                    <a:pt x="520" y="1"/>
                    <a:pt x="1" y="475"/>
                    <a:pt x="26" y="1036"/>
                  </a:cubicBezTo>
                  <a:cubicBezTo>
                    <a:pt x="51" y="1597"/>
                    <a:pt x="480" y="2071"/>
                    <a:pt x="1061" y="2071"/>
                  </a:cubicBezTo>
                  <a:lnTo>
                    <a:pt x="1238" y="2071"/>
                  </a:lnTo>
                  <a:cubicBezTo>
                    <a:pt x="1780" y="2071"/>
                    <a:pt x="2298" y="1596"/>
                    <a:pt x="2274" y="1036"/>
                  </a:cubicBezTo>
                  <a:cubicBezTo>
                    <a:pt x="2248" y="474"/>
                    <a:pt x="1817" y="1"/>
                    <a:pt x="123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9"/>
            <p:cNvSpPr/>
            <p:nvPr/>
          </p:nvSpPr>
          <p:spPr>
            <a:xfrm>
              <a:off x="3570313" y="4403500"/>
              <a:ext cx="55450" cy="25925"/>
            </a:xfrm>
            <a:custGeom>
              <a:avLst/>
              <a:gdLst/>
              <a:ahLst/>
              <a:cxnLst/>
              <a:rect l="l" t="t" r="r" b="b"/>
              <a:pathLst>
                <a:path w="2218" h="1037" extrusionOk="0">
                  <a:moveTo>
                    <a:pt x="670" y="1"/>
                  </a:moveTo>
                  <a:cubicBezTo>
                    <a:pt x="2" y="1"/>
                    <a:pt x="1" y="1036"/>
                    <a:pt x="670" y="1036"/>
                  </a:cubicBezTo>
                  <a:lnTo>
                    <a:pt x="1551" y="1036"/>
                  </a:lnTo>
                  <a:cubicBezTo>
                    <a:pt x="2218" y="1036"/>
                    <a:pt x="2218" y="1"/>
                    <a:pt x="155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9"/>
            <p:cNvSpPr/>
            <p:nvPr/>
          </p:nvSpPr>
          <p:spPr>
            <a:xfrm>
              <a:off x="3654113" y="4297675"/>
              <a:ext cx="33400" cy="25925"/>
            </a:xfrm>
            <a:custGeom>
              <a:avLst/>
              <a:gdLst/>
              <a:ahLst/>
              <a:cxnLst/>
              <a:rect l="l" t="t" r="r" b="b"/>
              <a:pathLst>
                <a:path w="1336" h="1037" extrusionOk="0">
                  <a:moveTo>
                    <a:pt x="668" y="1"/>
                  </a:moveTo>
                  <a:cubicBezTo>
                    <a:pt x="2" y="1"/>
                    <a:pt x="0" y="1036"/>
                    <a:pt x="668" y="1036"/>
                  </a:cubicBezTo>
                  <a:cubicBezTo>
                    <a:pt x="1335" y="1036"/>
                    <a:pt x="1335" y="1"/>
                    <a:pt x="66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9"/>
            <p:cNvSpPr/>
            <p:nvPr/>
          </p:nvSpPr>
          <p:spPr>
            <a:xfrm>
              <a:off x="3486563" y="4297675"/>
              <a:ext cx="37825" cy="25925"/>
            </a:xfrm>
            <a:custGeom>
              <a:avLst/>
              <a:gdLst/>
              <a:ahLst/>
              <a:cxnLst/>
              <a:rect l="l" t="t" r="r" b="b"/>
              <a:pathLst>
                <a:path w="1513" h="1037" extrusionOk="0">
                  <a:moveTo>
                    <a:pt x="668" y="1"/>
                  </a:moveTo>
                  <a:cubicBezTo>
                    <a:pt x="2" y="1"/>
                    <a:pt x="0" y="1036"/>
                    <a:pt x="668" y="1036"/>
                  </a:cubicBezTo>
                  <a:lnTo>
                    <a:pt x="846" y="1036"/>
                  </a:lnTo>
                  <a:cubicBezTo>
                    <a:pt x="1512" y="1036"/>
                    <a:pt x="1512" y="1"/>
                    <a:pt x="84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9"/>
            <p:cNvSpPr/>
            <p:nvPr/>
          </p:nvSpPr>
          <p:spPr>
            <a:xfrm>
              <a:off x="3410663" y="4279800"/>
              <a:ext cx="61725" cy="61725"/>
            </a:xfrm>
            <a:custGeom>
              <a:avLst/>
              <a:gdLst/>
              <a:ahLst/>
              <a:cxnLst/>
              <a:rect l="l" t="t" r="r" b="b"/>
              <a:pathLst>
                <a:path w="2469" h="2469" extrusionOk="0">
                  <a:moveTo>
                    <a:pt x="1238" y="0"/>
                  </a:moveTo>
                  <a:cubicBezTo>
                    <a:pt x="1237" y="0"/>
                    <a:pt x="1236" y="0"/>
                    <a:pt x="1235" y="0"/>
                  </a:cubicBezTo>
                  <a:cubicBezTo>
                    <a:pt x="554" y="0"/>
                    <a:pt x="1" y="553"/>
                    <a:pt x="1" y="1234"/>
                  </a:cubicBezTo>
                  <a:cubicBezTo>
                    <a:pt x="1" y="1916"/>
                    <a:pt x="554" y="2468"/>
                    <a:pt x="1235" y="2468"/>
                  </a:cubicBezTo>
                  <a:cubicBezTo>
                    <a:pt x="1916" y="2468"/>
                    <a:pt x="2468" y="1916"/>
                    <a:pt x="2468" y="1235"/>
                  </a:cubicBezTo>
                  <a:cubicBezTo>
                    <a:pt x="2468" y="552"/>
                    <a:pt x="1918" y="0"/>
                    <a:pt x="1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9"/>
            <p:cNvSpPr/>
            <p:nvPr/>
          </p:nvSpPr>
          <p:spPr>
            <a:xfrm>
              <a:off x="3624238" y="3705900"/>
              <a:ext cx="647600" cy="538975"/>
            </a:xfrm>
            <a:custGeom>
              <a:avLst/>
              <a:gdLst/>
              <a:ahLst/>
              <a:cxnLst/>
              <a:rect l="l" t="t" r="r" b="b"/>
              <a:pathLst>
                <a:path w="25904" h="21559" extrusionOk="0">
                  <a:moveTo>
                    <a:pt x="8466" y="0"/>
                  </a:moveTo>
                  <a:cubicBezTo>
                    <a:pt x="7564" y="0"/>
                    <a:pt x="6651" y="268"/>
                    <a:pt x="5742" y="801"/>
                  </a:cubicBezTo>
                  <a:cubicBezTo>
                    <a:pt x="2730" y="2567"/>
                    <a:pt x="605" y="6711"/>
                    <a:pt x="58" y="9089"/>
                  </a:cubicBezTo>
                  <a:cubicBezTo>
                    <a:pt x="1" y="9338"/>
                    <a:pt x="155" y="9587"/>
                    <a:pt x="404" y="9644"/>
                  </a:cubicBezTo>
                  <a:cubicBezTo>
                    <a:pt x="439" y="9652"/>
                    <a:pt x="474" y="9656"/>
                    <a:pt x="508" y="9656"/>
                  </a:cubicBezTo>
                  <a:cubicBezTo>
                    <a:pt x="719" y="9656"/>
                    <a:pt x="910" y="9511"/>
                    <a:pt x="959" y="9296"/>
                  </a:cubicBezTo>
                  <a:cubicBezTo>
                    <a:pt x="1456" y="7144"/>
                    <a:pt x="3467" y="3208"/>
                    <a:pt x="6211" y="1599"/>
                  </a:cubicBezTo>
                  <a:cubicBezTo>
                    <a:pt x="6973" y="1152"/>
                    <a:pt x="7730" y="927"/>
                    <a:pt x="8472" y="927"/>
                  </a:cubicBezTo>
                  <a:cubicBezTo>
                    <a:pt x="8822" y="927"/>
                    <a:pt x="9168" y="977"/>
                    <a:pt x="9510" y="1077"/>
                  </a:cubicBezTo>
                  <a:cubicBezTo>
                    <a:pt x="11311" y="1600"/>
                    <a:pt x="11581" y="3431"/>
                    <a:pt x="11841" y="5199"/>
                  </a:cubicBezTo>
                  <a:lnTo>
                    <a:pt x="11903" y="5610"/>
                  </a:lnTo>
                  <a:cubicBezTo>
                    <a:pt x="12249" y="7870"/>
                    <a:pt x="13670" y="9328"/>
                    <a:pt x="16123" y="9939"/>
                  </a:cubicBezTo>
                  <a:cubicBezTo>
                    <a:pt x="16496" y="10032"/>
                    <a:pt x="16888" y="10123"/>
                    <a:pt x="17289" y="10216"/>
                  </a:cubicBezTo>
                  <a:cubicBezTo>
                    <a:pt x="20460" y="10952"/>
                    <a:pt x="24057" y="11783"/>
                    <a:pt x="24663" y="15216"/>
                  </a:cubicBezTo>
                  <a:cubicBezTo>
                    <a:pt x="25036" y="17333"/>
                    <a:pt x="23391" y="19171"/>
                    <a:pt x="21703" y="19982"/>
                  </a:cubicBezTo>
                  <a:cubicBezTo>
                    <a:pt x="20576" y="20525"/>
                    <a:pt x="19280" y="20635"/>
                    <a:pt x="17966" y="20635"/>
                  </a:cubicBezTo>
                  <a:cubicBezTo>
                    <a:pt x="17516" y="20635"/>
                    <a:pt x="17064" y="20622"/>
                    <a:pt x="16616" y="20609"/>
                  </a:cubicBezTo>
                  <a:cubicBezTo>
                    <a:pt x="16166" y="20596"/>
                    <a:pt x="15719" y="20583"/>
                    <a:pt x="15282" y="20583"/>
                  </a:cubicBezTo>
                  <a:cubicBezTo>
                    <a:pt x="15029" y="20583"/>
                    <a:pt x="14821" y="20791"/>
                    <a:pt x="14821" y="21045"/>
                  </a:cubicBezTo>
                  <a:cubicBezTo>
                    <a:pt x="14821" y="21299"/>
                    <a:pt x="15026" y="21506"/>
                    <a:pt x="15282" y="21506"/>
                  </a:cubicBezTo>
                  <a:cubicBezTo>
                    <a:pt x="15711" y="21506"/>
                    <a:pt x="16149" y="21519"/>
                    <a:pt x="16591" y="21532"/>
                  </a:cubicBezTo>
                  <a:cubicBezTo>
                    <a:pt x="17053" y="21546"/>
                    <a:pt x="17518" y="21559"/>
                    <a:pt x="17983" y="21559"/>
                  </a:cubicBezTo>
                  <a:cubicBezTo>
                    <a:pt x="19399" y="21559"/>
                    <a:pt x="20812" y="21434"/>
                    <a:pt x="22104" y="20812"/>
                  </a:cubicBezTo>
                  <a:cubicBezTo>
                    <a:pt x="24959" y="19439"/>
                    <a:pt x="25903" y="16930"/>
                    <a:pt x="25573" y="15053"/>
                  </a:cubicBezTo>
                  <a:cubicBezTo>
                    <a:pt x="24861" y="11019"/>
                    <a:pt x="20779" y="10073"/>
                    <a:pt x="17498" y="9315"/>
                  </a:cubicBezTo>
                  <a:cubicBezTo>
                    <a:pt x="17103" y="9222"/>
                    <a:pt x="16718" y="9132"/>
                    <a:pt x="16347" y="9040"/>
                  </a:cubicBezTo>
                  <a:cubicBezTo>
                    <a:pt x="14260" y="8521"/>
                    <a:pt x="13106" y="7351"/>
                    <a:pt x="12816" y="5468"/>
                  </a:cubicBezTo>
                  <a:lnTo>
                    <a:pt x="12755" y="5064"/>
                  </a:lnTo>
                  <a:cubicBezTo>
                    <a:pt x="12479" y="3200"/>
                    <a:pt x="12136" y="878"/>
                    <a:pt x="9767" y="188"/>
                  </a:cubicBezTo>
                  <a:cubicBezTo>
                    <a:pt x="9337" y="63"/>
                    <a:pt x="8903" y="0"/>
                    <a:pt x="846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9"/>
            <p:cNvSpPr/>
            <p:nvPr/>
          </p:nvSpPr>
          <p:spPr>
            <a:xfrm>
              <a:off x="3549113" y="3536925"/>
              <a:ext cx="585425" cy="660475"/>
            </a:xfrm>
            <a:custGeom>
              <a:avLst/>
              <a:gdLst/>
              <a:ahLst/>
              <a:cxnLst/>
              <a:rect l="l" t="t" r="r" b="b"/>
              <a:pathLst>
                <a:path w="23417" h="26419" extrusionOk="0">
                  <a:moveTo>
                    <a:pt x="3839" y="0"/>
                  </a:moveTo>
                  <a:cubicBezTo>
                    <a:pt x="3223" y="0"/>
                    <a:pt x="2631" y="178"/>
                    <a:pt x="2110" y="527"/>
                  </a:cubicBezTo>
                  <a:cubicBezTo>
                    <a:pt x="0" y="1945"/>
                    <a:pt x="342" y="6365"/>
                    <a:pt x="525" y="8740"/>
                  </a:cubicBezTo>
                  <a:cubicBezTo>
                    <a:pt x="558" y="9188"/>
                    <a:pt x="590" y="9574"/>
                    <a:pt x="590" y="9797"/>
                  </a:cubicBezTo>
                  <a:cubicBezTo>
                    <a:pt x="590" y="11009"/>
                    <a:pt x="628" y="12006"/>
                    <a:pt x="666" y="12971"/>
                  </a:cubicBezTo>
                  <a:cubicBezTo>
                    <a:pt x="704" y="13928"/>
                    <a:pt x="743" y="14917"/>
                    <a:pt x="743" y="16107"/>
                  </a:cubicBezTo>
                  <a:cubicBezTo>
                    <a:pt x="743" y="16362"/>
                    <a:pt x="949" y="16569"/>
                    <a:pt x="1205" y="16569"/>
                  </a:cubicBezTo>
                  <a:cubicBezTo>
                    <a:pt x="1458" y="16569"/>
                    <a:pt x="1665" y="16363"/>
                    <a:pt x="1665" y="16107"/>
                  </a:cubicBezTo>
                  <a:cubicBezTo>
                    <a:pt x="1665" y="14900"/>
                    <a:pt x="1627" y="13901"/>
                    <a:pt x="1588" y="12935"/>
                  </a:cubicBezTo>
                  <a:cubicBezTo>
                    <a:pt x="1551" y="11978"/>
                    <a:pt x="1512" y="10990"/>
                    <a:pt x="1512" y="9800"/>
                  </a:cubicBezTo>
                  <a:cubicBezTo>
                    <a:pt x="1512" y="9539"/>
                    <a:pt x="1484" y="9156"/>
                    <a:pt x="1445" y="8671"/>
                  </a:cubicBezTo>
                  <a:cubicBezTo>
                    <a:pt x="1288" y="6640"/>
                    <a:pt x="963" y="2413"/>
                    <a:pt x="2625" y="1295"/>
                  </a:cubicBezTo>
                  <a:cubicBezTo>
                    <a:pt x="3039" y="1016"/>
                    <a:pt x="3458" y="922"/>
                    <a:pt x="3832" y="922"/>
                  </a:cubicBezTo>
                  <a:cubicBezTo>
                    <a:pt x="4115" y="922"/>
                    <a:pt x="4373" y="976"/>
                    <a:pt x="4585" y="1042"/>
                  </a:cubicBezTo>
                  <a:cubicBezTo>
                    <a:pt x="5485" y="1325"/>
                    <a:pt x="6285" y="2072"/>
                    <a:pt x="6624" y="2949"/>
                  </a:cubicBezTo>
                  <a:cubicBezTo>
                    <a:pt x="6938" y="3759"/>
                    <a:pt x="6917" y="5186"/>
                    <a:pt x="6895" y="6697"/>
                  </a:cubicBezTo>
                  <a:cubicBezTo>
                    <a:pt x="6863" y="9153"/>
                    <a:pt x="6824" y="11695"/>
                    <a:pt x="8133" y="12883"/>
                  </a:cubicBezTo>
                  <a:cubicBezTo>
                    <a:pt x="8596" y="13303"/>
                    <a:pt x="9186" y="13513"/>
                    <a:pt x="9897" y="13513"/>
                  </a:cubicBezTo>
                  <a:cubicBezTo>
                    <a:pt x="10039" y="13513"/>
                    <a:pt x="10185" y="13504"/>
                    <a:pt x="10336" y="13488"/>
                  </a:cubicBezTo>
                  <a:cubicBezTo>
                    <a:pt x="11423" y="13369"/>
                    <a:pt x="12370" y="12798"/>
                    <a:pt x="13283" y="12247"/>
                  </a:cubicBezTo>
                  <a:cubicBezTo>
                    <a:pt x="14145" y="11727"/>
                    <a:pt x="14962" y="11235"/>
                    <a:pt x="15882" y="11094"/>
                  </a:cubicBezTo>
                  <a:cubicBezTo>
                    <a:pt x="16201" y="11045"/>
                    <a:pt x="16511" y="11021"/>
                    <a:pt x="16810" y="11021"/>
                  </a:cubicBezTo>
                  <a:cubicBezTo>
                    <a:pt x="17804" y="11021"/>
                    <a:pt x="18675" y="11290"/>
                    <a:pt x="19318" y="11807"/>
                  </a:cubicBezTo>
                  <a:cubicBezTo>
                    <a:pt x="20078" y="12418"/>
                    <a:pt x="20520" y="13369"/>
                    <a:pt x="20597" y="14558"/>
                  </a:cubicBezTo>
                  <a:cubicBezTo>
                    <a:pt x="20660" y="15519"/>
                    <a:pt x="20274" y="16290"/>
                    <a:pt x="19866" y="17105"/>
                  </a:cubicBezTo>
                  <a:cubicBezTo>
                    <a:pt x="19508" y="17818"/>
                    <a:pt x="19139" y="18556"/>
                    <a:pt x="19056" y="19449"/>
                  </a:cubicBezTo>
                  <a:cubicBezTo>
                    <a:pt x="18882" y="21318"/>
                    <a:pt x="19610" y="21729"/>
                    <a:pt x="20656" y="22107"/>
                  </a:cubicBezTo>
                  <a:cubicBezTo>
                    <a:pt x="20916" y="22200"/>
                    <a:pt x="21184" y="22297"/>
                    <a:pt x="21461" y="22441"/>
                  </a:cubicBezTo>
                  <a:cubicBezTo>
                    <a:pt x="22063" y="22756"/>
                    <a:pt x="22462" y="23320"/>
                    <a:pt x="22475" y="23875"/>
                  </a:cubicBezTo>
                  <a:cubicBezTo>
                    <a:pt x="22485" y="24328"/>
                    <a:pt x="22245" y="24710"/>
                    <a:pt x="21783" y="24980"/>
                  </a:cubicBezTo>
                  <a:cubicBezTo>
                    <a:pt x="21221" y="25308"/>
                    <a:pt x="20159" y="25351"/>
                    <a:pt x="19221" y="25388"/>
                  </a:cubicBezTo>
                  <a:cubicBezTo>
                    <a:pt x="18680" y="25410"/>
                    <a:pt x="18169" y="25430"/>
                    <a:pt x="17749" y="25501"/>
                  </a:cubicBezTo>
                  <a:cubicBezTo>
                    <a:pt x="17497" y="25544"/>
                    <a:pt x="17327" y="25782"/>
                    <a:pt x="17370" y="26033"/>
                  </a:cubicBezTo>
                  <a:cubicBezTo>
                    <a:pt x="17407" y="26259"/>
                    <a:pt x="17602" y="26418"/>
                    <a:pt x="17823" y="26418"/>
                  </a:cubicBezTo>
                  <a:cubicBezTo>
                    <a:pt x="17850" y="26418"/>
                    <a:pt x="17876" y="26417"/>
                    <a:pt x="17903" y="26411"/>
                  </a:cubicBezTo>
                  <a:cubicBezTo>
                    <a:pt x="18267" y="26348"/>
                    <a:pt x="18750" y="26331"/>
                    <a:pt x="19259" y="26309"/>
                  </a:cubicBezTo>
                  <a:cubicBezTo>
                    <a:pt x="20304" y="26266"/>
                    <a:pt x="21490" y="26219"/>
                    <a:pt x="22249" y="25776"/>
                  </a:cubicBezTo>
                  <a:cubicBezTo>
                    <a:pt x="22999" y="25338"/>
                    <a:pt x="23417" y="24637"/>
                    <a:pt x="23399" y="23850"/>
                  </a:cubicBezTo>
                  <a:cubicBezTo>
                    <a:pt x="23378" y="22949"/>
                    <a:pt x="22799" y="22094"/>
                    <a:pt x="21887" y="21619"/>
                  </a:cubicBezTo>
                  <a:cubicBezTo>
                    <a:pt x="21555" y="21446"/>
                    <a:pt x="21244" y="21333"/>
                    <a:pt x="20969" y="21234"/>
                  </a:cubicBezTo>
                  <a:cubicBezTo>
                    <a:pt x="20158" y="20942"/>
                    <a:pt x="19853" y="20832"/>
                    <a:pt x="19975" y="19530"/>
                  </a:cubicBezTo>
                  <a:cubicBezTo>
                    <a:pt x="20041" y="18809"/>
                    <a:pt x="20357" y="18181"/>
                    <a:pt x="20690" y="17515"/>
                  </a:cubicBezTo>
                  <a:cubicBezTo>
                    <a:pt x="21135" y="16626"/>
                    <a:pt x="21597" y="15705"/>
                    <a:pt x="21518" y="14495"/>
                  </a:cubicBezTo>
                  <a:cubicBezTo>
                    <a:pt x="21422" y="13038"/>
                    <a:pt x="20862" y="11861"/>
                    <a:pt x="19896" y="11084"/>
                  </a:cubicBezTo>
                  <a:cubicBezTo>
                    <a:pt x="19086" y="10435"/>
                    <a:pt x="18015" y="10095"/>
                    <a:pt x="16809" y="10095"/>
                  </a:cubicBezTo>
                  <a:cubicBezTo>
                    <a:pt x="16463" y="10095"/>
                    <a:pt x="16106" y="10123"/>
                    <a:pt x="15740" y="10180"/>
                  </a:cubicBezTo>
                  <a:cubicBezTo>
                    <a:pt x="14640" y="10349"/>
                    <a:pt x="13709" y="10911"/>
                    <a:pt x="12806" y="11455"/>
                  </a:cubicBezTo>
                  <a:cubicBezTo>
                    <a:pt x="11938" y="11977"/>
                    <a:pt x="11120" y="12471"/>
                    <a:pt x="10233" y="12569"/>
                  </a:cubicBezTo>
                  <a:cubicBezTo>
                    <a:pt x="10114" y="12582"/>
                    <a:pt x="10001" y="12589"/>
                    <a:pt x="9893" y="12589"/>
                  </a:cubicBezTo>
                  <a:cubicBezTo>
                    <a:pt x="9416" y="12589"/>
                    <a:pt x="9040" y="12460"/>
                    <a:pt x="8752" y="12197"/>
                  </a:cubicBezTo>
                  <a:cubicBezTo>
                    <a:pt x="7752" y="11290"/>
                    <a:pt x="7788" y="8857"/>
                    <a:pt x="7818" y="6708"/>
                  </a:cubicBezTo>
                  <a:cubicBezTo>
                    <a:pt x="7842" y="5105"/>
                    <a:pt x="7864" y="3590"/>
                    <a:pt x="7485" y="2614"/>
                  </a:cubicBezTo>
                  <a:cubicBezTo>
                    <a:pt x="7041" y="1470"/>
                    <a:pt x="6036" y="530"/>
                    <a:pt x="4863" y="161"/>
                  </a:cubicBezTo>
                  <a:cubicBezTo>
                    <a:pt x="4520" y="53"/>
                    <a:pt x="4176" y="0"/>
                    <a:pt x="383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9"/>
            <p:cNvSpPr/>
            <p:nvPr/>
          </p:nvSpPr>
          <p:spPr>
            <a:xfrm>
              <a:off x="2942638" y="3712675"/>
              <a:ext cx="647650" cy="538900"/>
            </a:xfrm>
            <a:custGeom>
              <a:avLst/>
              <a:gdLst/>
              <a:ahLst/>
              <a:cxnLst/>
              <a:rect l="l" t="t" r="r" b="b"/>
              <a:pathLst>
                <a:path w="25906" h="21556" extrusionOk="0">
                  <a:moveTo>
                    <a:pt x="17440" y="1"/>
                  </a:moveTo>
                  <a:cubicBezTo>
                    <a:pt x="17004" y="1"/>
                    <a:pt x="16569" y="64"/>
                    <a:pt x="16138" y="189"/>
                  </a:cubicBezTo>
                  <a:cubicBezTo>
                    <a:pt x="13769" y="881"/>
                    <a:pt x="13426" y="3200"/>
                    <a:pt x="13150" y="5066"/>
                  </a:cubicBezTo>
                  <a:lnTo>
                    <a:pt x="13090" y="5468"/>
                  </a:lnTo>
                  <a:cubicBezTo>
                    <a:pt x="12799" y="7350"/>
                    <a:pt x="11645" y="8520"/>
                    <a:pt x="9558" y="9040"/>
                  </a:cubicBezTo>
                  <a:cubicBezTo>
                    <a:pt x="9187" y="9133"/>
                    <a:pt x="8801" y="9223"/>
                    <a:pt x="8406" y="9314"/>
                  </a:cubicBezTo>
                  <a:cubicBezTo>
                    <a:pt x="5125" y="10073"/>
                    <a:pt x="1043" y="11018"/>
                    <a:pt x="331" y="15052"/>
                  </a:cubicBezTo>
                  <a:cubicBezTo>
                    <a:pt x="1" y="16929"/>
                    <a:pt x="943" y="19438"/>
                    <a:pt x="3800" y="20812"/>
                  </a:cubicBezTo>
                  <a:cubicBezTo>
                    <a:pt x="5092" y="21434"/>
                    <a:pt x="6504" y="21555"/>
                    <a:pt x="7920" y="21555"/>
                  </a:cubicBezTo>
                  <a:cubicBezTo>
                    <a:pt x="8385" y="21555"/>
                    <a:pt x="8850" y="21541"/>
                    <a:pt x="9316" y="21532"/>
                  </a:cubicBezTo>
                  <a:cubicBezTo>
                    <a:pt x="9758" y="21520"/>
                    <a:pt x="10196" y="21507"/>
                    <a:pt x="10625" y="21507"/>
                  </a:cubicBezTo>
                  <a:cubicBezTo>
                    <a:pt x="10880" y="21507"/>
                    <a:pt x="11087" y="21299"/>
                    <a:pt x="11087" y="21046"/>
                  </a:cubicBezTo>
                  <a:cubicBezTo>
                    <a:pt x="11087" y="20791"/>
                    <a:pt x="10881" y="20584"/>
                    <a:pt x="10625" y="20584"/>
                  </a:cubicBezTo>
                  <a:cubicBezTo>
                    <a:pt x="10187" y="20584"/>
                    <a:pt x="9741" y="20597"/>
                    <a:pt x="9290" y="20610"/>
                  </a:cubicBezTo>
                  <a:cubicBezTo>
                    <a:pt x="8841" y="20623"/>
                    <a:pt x="8388" y="20636"/>
                    <a:pt x="7936" y="20636"/>
                  </a:cubicBezTo>
                  <a:cubicBezTo>
                    <a:pt x="6623" y="20636"/>
                    <a:pt x="5329" y="20525"/>
                    <a:pt x="4202" y="19983"/>
                  </a:cubicBezTo>
                  <a:cubicBezTo>
                    <a:pt x="2514" y="19174"/>
                    <a:pt x="869" y="17335"/>
                    <a:pt x="1244" y="15217"/>
                  </a:cubicBezTo>
                  <a:cubicBezTo>
                    <a:pt x="1849" y="11783"/>
                    <a:pt x="5445" y="10949"/>
                    <a:pt x="8618" y="10217"/>
                  </a:cubicBezTo>
                  <a:cubicBezTo>
                    <a:pt x="9019" y="10124"/>
                    <a:pt x="9409" y="10033"/>
                    <a:pt x="9784" y="9940"/>
                  </a:cubicBezTo>
                  <a:cubicBezTo>
                    <a:pt x="12234" y="9326"/>
                    <a:pt x="13655" y="7871"/>
                    <a:pt x="14004" y="5611"/>
                  </a:cubicBezTo>
                  <a:lnTo>
                    <a:pt x="14064" y="5202"/>
                  </a:lnTo>
                  <a:cubicBezTo>
                    <a:pt x="14326" y="3432"/>
                    <a:pt x="14595" y="1604"/>
                    <a:pt x="16396" y="1077"/>
                  </a:cubicBezTo>
                  <a:cubicBezTo>
                    <a:pt x="16738" y="977"/>
                    <a:pt x="17084" y="927"/>
                    <a:pt x="17433" y="927"/>
                  </a:cubicBezTo>
                  <a:cubicBezTo>
                    <a:pt x="18175" y="927"/>
                    <a:pt x="18931" y="1152"/>
                    <a:pt x="19695" y="1600"/>
                  </a:cubicBezTo>
                  <a:cubicBezTo>
                    <a:pt x="22440" y="3209"/>
                    <a:pt x="24451" y="7144"/>
                    <a:pt x="24947" y="9297"/>
                  </a:cubicBezTo>
                  <a:cubicBezTo>
                    <a:pt x="24998" y="9511"/>
                    <a:pt x="25186" y="9657"/>
                    <a:pt x="25396" y="9657"/>
                  </a:cubicBezTo>
                  <a:cubicBezTo>
                    <a:pt x="25431" y="9657"/>
                    <a:pt x="25466" y="9653"/>
                    <a:pt x="25501" y="9645"/>
                  </a:cubicBezTo>
                  <a:cubicBezTo>
                    <a:pt x="25750" y="9588"/>
                    <a:pt x="25906" y="9339"/>
                    <a:pt x="25849" y="9090"/>
                  </a:cubicBezTo>
                  <a:cubicBezTo>
                    <a:pt x="25299" y="6712"/>
                    <a:pt x="23175" y="2567"/>
                    <a:pt x="20164" y="803"/>
                  </a:cubicBezTo>
                  <a:cubicBezTo>
                    <a:pt x="19254" y="269"/>
                    <a:pt x="18342" y="1"/>
                    <a:pt x="1744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9"/>
            <p:cNvSpPr/>
            <p:nvPr/>
          </p:nvSpPr>
          <p:spPr>
            <a:xfrm>
              <a:off x="3079963" y="3536925"/>
              <a:ext cx="585375" cy="660475"/>
            </a:xfrm>
            <a:custGeom>
              <a:avLst/>
              <a:gdLst/>
              <a:ahLst/>
              <a:cxnLst/>
              <a:rect l="l" t="t" r="r" b="b"/>
              <a:pathLst>
                <a:path w="23415" h="26419" extrusionOk="0">
                  <a:moveTo>
                    <a:pt x="19579" y="0"/>
                  </a:moveTo>
                  <a:cubicBezTo>
                    <a:pt x="19242" y="0"/>
                    <a:pt x="18898" y="54"/>
                    <a:pt x="18555" y="161"/>
                  </a:cubicBezTo>
                  <a:cubicBezTo>
                    <a:pt x="17382" y="530"/>
                    <a:pt x="16376" y="1470"/>
                    <a:pt x="15932" y="2614"/>
                  </a:cubicBezTo>
                  <a:cubicBezTo>
                    <a:pt x="15553" y="3591"/>
                    <a:pt x="15575" y="5105"/>
                    <a:pt x="15598" y="6710"/>
                  </a:cubicBezTo>
                  <a:cubicBezTo>
                    <a:pt x="15629" y="8856"/>
                    <a:pt x="15665" y="11290"/>
                    <a:pt x="14665" y="12197"/>
                  </a:cubicBezTo>
                  <a:cubicBezTo>
                    <a:pt x="14376" y="12460"/>
                    <a:pt x="14001" y="12589"/>
                    <a:pt x="13524" y="12589"/>
                  </a:cubicBezTo>
                  <a:cubicBezTo>
                    <a:pt x="13416" y="12589"/>
                    <a:pt x="13303" y="12582"/>
                    <a:pt x="13184" y="12569"/>
                  </a:cubicBezTo>
                  <a:cubicBezTo>
                    <a:pt x="12298" y="12471"/>
                    <a:pt x="11478" y="11977"/>
                    <a:pt x="10611" y="11455"/>
                  </a:cubicBezTo>
                  <a:cubicBezTo>
                    <a:pt x="9710" y="10911"/>
                    <a:pt x="8777" y="10351"/>
                    <a:pt x="7677" y="10180"/>
                  </a:cubicBezTo>
                  <a:cubicBezTo>
                    <a:pt x="7310" y="10123"/>
                    <a:pt x="6952" y="10095"/>
                    <a:pt x="6605" y="10095"/>
                  </a:cubicBezTo>
                  <a:cubicBezTo>
                    <a:pt x="5399" y="10095"/>
                    <a:pt x="4329" y="10435"/>
                    <a:pt x="3521" y="11084"/>
                  </a:cubicBezTo>
                  <a:cubicBezTo>
                    <a:pt x="2554" y="11861"/>
                    <a:pt x="1993" y="13041"/>
                    <a:pt x="1899" y="14495"/>
                  </a:cubicBezTo>
                  <a:cubicBezTo>
                    <a:pt x="1820" y="15705"/>
                    <a:pt x="2282" y="16625"/>
                    <a:pt x="2727" y="17515"/>
                  </a:cubicBezTo>
                  <a:cubicBezTo>
                    <a:pt x="3061" y="18180"/>
                    <a:pt x="3374" y="18809"/>
                    <a:pt x="3443" y="19530"/>
                  </a:cubicBezTo>
                  <a:cubicBezTo>
                    <a:pt x="3564" y="20832"/>
                    <a:pt x="3259" y="20941"/>
                    <a:pt x="2448" y="21234"/>
                  </a:cubicBezTo>
                  <a:cubicBezTo>
                    <a:pt x="2172" y="21333"/>
                    <a:pt x="1862" y="21446"/>
                    <a:pt x="1529" y="21619"/>
                  </a:cubicBezTo>
                  <a:cubicBezTo>
                    <a:pt x="619" y="22095"/>
                    <a:pt x="39" y="22949"/>
                    <a:pt x="18" y="23850"/>
                  </a:cubicBezTo>
                  <a:cubicBezTo>
                    <a:pt x="1" y="24637"/>
                    <a:pt x="418" y="25340"/>
                    <a:pt x="1168" y="25776"/>
                  </a:cubicBezTo>
                  <a:cubicBezTo>
                    <a:pt x="1926" y="26219"/>
                    <a:pt x="3112" y="26266"/>
                    <a:pt x="4158" y="26309"/>
                  </a:cubicBezTo>
                  <a:cubicBezTo>
                    <a:pt x="4667" y="26331"/>
                    <a:pt x="5151" y="26351"/>
                    <a:pt x="5514" y="26411"/>
                  </a:cubicBezTo>
                  <a:cubicBezTo>
                    <a:pt x="5538" y="26417"/>
                    <a:pt x="5565" y="26418"/>
                    <a:pt x="5590" y="26418"/>
                  </a:cubicBezTo>
                  <a:cubicBezTo>
                    <a:pt x="5812" y="26418"/>
                    <a:pt x="6007" y="26259"/>
                    <a:pt x="6048" y="26033"/>
                  </a:cubicBezTo>
                  <a:cubicBezTo>
                    <a:pt x="6089" y="25782"/>
                    <a:pt x="5920" y="25544"/>
                    <a:pt x="5668" y="25501"/>
                  </a:cubicBezTo>
                  <a:cubicBezTo>
                    <a:pt x="5246" y="25431"/>
                    <a:pt x="4737" y="25410"/>
                    <a:pt x="4196" y="25388"/>
                  </a:cubicBezTo>
                  <a:cubicBezTo>
                    <a:pt x="3258" y="25351"/>
                    <a:pt x="2197" y="25308"/>
                    <a:pt x="1634" y="24980"/>
                  </a:cubicBezTo>
                  <a:cubicBezTo>
                    <a:pt x="1171" y="24710"/>
                    <a:pt x="932" y="24328"/>
                    <a:pt x="942" y="23876"/>
                  </a:cubicBezTo>
                  <a:cubicBezTo>
                    <a:pt x="955" y="23320"/>
                    <a:pt x="1354" y="22756"/>
                    <a:pt x="1956" y="22441"/>
                  </a:cubicBezTo>
                  <a:cubicBezTo>
                    <a:pt x="2234" y="22297"/>
                    <a:pt x="2501" y="22200"/>
                    <a:pt x="2762" y="22107"/>
                  </a:cubicBezTo>
                  <a:cubicBezTo>
                    <a:pt x="3809" y="21730"/>
                    <a:pt x="4535" y="21318"/>
                    <a:pt x="4361" y="19449"/>
                  </a:cubicBezTo>
                  <a:cubicBezTo>
                    <a:pt x="4278" y="18556"/>
                    <a:pt x="3909" y="17819"/>
                    <a:pt x="3551" y="17105"/>
                  </a:cubicBezTo>
                  <a:cubicBezTo>
                    <a:pt x="3144" y="16290"/>
                    <a:pt x="2757" y="15519"/>
                    <a:pt x="2820" y="14558"/>
                  </a:cubicBezTo>
                  <a:cubicBezTo>
                    <a:pt x="2898" y="13369"/>
                    <a:pt x="3338" y="12418"/>
                    <a:pt x="4099" y="11807"/>
                  </a:cubicBezTo>
                  <a:cubicBezTo>
                    <a:pt x="4743" y="11290"/>
                    <a:pt x="5612" y="11021"/>
                    <a:pt x="6607" y="11021"/>
                  </a:cubicBezTo>
                  <a:cubicBezTo>
                    <a:pt x="6906" y="11021"/>
                    <a:pt x="7216" y="11045"/>
                    <a:pt x="7535" y="11094"/>
                  </a:cubicBezTo>
                  <a:cubicBezTo>
                    <a:pt x="8455" y="11235"/>
                    <a:pt x="9271" y="11727"/>
                    <a:pt x="10133" y="12247"/>
                  </a:cubicBezTo>
                  <a:cubicBezTo>
                    <a:pt x="11047" y="12798"/>
                    <a:pt x="11991" y="13366"/>
                    <a:pt x="13080" y="13488"/>
                  </a:cubicBezTo>
                  <a:cubicBezTo>
                    <a:pt x="13232" y="13505"/>
                    <a:pt x="13379" y="13513"/>
                    <a:pt x="13521" y="13513"/>
                  </a:cubicBezTo>
                  <a:cubicBezTo>
                    <a:pt x="14230" y="13513"/>
                    <a:pt x="14822" y="13301"/>
                    <a:pt x="15283" y="12883"/>
                  </a:cubicBezTo>
                  <a:cubicBezTo>
                    <a:pt x="16592" y="11695"/>
                    <a:pt x="16556" y="9153"/>
                    <a:pt x="16520" y="6697"/>
                  </a:cubicBezTo>
                  <a:cubicBezTo>
                    <a:pt x="16499" y="5186"/>
                    <a:pt x="16480" y="3759"/>
                    <a:pt x="16792" y="2949"/>
                  </a:cubicBezTo>
                  <a:cubicBezTo>
                    <a:pt x="17133" y="2072"/>
                    <a:pt x="17934" y="1325"/>
                    <a:pt x="18831" y="1042"/>
                  </a:cubicBezTo>
                  <a:cubicBezTo>
                    <a:pt x="19043" y="976"/>
                    <a:pt x="19301" y="923"/>
                    <a:pt x="19584" y="923"/>
                  </a:cubicBezTo>
                  <a:cubicBezTo>
                    <a:pt x="19958" y="923"/>
                    <a:pt x="20377" y="1016"/>
                    <a:pt x="20791" y="1295"/>
                  </a:cubicBezTo>
                  <a:cubicBezTo>
                    <a:pt x="22453" y="2413"/>
                    <a:pt x="22127" y="6640"/>
                    <a:pt x="21971" y="8671"/>
                  </a:cubicBezTo>
                  <a:cubicBezTo>
                    <a:pt x="21934" y="9157"/>
                    <a:pt x="21905" y="9539"/>
                    <a:pt x="21905" y="9800"/>
                  </a:cubicBezTo>
                  <a:cubicBezTo>
                    <a:pt x="21905" y="10990"/>
                    <a:pt x="21866" y="11978"/>
                    <a:pt x="21828" y="12935"/>
                  </a:cubicBezTo>
                  <a:cubicBezTo>
                    <a:pt x="21790" y="13900"/>
                    <a:pt x="21752" y="14900"/>
                    <a:pt x="21752" y="16108"/>
                  </a:cubicBezTo>
                  <a:cubicBezTo>
                    <a:pt x="21752" y="16362"/>
                    <a:pt x="21956" y="16569"/>
                    <a:pt x="22212" y="16569"/>
                  </a:cubicBezTo>
                  <a:cubicBezTo>
                    <a:pt x="22467" y="16569"/>
                    <a:pt x="22675" y="16363"/>
                    <a:pt x="22675" y="16108"/>
                  </a:cubicBezTo>
                  <a:cubicBezTo>
                    <a:pt x="22675" y="14917"/>
                    <a:pt x="22713" y="13928"/>
                    <a:pt x="22750" y="12971"/>
                  </a:cubicBezTo>
                  <a:cubicBezTo>
                    <a:pt x="22789" y="12006"/>
                    <a:pt x="22828" y="11006"/>
                    <a:pt x="22828" y="9797"/>
                  </a:cubicBezTo>
                  <a:cubicBezTo>
                    <a:pt x="22828" y="9574"/>
                    <a:pt x="22858" y="9188"/>
                    <a:pt x="22892" y="8741"/>
                  </a:cubicBezTo>
                  <a:cubicBezTo>
                    <a:pt x="23075" y="6367"/>
                    <a:pt x="23414" y="1946"/>
                    <a:pt x="21306" y="527"/>
                  </a:cubicBezTo>
                  <a:cubicBezTo>
                    <a:pt x="20787" y="178"/>
                    <a:pt x="20195" y="0"/>
                    <a:pt x="1957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9"/>
            <p:cNvSpPr/>
            <p:nvPr/>
          </p:nvSpPr>
          <p:spPr>
            <a:xfrm>
              <a:off x="3318088" y="3702200"/>
              <a:ext cx="57350" cy="57300"/>
            </a:xfrm>
            <a:custGeom>
              <a:avLst/>
              <a:gdLst/>
              <a:ahLst/>
              <a:cxnLst/>
              <a:rect l="l" t="t" r="r" b="b"/>
              <a:pathLst>
                <a:path w="2294" h="2292" extrusionOk="0">
                  <a:moveTo>
                    <a:pt x="1147" y="0"/>
                  </a:moveTo>
                  <a:cubicBezTo>
                    <a:pt x="514" y="0"/>
                    <a:pt x="0" y="514"/>
                    <a:pt x="0" y="1146"/>
                  </a:cubicBezTo>
                  <a:cubicBezTo>
                    <a:pt x="0" y="1780"/>
                    <a:pt x="514" y="2292"/>
                    <a:pt x="1147" y="2292"/>
                  </a:cubicBezTo>
                  <a:cubicBezTo>
                    <a:pt x="1780" y="2292"/>
                    <a:pt x="2293" y="1780"/>
                    <a:pt x="2293" y="1146"/>
                  </a:cubicBezTo>
                  <a:cubicBezTo>
                    <a:pt x="2293" y="514"/>
                    <a:pt x="1780" y="0"/>
                    <a:pt x="114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9"/>
            <p:cNvSpPr/>
            <p:nvPr/>
          </p:nvSpPr>
          <p:spPr>
            <a:xfrm>
              <a:off x="2916888" y="4037300"/>
              <a:ext cx="88175" cy="88175"/>
            </a:xfrm>
            <a:custGeom>
              <a:avLst/>
              <a:gdLst/>
              <a:ahLst/>
              <a:cxnLst/>
              <a:rect l="l" t="t" r="r" b="b"/>
              <a:pathLst>
                <a:path w="3527" h="3527" extrusionOk="0">
                  <a:moveTo>
                    <a:pt x="1763" y="0"/>
                  </a:moveTo>
                  <a:cubicBezTo>
                    <a:pt x="790" y="0"/>
                    <a:pt x="1" y="790"/>
                    <a:pt x="1" y="1763"/>
                  </a:cubicBezTo>
                  <a:cubicBezTo>
                    <a:pt x="1" y="2737"/>
                    <a:pt x="790" y="3526"/>
                    <a:pt x="1763" y="3526"/>
                  </a:cubicBezTo>
                  <a:cubicBezTo>
                    <a:pt x="2737" y="3526"/>
                    <a:pt x="3527" y="2737"/>
                    <a:pt x="3527" y="1763"/>
                  </a:cubicBezTo>
                  <a:cubicBezTo>
                    <a:pt x="3527" y="790"/>
                    <a:pt x="2737" y="0"/>
                    <a:pt x="176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9"/>
            <p:cNvSpPr/>
            <p:nvPr/>
          </p:nvSpPr>
          <p:spPr>
            <a:xfrm>
              <a:off x="3886813" y="3777125"/>
              <a:ext cx="66200" cy="66175"/>
            </a:xfrm>
            <a:custGeom>
              <a:avLst/>
              <a:gdLst/>
              <a:ahLst/>
              <a:cxnLst/>
              <a:rect l="l" t="t" r="r" b="b"/>
              <a:pathLst>
                <a:path w="2648" h="2647" extrusionOk="0">
                  <a:moveTo>
                    <a:pt x="1324" y="0"/>
                  </a:moveTo>
                  <a:cubicBezTo>
                    <a:pt x="593" y="0"/>
                    <a:pt x="1" y="592"/>
                    <a:pt x="1" y="1323"/>
                  </a:cubicBezTo>
                  <a:cubicBezTo>
                    <a:pt x="1" y="2054"/>
                    <a:pt x="593" y="2647"/>
                    <a:pt x="1324" y="2647"/>
                  </a:cubicBezTo>
                  <a:cubicBezTo>
                    <a:pt x="2055" y="2647"/>
                    <a:pt x="2647" y="2054"/>
                    <a:pt x="2647" y="1323"/>
                  </a:cubicBezTo>
                  <a:cubicBezTo>
                    <a:pt x="2647" y="594"/>
                    <a:pt x="2055" y="2"/>
                    <a:pt x="13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9"/>
            <p:cNvSpPr/>
            <p:nvPr/>
          </p:nvSpPr>
          <p:spPr>
            <a:xfrm>
              <a:off x="4160188" y="3975575"/>
              <a:ext cx="83775" cy="83775"/>
            </a:xfrm>
            <a:custGeom>
              <a:avLst/>
              <a:gdLst/>
              <a:ahLst/>
              <a:cxnLst/>
              <a:rect l="l" t="t" r="r" b="b"/>
              <a:pathLst>
                <a:path w="3351" h="3351" extrusionOk="0">
                  <a:moveTo>
                    <a:pt x="1676" y="0"/>
                  </a:moveTo>
                  <a:cubicBezTo>
                    <a:pt x="749" y="0"/>
                    <a:pt x="1" y="751"/>
                    <a:pt x="1" y="1675"/>
                  </a:cubicBezTo>
                  <a:cubicBezTo>
                    <a:pt x="1" y="2601"/>
                    <a:pt x="752" y="3350"/>
                    <a:pt x="1676" y="3350"/>
                  </a:cubicBezTo>
                  <a:cubicBezTo>
                    <a:pt x="2603" y="3350"/>
                    <a:pt x="3351" y="2599"/>
                    <a:pt x="3351" y="1675"/>
                  </a:cubicBezTo>
                  <a:cubicBezTo>
                    <a:pt x="3351" y="748"/>
                    <a:pt x="2603" y="0"/>
                    <a:pt x="1676"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9"/>
            <p:cNvSpPr/>
            <p:nvPr/>
          </p:nvSpPr>
          <p:spPr>
            <a:xfrm>
              <a:off x="4133763" y="4195975"/>
              <a:ext cx="70575" cy="70575"/>
            </a:xfrm>
            <a:custGeom>
              <a:avLst/>
              <a:gdLst/>
              <a:ahLst/>
              <a:cxnLst/>
              <a:rect l="l" t="t" r="r" b="b"/>
              <a:pathLst>
                <a:path w="2823" h="2823" extrusionOk="0">
                  <a:moveTo>
                    <a:pt x="1411" y="0"/>
                  </a:moveTo>
                  <a:cubicBezTo>
                    <a:pt x="633" y="0"/>
                    <a:pt x="1" y="633"/>
                    <a:pt x="1" y="1412"/>
                  </a:cubicBezTo>
                  <a:cubicBezTo>
                    <a:pt x="1" y="2190"/>
                    <a:pt x="633" y="2823"/>
                    <a:pt x="1411" y="2823"/>
                  </a:cubicBezTo>
                  <a:cubicBezTo>
                    <a:pt x="2191" y="2823"/>
                    <a:pt x="2823" y="2190"/>
                    <a:pt x="2823" y="1412"/>
                  </a:cubicBezTo>
                  <a:cubicBezTo>
                    <a:pt x="2823" y="633"/>
                    <a:pt x="2191" y="0"/>
                    <a:pt x="1411"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9"/>
            <p:cNvSpPr/>
            <p:nvPr/>
          </p:nvSpPr>
          <p:spPr>
            <a:xfrm>
              <a:off x="4032188" y="4041725"/>
              <a:ext cx="44300" cy="44275"/>
            </a:xfrm>
            <a:custGeom>
              <a:avLst/>
              <a:gdLst/>
              <a:ahLst/>
              <a:cxnLst/>
              <a:rect l="l" t="t" r="r" b="b"/>
              <a:pathLst>
                <a:path w="1772" h="1771" extrusionOk="0">
                  <a:moveTo>
                    <a:pt x="892" y="0"/>
                  </a:moveTo>
                  <a:cubicBezTo>
                    <a:pt x="890" y="0"/>
                    <a:pt x="888" y="0"/>
                    <a:pt x="886" y="1"/>
                  </a:cubicBezTo>
                  <a:cubicBezTo>
                    <a:pt x="399" y="1"/>
                    <a:pt x="1" y="395"/>
                    <a:pt x="1" y="885"/>
                  </a:cubicBezTo>
                  <a:cubicBezTo>
                    <a:pt x="1" y="1374"/>
                    <a:pt x="396" y="1770"/>
                    <a:pt x="886" y="1770"/>
                  </a:cubicBezTo>
                  <a:cubicBezTo>
                    <a:pt x="1374" y="1770"/>
                    <a:pt x="1772" y="1375"/>
                    <a:pt x="1772" y="885"/>
                  </a:cubicBezTo>
                  <a:cubicBezTo>
                    <a:pt x="1772" y="397"/>
                    <a:pt x="1377" y="0"/>
                    <a:pt x="89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9"/>
            <p:cNvSpPr/>
            <p:nvPr/>
          </p:nvSpPr>
          <p:spPr>
            <a:xfrm>
              <a:off x="3168113" y="4173950"/>
              <a:ext cx="79425" cy="79400"/>
            </a:xfrm>
            <a:custGeom>
              <a:avLst/>
              <a:gdLst/>
              <a:ahLst/>
              <a:cxnLst/>
              <a:rect l="l" t="t" r="r" b="b"/>
              <a:pathLst>
                <a:path w="3177" h="3176" extrusionOk="0">
                  <a:moveTo>
                    <a:pt x="1589" y="0"/>
                  </a:moveTo>
                  <a:cubicBezTo>
                    <a:pt x="711" y="0"/>
                    <a:pt x="1" y="713"/>
                    <a:pt x="1" y="1588"/>
                  </a:cubicBezTo>
                  <a:cubicBezTo>
                    <a:pt x="1" y="2466"/>
                    <a:pt x="711" y="3176"/>
                    <a:pt x="1589" y="3176"/>
                  </a:cubicBezTo>
                  <a:cubicBezTo>
                    <a:pt x="2467" y="3176"/>
                    <a:pt x="3177" y="2465"/>
                    <a:pt x="3177" y="1588"/>
                  </a:cubicBezTo>
                  <a:cubicBezTo>
                    <a:pt x="3177" y="710"/>
                    <a:pt x="2467" y="0"/>
                    <a:pt x="1589"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9"/>
            <p:cNvSpPr/>
            <p:nvPr/>
          </p:nvSpPr>
          <p:spPr>
            <a:xfrm>
              <a:off x="3957388" y="4173950"/>
              <a:ext cx="79400" cy="79400"/>
            </a:xfrm>
            <a:custGeom>
              <a:avLst/>
              <a:gdLst/>
              <a:ahLst/>
              <a:cxnLst/>
              <a:rect l="l" t="t" r="r" b="b"/>
              <a:pathLst>
                <a:path w="3176" h="3176" extrusionOk="0">
                  <a:moveTo>
                    <a:pt x="1588" y="0"/>
                  </a:moveTo>
                  <a:cubicBezTo>
                    <a:pt x="710" y="0"/>
                    <a:pt x="0" y="713"/>
                    <a:pt x="0" y="1588"/>
                  </a:cubicBezTo>
                  <a:cubicBezTo>
                    <a:pt x="0" y="2466"/>
                    <a:pt x="711" y="3176"/>
                    <a:pt x="1588" y="3176"/>
                  </a:cubicBezTo>
                  <a:cubicBezTo>
                    <a:pt x="2465" y="3176"/>
                    <a:pt x="3176" y="2465"/>
                    <a:pt x="3176" y="1588"/>
                  </a:cubicBezTo>
                  <a:cubicBezTo>
                    <a:pt x="3176" y="710"/>
                    <a:pt x="2464" y="0"/>
                    <a:pt x="1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 name="Google Shape;429;p9"/>
          <p:cNvGrpSpPr/>
          <p:nvPr/>
        </p:nvGrpSpPr>
        <p:grpSpPr>
          <a:xfrm rot="-376160">
            <a:off x="6037835" y="3725070"/>
            <a:ext cx="1760215" cy="1072079"/>
            <a:chOff x="4411213" y="3961650"/>
            <a:chExt cx="1760250" cy="1072100"/>
          </a:xfrm>
        </p:grpSpPr>
        <p:sp>
          <p:nvSpPr>
            <p:cNvPr id="430" name="Google Shape;430;p9"/>
            <p:cNvSpPr/>
            <p:nvPr/>
          </p:nvSpPr>
          <p:spPr>
            <a:xfrm>
              <a:off x="5222063" y="4040150"/>
              <a:ext cx="584500" cy="584475"/>
            </a:xfrm>
            <a:custGeom>
              <a:avLst/>
              <a:gdLst/>
              <a:ahLst/>
              <a:cxnLst/>
              <a:rect l="l" t="t" r="r" b="b"/>
              <a:pathLst>
                <a:path w="23380" h="23379" extrusionOk="0">
                  <a:moveTo>
                    <a:pt x="11690" y="1"/>
                  </a:moveTo>
                  <a:cubicBezTo>
                    <a:pt x="8590" y="1"/>
                    <a:pt x="5617" y="1232"/>
                    <a:pt x="3425" y="3424"/>
                  </a:cubicBezTo>
                  <a:cubicBezTo>
                    <a:pt x="1232" y="5617"/>
                    <a:pt x="1" y="8589"/>
                    <a:pt x="1" y="11689"/>
                  </a:cubicBezTo>
                  <a:cubicBezTo>
                    <a:pt x="1" y="14789"/>
                    <a:pt x="1232" y="17763"/>
                    <a:pt x="3425" y="19955"/>
                  </a:cubicBezTo>
                  <a:cubicBezTo>
                    <a:pt x="5617" y="22146"/>
                    <a:pt x="8590" y="23378"/>
                    <a:pt x="11690" y="23378"/>
                  </a:cubicBezTo>
                  <a:cubicBezTo>
                    <a:pt x="14791" y="23378"/>
                    <a:pt x="17764" y="22146"/>
                    <a:pt x="19955" y="19955"/>
                  </a:cubicBezTo>
                  <a:cubicBezTo>
                    <a:pt x="22148" y="17763"/>
                    <a:pt x="23380" y="14789"/>
                    <a:pt x="23380" y="11689"/>
                  </a:cubicBezTo>
                  <a:cubicBezTo>
                    <a:pt x="23380" y="8589"/>
                    <a:pt x="22148" y="5617"/>
                    <a:pt x="19955" y="3424"/>
                  </a:cubicBezTo>
                  <a:cubicBezTo>
                    <a:pt x="17764" y="1232"/>
                    <a:pt x="14791" y="1"/>
                    <a:pt x="11690"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9"/>
            <p:cNvSpPr/>
            <p:nvPr/>
          </p:nvSpPr>
          <p:spPr>
            <a:xfrm>
              <a:off x="4551113" y="3987475"/>
              <a:ext cx="979375" cy="473875"/>
            </a:xfrm>
            <a:custGeom>
              <a:avLst/>
              <a:gdLst/>
              <a:ahLst/>
              <a:cxnLst/>
              <a:rect l="l" t="t" r="r" b="b"/>
              <a:pathLst>
                <a:path w="39175" h="18955" extrusionOk="0">
                  <a:moveTo>
                    <a:pt x="9478" y="0"/>
                  </a:moveTo>
                  <a:cubicBezTo>
                    <a:pt x="4265" y="0"/>
                    <a:pt x="1" y="4266"/>
                    <a:pt x="1" y="9478"/>
                  </a:cubicBezTo>
                  <a:cubicBezTo>
                    <a:pt x="1" y="14690"/>
                    <a:pt x="4265" y="18955"/>
                    <a:pt x="9478" y="18955"/>
                  </a:cubicBezTo>
                  <a:lnTo>
                    <a:pt x="29697" y="18955"/>
                  </a:lnTo>
                  <a:cubicBezTo>
                    <a:pt x="34910" y="18955"/>
                    <a:pt x="39174" y="14690"/>
                    <a:pt x="39174" y="9478"/>
                  </a:cubicBezTo>
                  <a:cubicBezTo>
                    <a:pt x="39174" y="4266"/>
                    <a:pt x="34910" y="0"/>
                    <a:pt x="2969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9"/>
            <p:cNvSpPr/>
            <p:nvPr/>
          </p:nvSpPr>
          <p:spPr>
            <a:xfrm>
              <a:off x="4832463" y="3987475"/>
              <a:ext cx="979425" cy="473875"/>
            </a:xfrm>
            <a:custGeom>
              <a:avLst/>
              <a:gdLst/>
              <a:ahLst/>
              <a:cxnLst/>
              <a:rect l="l" t="t" r="r" b="b"/>
              <a:pathLst>
                <a:path w="39177" h="18955" extrusionOk="0">
                  <a:moveTo>
                    <a:pt x="9478" y="0"/>
                  </a:moveTo>
                  <a:cubicBezTo>
                    <a:pt x="4267" y="0"/>
                    <a:pt x="1" y="4266"/>
                    <a:pt x="1" y="9478"/>
                  </a:cubicBezTo>
                  <a:cubicBezTo>
                    <a:pt x="1" y="14690"/>
                    <a:pt x="4267" y="18955"/>
                    <a:pt x="9478" y="18955"/>
                  </a:cubicBezTo>
                  <a:lnTo>
                    <a:pt x="29697" y="18955"/>
                  </a:lnTo>
                  <a:cubicBezTo>
                    <a:pt x="34911" y="18955"/>
                    <a:pt x="39177" y="14690"/>
                    <a:pt x="39174" y="9478"/>
                  </a:cubicBezTo>
                  <a:cubicBezTo>
                    <a:pt x="39174" y="4266"/>
                    <a:pt x="34910" y="0"/>
                    <a:pt x="296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9"/>
            <p:cNvSpPr/>
            <p:nvPr/>
          </p:nvSpPr>
          <p:spPr>
            <a:xfrm>
              <a:off x="4829988" y="4256100"/>
              <a:ext cx="358550" cy="126225"/>
            </a:xfrm>
            <a:custGeom>
              <a:avLst/>
              <a:gdLst/>
              <a:ahLst/>
              <a:cxnLst/>
              <a:rect l="l" t="t" r="r" b="b"/>
              <a:pathLst>
                <a:path w="14342" h="5049" extrusionOk="0">
                  <a:moveTo>
                    <a:pt x="208" y="0"/>
                  </a:moveTo>
                  <a:cubicBezTo>
                    <a:pt x="94" y="0"/>
                    <a:pt x="1" y="93"/>
                    <a:pt x="1" y="209"/>
                  </a:cubicBezTo>
                  <a:cubicBezTo>
                    <a:pt x="1" y="323"/>
                    <a:pt x="94" y="416"/>
                    <a:pt x="208" y="416"/>
                  </a:cubicBezTo>
                  <a:lnTo>
                    <a:pt x="8348" y="416"/>
                  </a:lnTo>
                  <a:lnTo>
                    <a:pt x="13977" y="5003"/>
                  </a:lnTo>
                  <a:cubicBezTo>
                    <a:pt x="14014" y="5033"/>
                    <a:pt x="14060" y="5048"/>
                    <a:pt x="14107" y="5048"/>
                  </a:cubicBezTo>
                  <a:cubicBezTo>
                    <a:pt x="14166" y="5048"/>
                    <a:pt x="14228" y="5023"/>
                    <a:pt x="14270" y="4971"/>
                  </a:cubicBezTo>
                  <a:cubicBezTo>
                    <a:pt x="14342" y="4882"/>
                    <a:pt x="14329" y="4752"/>
                    <a:pt x="14239" y="4681"/>
                  </a:cubicBezTo>
                  <a:lnTo>
                    <a:pt x="8553" y="47"/>
                  </a:lnTo>
                  <a:cubicBezTo>
                    <a:pt x="8515" y="17"/>
                    <a:pt x="8471" y="0"/>
                    <a:pt x="84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9"/>
            <p:cNvSpPr/>
            <p:nvPr/>
          </p:nvSpPr>
          <p:spPr>
            <a:xfrm>
              <a:off x="5158938" y="4363975"/>
              <a:ext cx="50075" cy="50000"/>
            </a:xfrm>
            <a:custGeom>
              <a:avLst/>
              <a:gdLst/>
              <a:ahLst/>
              <a:cxnLst/>
              <a:rect l="l" t="t" r="r" b="b"/>
              <a:pathLst>
                <a:path w="2003" h="2000" extrusionOk="0">
                  <a:moveTo>
                    <a:pt x="1001" y="1"/>
                  </a:moveTo>
                  <a:cubicBezTo>
                    <a:pt x="452" y="1"/>
                    <a:pt x="1" y="450"/>
                    <a:pt x="1" y="1001"/>
                  </a:cubicBezTo>
                  <a:cubicBezTo>
                    <a:pt x="1" y="1549"/>
                    <a:pt x="450" y="1999"/>
                    <a:pt x="1001" y="1999"/>
                  </a:cubicBezTo>
                  <a:cubicBezTo>
                    <a:pt x="1552" y="1999"/>
                    <a:pt x="2002" y="1549"/>
                    <a:pt x="2001" y="1001"/>
                  </a:cubicBezTo>
                  <a:cubicBezTo>
                    <a:pt x="2001" y="452"/>
                    <a:pt x="1552" y="1"/>
                    <a:pt x="100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9"/>
            <p:cNvSpPr/>
            <p:nvPr/>
          </p:nvSpPr>
          <p:spPr>
            <a:xfrm>
              <a:off x="4858888" y="4121800"/>
              <a:ext cx="323800" cy="221000"/>
            </a:xfrm>
            <a:custGeom>
              <a:avLst/>
              <a:gdLst/>
              <a:ahLst/>
              <a:cxnLst/>
              <a:rect l="l" t="t" r="r" b="b"/>
              <a:pathLst>
                <a:path w="12952" h="8840" extrusionOk="0">
                  <a:moveTo>
                    <a:pt x="12729" y="1"/>
                  </a:moveTo>
                  <a:cubicBezTo>
                    <a:pt x="12632" y="1"/>
                    <a:pt x="12538" y="90"/>
                    <a:pt x="12532" y="198"/>
                  </a:cubicBezTo>
                  <a:lnTo>
                    <a:pt x="12326" y="4710"/>
                  </a:lnTo>
                  <a:lnTo>
                    <a:pt x="4793" y="8425"/>
                  </a:lnTo>
                  <a:lnTo>
                    <a:pt x="208" y="8425"/>
                  </a:lnTo>
                  <a:cubicBezTo>
                    <a:pt x="94" y="8425"/>
                    <a:pt x="1" y="8518"/>
                    <a:pt x="1" y="8632"/>
                  </a:cubicBezTo>
                  <a:cubicBezTo>
                    <a:pt x="1" y="8747"/>
                    <a:pt x="94" y="8840"/>
                    <a:pt x="208" y="8840"/>
                  </a:cubicBezTo>
                  <a:lnTo>
                    <a:pt x="4842" y="8840"/>
                  </a:lnTo>
                  <a:cubicBezTo>
                    <a:pt x="4875" y="8840"/>
                    <a:pt x="4905" y="8832"/>
                    <a:pt x="4935" y="8818"/>
                  </a:cubicBezTo>
                  <a:lnTo>
                    <a:pt x="12622" y="5027"/>
                  </a:lnTo>
                  <a:cubicBezTo>
                    <a:pt x="12688" y="4994"/>
                    <a:pt x="12733" y="4926"/>
                    <a:pt x="12737" y="4851"/>
                  </a:cubicBezTo>
                  <a:lnTo>
                    <a:pt x="12947" y="218"/>
                  </a:lnTo>
                  <a:cubicBezTo>
                    <a:pt x="12951" y="103"/>
                    <a:pt x="12863" y="6"/>
                    <a:pt x="12748" y="2"/>
                  </a:cubicBezTo>
                  <a:cubicBezTo>
                    <a:pt x="12742" y="1"/>
                    <a:pt x="12736" y="1"/>
                    <a:pt x="127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9"/>
            <p:cNvSpPr/>
            <p:nvPr/>
          </p:nvSpPr>
          <p:spPr>
            <a:xfrm>
              <a:off x="5148388" y="4103275"/>
              <a:ext cx="39550" cy="39550"/>
            </a:xfrm>
            <a:custGeom>
              <a:avLst/>
              <a:gdLst/>
              <a:ahLst/>
              <a:cxnLst/>
              <a:rect l="l" t="t" r="r" b="b"/>
              <a:pathLst>
                <a:path w="1582" h="1582" extrusionOk="0">
                  <a:moveTo>
                    <a:pt x="792" y="0"/>
                  </a:moveTo>
                  <a:cubicBezTo>
                    <a:pt x="357" y="0"/>
                    <a:pt x="1" y="357"/>
                    <a:pt x="1" y="790"/>
                  </a:cubicBezTo>
                  <a:cubicBezTo>
                    <a:pt x="1" y="1225"/>
                    <a:pt x="357" y="1581"/>
                    <a:pt x="792" y="1581"/>
                  </a:cubicBezTo>
                  <a:cubicBezTo>
                    <a:pt x="1227" y="1581"/>
                    <a:pt x="1582" y="1226"/>
                    <a:pt x="1582" y="790"/>
                  </a:cubicBezTo>
                  <a:cubicBezTo>
                    <a:pt x="1582" y="357"/>
                    <a:pt x="1227" y="0"/>
                    <a:pt x="79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9"/>
            <p:cNvSpPr/>
            <p:nvPr/>
          </p:nvSpPr>
          <p:spPr>
            <a:xfrm>
              <a:off x="4882488" y="4079700"/>
              <a:ext cx="602975" cy="244675"/>
            </a:xfrm>
            <a:custGeom>
              <a:avLst/>
              <a:gdLst/>
              <a:ahLst/>
              <a:cxnLst/>
              <a:rect l="l" t="t" r="r" b="b"/>
              <a:pathLst>
                <a:path w="24119" h="9787" extrusionOk="0">
                  <a:moveTo>
                    <a:pt x="1" y="1"/>
                  </a:moveTo>
                  <a:lnTo>
                    <a:pt x="1" y="416"/>
                  </a:lnTo>
                  <a:lnTo>
                    <a:pt x="4650" y="416"/>
                  </a:lnTo>
                  <a:lnTo>
                    <a:pt x="13391" y="9682"/>
                  </a:lnTo>
                  <a:lnTo>
                    <a:pt x="24115" y="9787"/>
                  </a:lnTo>
                  <a:lnTo>
                    <a:pt x="24118" y="9372"/>
                  </a:lnTo>
                  <a:lnTo>
                    <a:pt x="13572" y="9269"/>
                  </a:lnTo>
                  <a:lnTo>
                    <a:pt x="48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9"/>
            <p:cNvSpPr/>
            <p:nvPr/>
          </p:nvSpPr>
          <p:spPr>
            <a:xfrm>
              <a:off x="5453788" y="4298100"/>
              <a:ext cx="44800" cy="44850"/>
            </a:xfrm>
            <a:custGeom>
              <a:avLst/>
              <a:gdLst/>
              <a:ahLst/>
              <a:cxnLst/>
              <a:rect l="l" t="t" r="r" b="b"/>
              <a:pathLst>
                <a:path w="1792" h="1794" extrusionOk="0">
                  <a:moveTo>
                    <a:pt x="896" y="1"/>
                  </a:moveTo>
                  <a:cubicBezTo>
                    <a:pt x="401" y="1"/>
                    <a:pt x="0" y="403"/>
                    <a:pt x="0" y="898"/>
                  </a:cubicBezTo>
                  <a:cubicBezTo>
                    <a:pt x="0" y="1393"/>
                    <a:pt x="401" y="1793"/>
                    <a:pt x="896" y="1793"/>
                  </a:cubicBezTo>
                  <a:cubicBezTo>
                    <a:pt x="1391" y="1793"/>
                    <a:pt x="1791" y="1393"/>
                    <a:pt x="1791" y="898"/>
                  </a:cubicBezTo>
                  <a:cubicBezTo>
                    <a:pt x="1791" y="403"/>
                    <a:pt x="1391" y="1"/>
                    <a:pt x="89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9"/>
            <p:cNvSpPr/>
            <p:nvPr/>
          </p:nvSpPr>
          <p:spPr>
            <a:xfrm>
              <a:off x="4837763" y="4050675"/>
              <a:ext cx="136825" cy="155275"/>
            </a:xfrm>
            <a:custGeom>
              <a:avLst/>
              <a:gdLst/>
              <a:ahLst/>
              <a:cxnLst/>
              <a:rect l="l" t="t" r="r" b="b"/>
              <a:pathLst>
                <a:path w="5473" h="6211" extrusionOk="0">
                  <a:moveTo>
                    <a:pt x="5059" y="0"/>
                  </a:moveTo>
                  <a:lnTo>
                    <a:pt x="5059" y="5795"/>
                  </a:lnTo>
                  <a:lnTo>
                    <a:pt x="0" y="5795"/>
                  </a:lnTo>
                  <a:lnTo>
                    <a:pt x="0" y="6210"/>
                  </a:lnTo>
                  <a:lnTo>
                    <a:pt x="5472" y="6210"/>
                  </a:lnTo>
                  <a:lnTo>
                    <a:pt x="547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9"/>
            <p:cNvSpPr/>
            <p:nvPr/>
          </p:nvSpPr>
          <p:spPr>
            <a:xfrm>
              <a:off x="4950988" y="4024375"/>
              <a:ext cx="36850" cy="36875"/>
            </a:xfrm>
            <a:custGeom>
              <a:avLst/>
              <a:gdLst/>
              <a:ahLst/>
              <a:cxnLst/>
              <a:rect l="l" t="t" r="r" b="b"/>
              <a:pathLst>
                <a:path w="1474" h="1475" extrusionOk="0">
                  <a:moveTo>
                    <a:pt x="742" y="1"/>
                  </a:moveTo>
                  <a:cubicBezTo>
                    <a:pt x="741" y="1"/>
                    <a:pt x="739" y="1"/>
                    <a:pt x="737" y="1"/>
                  </a:cubicBezTo>
                  <a:cubicBezTo>
                    <a:pt x="331" y="1"/>
                    <a:pt x="0" y="330"/>
                    <a:pt x="0" y="737"/>
                  </a:cubicBezTo>
                  <a:cubicBezTo>
                    <a:pt x="0" y="1142"/>
                    <a:pt x="329" y="1474"/>
                    <a:pt x="737" y="1474"/>
                  </a:cubicBezTo>
                  <a:cubicBezTo>
                    <a:pt x="1143" y="1474"/>
                    <a:pt x="1474" y="1145"/>
                    <a:pt x="1474" y="737"/>
                  </a:cubicBezTo>
                  <a:cubicBezTo>
                    <a:pt x="1474" y="331"/>
                    <a:pt x="1146" y="1"/>
                    <a:pt x="74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9"/>
            <p:cNvSpPr/>
            <p:nvPr/>
          </p:nvSpPr>
          <p:spPr>
            <a:xfrm>
              <a:off x="4877613" y="4065625"/>
              <a:ext cx="36850" cy="36850"/>
            </a:xfrm>
            <a:custGeom>
              <a:avLst/>
              <a:gdLst/>
              <a:ahLst/>
              <a:cxnLst/>
              <a:rect l="l" t="t" r="r" b="b"/>
              <a:pathLst>
                <a:path w="1474" h="1474" extrusionOk="0">
                  <a:moveTo>
                    <a:pt x="737" y="0"/>
                  </a:moveTo>
                  <a:cubicBezTo>
                    <a:pt x="330" y="0"/>
                    <a:pt x="0" y="329"/>
                    <a:pt x="0" y="737"/>
                  </a:cubicBezTo>
                  <a:cubicBezTo>
                    <a:pt x="0" y="1143"/>
                    <a:pt x="329" y="1474"/>
                    <a:pt x="737" y="1474"/>
                  </a:cubicBezTo>
                  <a:cubicBezTo>
                    <a:pt x="1143" y="1474"/>
                    <a:pt x="1473" y="1145"/>
                    <a:pt x="1473" y="737"/>
                  </a:cubicBezTo>
                  <a:cubicBezTo>
                    <a:pt x="1473" y="332"/>
                    <a:pt x="1143"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9"/>
            <p:cNvSpPr/>
            <p:nvPr/>
          </p:nvSpPr>
          <p:spPr>
            <a:xfrm>
              <a:off x="4820988" y="4184925"/>
              <a:ext cx="36850" cy="36850"/>
            </a:xfrm>
            <a:custGeom>
              <a:avLst/>
              <a:gdLst/>
              <a:ahLst/>
              <a:cxnLst/>
              <a:rect l="l" t="t" r="r" b="b"/>
              <a:pathLst>
                <a:path w="1474" h="1474" extrusionOk="0">
                  <a:moveTo>
                    <a:pt x="737" y="0"/>
                  </a:moveTo>
                  <a:cubicBezTo>
                    <a:pt x="331" y="0"/>
                    <a:pt x="0" y="331"/>
                    <a:pt x="0" y="737"/>
                  </a:cubicBezTo>
                  <a:cubicBezTo>
                    <a:pt x="0" y="1145"/>
                    <a:pt x="331" y="1474"/>
                    <a:pt x="737" y="1474"/>
                  </a:cubicBezTo>
                  <a:cubicBezTo>
                    <a:pt x="1145" y="1474"/>
                    <a:pt x="1474" y="1145"/>
                    <a:pt x="1474" y="737"/>
                  </a:cubicBezTo>
                  <a:cubicBezTo>
                    <a:pt x="1474" y="331"/>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9"/>
            <p:cNvSpPr/>
            <p:nvPr/>
          </p:nvSpPr>
          <p:spPr>
            <a:xfrm>
              <a:off x="4819163" y="4237600"/>
              <a:ext cx="36850" cy="36850"/>
            </a:xfrm>
            <a:custGeom>
              <a:avLst/>
              <a:gdLst/>
              <a:ahLst/>
              <a:cxnLst/>
              <a:rect l="l" t="t" r="r" b="b"/>
              <a:pathLst>
                <a:path w="1474" h="1474" extrusionOk="0">
                  <a:moveTo>
                    <a:pt x="737" y="0"/>
                  </a:moveTo>
                  <a:cubicBezTo>
                    <a:pt x="331" y="0"/>
                    <a:pt x="1" y="331"/>
                    <a:pt x="1" y="737"/>
                  </a:cubicBezTo>
                  <a:cubicBezTo>
                    <a:pt x="1" y="1143"/>
                    <a:pt x="331" y="1474"/>
                    <a:pt x="737" y="1474"/>
                  </a:cubicBezTo>
                  <a:cubicBezTo>
                    <a:pt x="1144" y="1474"/>
                    <a:pt x="1474" y="1143"/>
                    <a:pt x="1474" y="737"/>
                  </a:cubicBezTo>
                  <a:cubicBezTo>
                    <a:pt x="1474" y="331"/>
                    <a:pt x="1144"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9"/>
            <p:cNvSpPr/>
            <p:nvPr/>
          </p:nvSpPr>
          <p:spPr>
            <a:xfrm>
              <a:off x="4842088" y="4318650"/>
              <a:ext cx="36850" cy="36850"/>
            </a:xfrm>
            <a:custGeom>
              <a:avLst/>
              <a:gdLst/>
              <a:ahLst/>
              <a:cxnLst/>
              <a:rect l="l" t="t" r="r" b="b"/>
              <a:pathLst>
                <a:path w="1474" h="1474" extrusionOk="0">
                  <a:moveTo>
                    <a:pt x="737" y="0"/>
                  </a:moveTo>
                  <a:cubicBezTo>
                    <a:pt x="331" y="0"/>
                    <a:pt x="0" y="329"/>
                    <a:pt x="0" y="737"/>
                  </a:cubicBezTo>
                  <a:cubicBezTo>
                    <a:pt x="0" y="1143"/>
                    <a:pt x="330" y="1473"/>
                    <a:pt x="737" y="1473"/>
                  </a:cubicBezTo>
                  <a:cubicBezTo>
                    <a:pt x="1143" y="1473"/>
                    <a:pt x="1474" y="1144"/>
                    <a:pt x="1474" y="737"/>
                  </a:cubicBezTo>
                  <a:cubicBezTo>
                    <a:pt x="1474" y="332"/>
                    <a:pt x="1145"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9"/>
            <p:cNvSpPr/>
            <p:nvPr/>
          </p:nvSpPr>
          <p:spPr>
            <a:xfrm>
              <a:off x="5306463" y="4042800"/>
              <a:ext cx="94625" cy="339625"/>
            </a:xfrm>
            <a:custGeom>
              <a:avLst/>
              <a:gdLst/>
              <a:ahLst/>
              <a:cxnLst/>
              <a:rect l="l" t="t" r="r" b="b"/>
              <a:pathLst>
                <a:path w="3785" h="13585" extrusionOk="0">
                  <a:moveTo>
                    <a:pt x="3370" y="0"/>
                  </a:moveTo>
                  <a:lnTo>
                    <a:pt x="3370" y="3488"/>
                  </a:lnTo>
                  <a:lnTo>
                    <a:pt x="1" y="6541"/>
                  </a:lnTo>
                  <a:lnTo>
                    <a:pt x="1" y="13585"/>
                  </a:lnTo>
                  <a:lnTo>
                    <a:pt x="414" y="13585"/>
                  </a:lnTo>
                  <a:lnTo>
                    <a:pt x="414" y="6725"/>
                  </a:lnTo>
                  <a:lnTo>
                    <a:pt x="3785" y="3671"/>
                  </a:lnTo>
                  <a:lnTo>
                    <a:pt x="3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9"/>
            <p:cNvSpPr/>
            <p:nvPr/>
          </p:nvSpPr>
          <p:spPr>
            <a:xfrm>
              <a:off x="5293213" y="4363950"/>
              <a:ext cx="42150" cy="42125"/>
            </a:xfrm>
            <a:custGeom>
              <a:avLst/>
              <a:gdLst/>
              <a:ahLst/>
              <a:cxnLst/>
              <a:rect l="l" t="t" r="r" b="b"/>
              <a:pathLst>
                <a:path w="1686" h="1685" extrusionOk="0">
                  <a:moveTo>
                    <a:pt x="843" y="0"/>
                  </a:moveTo>
                  <a:cubicBezTo>
                    <a:pt x="378" y="0"/>
                    <a:pt x="0" y="377"/>
                    <a:pt x="0" y="842"/>
                  </a:cubicBezTo>
                  <a:cubicBezTo>
                    <a:pt x="0" y="1307"/>
                    <a:pt x="378" y="1684"/>
                    <a:pt x="843" y="1684"/>
                  </a:cubicBezTo>
                  <a:cubicBezTo>
                    <a:pt x="1308" y="1684"/>
                    <a:pt x="1685" y="1307"/>
                    <a:pt x="1685" y="842"/>
                  </a:cubicBezTo>
                  <a:cubicBezTo>
                    <a:pt x="1685" y="377"/>
                    <a:pt x="1308" y="0"/>
                    <a:pt x="84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9"/>
            <p:cNvSpPr/>
            <p:nvPr/>
          </p:nvSpPr>
          <p:spPr>
            <a:xfrm>
              <a:off x="5227388" y="3979675"/>
              <a:ext cx="216550" cy="249950"/>
            </a:xfrm>
            <a:custGeom>
              <a:avLst/>
              <a:gdLst/>
              <a:ahLst/>
              <a:cxnLst/>
              <a:rect l="l" t="t" r="r" b="b"/>
              <a:pathLst>
                <a:path w="8662" h="9998" extrusionOk="0">
                  <a:moveTo>
                    <a:pt x="321" y="1"/>
                  </a:moveTo>
                  <a:cubicBezTo>
                    <a:pt x="221" y="1"/>
                    <a:pt x="113" y="88"/>
                    <a:pt x="108" y="202"/>
                  </a:cubicBezTo>
                  <a:lnTo>
                    <a:pt x="2" y="4203"/>
                  </a:lnTo>
                  <a:cubicBezTo>
                    <a:pt x="1" y="4275"/>
                    <a:pt x="35" y="4342"/>
                    <a:pt x="94" y="4381"/>
                  </a:cubicBezTo>
                  <a:lnTo>
                    <a:pt x="8309" y="9961"/>
                  </a:lnTo>
                  <a:cubicBezTo>
                    <a:pt x="8345" y="9986"/>
                    <a:pt x="8385" y="9997"/>
                    <a:pt x="8425" y="9997"/>
                  </a:cubicBezTo>
                  <a:cubicBezTo>
                    <a:pt x="8491" y="9997"/>
                    <a:pt x="8557" y="9966"/>
                    <a:pt x="8597" y="9908"/>
                  </a:cubicBezTo>
                  <a:cubicBezTo>
                    <a:pt x="8661" y="9814"/>
                    <a:pt x="8636" y="9685"/>
                    <a:pt x="8541" y="9621"/>
                  </a:cubicBezTo>
                  <a:lnTo>
                    <a:pt x="422" y="4102"/>
                  </a:lnTo>
                  <a:lnTo>
                    <a:pt x="523" y="212"/>
                  </a:lnTo>
                  <a:cubicBezTo>
                    <a:pt x="527" y="98"/>
                    <a:pt x="436" y="3"/>
                    <a:pt x="32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9"/>
            <p:cNvSpPr/>
            <p:nvPr/>
          </p:nvSpPr>
          <p:spPr>
            <a:xfrm>
              <a:off x="5422163" y="4205950"/>
              <a:ext cx="44850" cy="44825"/>
            </a:xfrm>
            <a:custGeom>
              <a:avLst/>
              <a:gdLst/>
              <a:ahLst/>
              <a:cxnLst/>
              <a:rect l="l" t="t" r="r" b="b"/>
              <a:pathLst>
                <a:path w="1794" h="1793" extrusionOk="0">
                  <a:moveTo>
                    <a:pt x="896" y="0"/>
                  </a:moveTo>
                  <a:cubicBezTo>
                    <a:pt x="403" y="0"/>
                    <a:pt x="1" y="401"/>
                    <a:pt x="1" y="896"/>
                  </a:cubicBezTo>
                  <a:cubicBezTo>
                    <a:pt x="1" y="1391"/>
                    <a:pt x="403" y="1793"/>
                    <a:pt x="896" y="1793"/>
                  </a:cubicBezTo>
                  <a:cubicBezTo>
                    <a:pt x="1391" y="1793"/>
                    <a:pt x="1793" y="1391"/>
                    <a:pt x="1793" y="896"/>
                  </a:cubicBezTo>
                  <a:cubicBezTo>
                    <a:pt x="1793" y="401"/>
                    <a:pt x="1391" y="0"/>
                    <a:pt x="89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9"/>
            <p:cNvSpPr/>
            <p:nvPr/>
          </p:nvSpPr>
          <p:spPr>
            <a:xfrm>
              <a:off x="5080063" y="3992775"/>
              <a:ext cx="247425" cy="52575"/>
            </a:xfrm>
            <a:custGeom>
              <a:avLst/>
              <a:gdLst/>
              <a:ahLst/>
              <a:cxnLst/>
              <a:rect l="l" t="t" r="r" b="b"/>
              <a:pathLst>
                <a:path w="9897" h="2103" extrusionOk="0">
                  <a:moveTo>
                    <a:pt x="0" y="0"/>
                  </a:moveTo>
                  <a:lnTo>
                    <a:pt x="0" y="2103"/>
                  </a:lnTo>
                  <a:lnTo>
                    <a:pt x="9897" y="2103"/>
                  </a:lnTo>
                  <a:lnTo>
                    <a:pt x="9897" y="1688"/>
                  </a:lnTo>
                  <a:lnTo>
                    <a:pt x="415" y="1688"/>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9"/>
            <p:cNvSpPr/>
            <p:nvPr/>
          </p:nvSpPr>
          <p:spPr>
            <a:xfrm>
              <a:off x="5303763" y="4024300"/>
              <a:ext cx="34250" cy="34300"/>
            </a:xfrm>
            <a:custGeom>
              <a:avLst/>
              <a:gdLst/>
              <a:ahLst/>
              <a:cxnLst/>
              <a:rect l="l" t="t" r="r" b="b"/>
              <a:pathLst>
                <a:path w="1370" h="1372" extrusionOk="0">
                  <a:moveTo>
                    <a:pt x="685" y="1"/>
                  </a:moveTo>
                  <a:cubicBezTo>
                    <a:pt x="306" y="1"/>
                    <a:pt x="0" y="308"/>
                    <a:pt x="0" y="686"/>
                  </a:cubicBezTo>
                  <a:cubicBezTo>
                    <a:pt x="0" y="1064"/>
                    <a:pt x="306" y="1371"/>
                    <a:pt x="685" y="1371"/>
                  </a:cubicBezTo>
                  <a:cubicBezTo>
                    <a:pt x="1063" y="1371"/>
                    <a:pt x="1369" y="1064"/>
                    <a:pt x="1369" y="686"/>
                  </a:cubicBezTo>
                  <a:cubicBezTo>
                    <a:pt x="1369" y="308"/>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9"/>
            <p:cNvSpPr/>
            <p:nvPr/>
          </p:nvSpPr>
          <p:spPr>
            <a:xfrm>
              <a:off x="5568263" y="4029425"/>
              <a:ext cx="34275" cy="34250"/>
            </a:xfrm>
            <a:custGeom>
              <a:avLst/>
              <a:gdLst/>
              <a:ahLst/>
              <a:cxnLst/>
              <a:rect l="l" t="t" r="r" b="b"/>
              <a:pathLst>
                <a:path w="1371" h="1370" extrusionOk="0">
                  <a:moveTo>
                    <a:pt x="686" y="0"/>
                  </a:moveTo>
                  <a:cubicBezTo>
                    <a:pt x="308" y="0"/>
                    <a:pt x="0" y="307"/>
                    <a:pt x="0" y="686"/>
                  </a:cubicBezTo>
                  <a:cubicBezTo>
                    <a:pt x="0" y="1063"/>
                    <a:pt x="308" y="1369"/>
                    <a:pt x="686" y="1369"/>
                  </a:cubicBezTo>
                  <a:cubicBezTo>
                    <a:pt x="1063" y="1369"/>
                    <a:pt x="1371" y="1063"/>
                    <a:pt x="1371" y="686"/>
                  </a:cubicBezTo>
                  <a:cubicBezTo>
                    <a:pt x="1371"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9"/>
            <p:cNvSpPr/>
            <p:nvPr/>
          </p:nvSpPr>
          <p:spPr>
            <a:xfrm>
              <a:off x="5725763" y="4029425"/>
              <a:ext cx="34250" cy="34250"/>
            </a:xfrm>
            <a:custGeom>
              <a:avLst/>
              <a:gdLst/>
              <a:ahLst/>
              <a:cxnLst/>
              <a:rect l="l" t="t" r="r" b="b"/>
              <a:pathLst>
                <a:path w="1370" h="1370" extrusionOk="0">
                  <a:moveTo>
                    <a:pt x="686" y="0"/>
                  </a:moveTo>
                  <a:cubicBezTo>
                    <a:pt x="306" y="0"/>
                    <a:pt x="0" y="307"/>
                    <a:pt x="0" y="686"/>
                  </a:cubicBezTo>
                  <a:cubicBezTo>
                    <a:pt x="0" y="1063"/>
                    <a:pt x="306" y="1369"/>
                    <a:pt x="686" y="1369"/>
                  </a:cubicBezTo>
                  <a:cubicBezTo>
                    <a:pt x="1063" y="1369"/>
                    <a:pt x="1369" y="1063"/>
                    <a:pt x="1369" y="686"/>
                  </a:cubicBezTo>
                  <a:cubicBezTo>
                    <a:pt x="1369" y="307"/>
                    <a:pt x="1063"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9"/>
            <p:cNvSpPr/>
            <p:nvPr/>
          </p:nvSpPr>
          <p:spPr>
            <a:xfrm>
              <a:off x="5704338" y="4394875"/>
              <a:ext cx="34275" cy="34250"/>
            </a:xfrm>
            <a:custGeom>
              <a:avLst/>
              <a:gdLst/>
              <a:ahLst/>
              <a:cxnLst/>
              <a:rect l="l" t="t" r="r" b="b"/>
              <a:pathLst>
                <a:path w="1371" h="1370" extrusionOk="0">
                  <a:moveTo>
                    <a:pt x="686" y="1"/>
                  </a:moveTo>
                  <a:cubicBezTo>
                    <a:pt x="308" y="1"/>
                    <a:pt x="0" y="307"/>
                    <a:pt x="0" y="685"/>
                  </a:cubicBezTo>
                  <a:cubicBezTo>
                    <a:pt x="0" y="1064"/>
                    <a:pt x="308" y="1370"/>
                    <a:pt x="686" y="1370"/>
                  </a:cubicBezTo>
                  <a:cubicBezTo>
                    <a:pt x="1063" y="1370"/>
                    <a:pt x="1371" y="1064"/>
                    <a:pt x="1371" y="685"/>
                  </a:cubicBezTo>
                  <a:cubicBezTo>
                    <a:pt x="1371" y="307"/>
                    <a:pt x="1063" y="1"/>
                    <a:pt x="68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9"/>
            <p:cNvSpPr/>
            <p:nvPr/>
          </p:nvSpPr>
          <p:spPr>
            <a:xfrm>
              <a:off x="5377113" y="4027850"/>
              <a:ext cx="34275" cy="34250"/>
            </a:xfrm>
            <a:custGeom>
              <a:avLst/>
              <a:gdLst/>
              <a:ahLst/>
              <a:cxnLst/>
              <a:rect l="l" t="t" r="r" b="b"/>
              <a:pathLst>
                <a:path w="1371" h="1370" extrusionOk="0">
                  <a:moveTo>
                    <a:pt x="685" y="0"/>
                  </a:moveTo>
                  <a:cubicBezTo>
                    <a:pt x="308" y="0"/>
                    <a:pt x="0" y="307"/>
                    <a:pt x="0" y="686"/>
                  </a:cubicBezTo>
                  <a:cubicBezTo>
                    <a:pt x="0" y="1063"/>
                    <a:pt x="308" y="1369"/>
                    <a:pt x="685" y="1369"/>
                  </a:cubicBezTo>
                  <a:cubicBezTo>
                    <a:pt x="1063" y="1369"/>
                    <a:pt x="1371" y="1063"/>
                    <a:pt x="1371" y="686"/>
                  </a:cubicBezTo>
                  <a:cubicBezTo>
                    <a:pt x="1371" y="307"/>
                    <a:pt x="1063" y="0"/>
                    <a:pt x="68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9"/>
            <p:cNvSpPr/>
            <p:nvPr/>
          </p:nvSpPr>
          <p:spPr>
            <a:xfrm>
              <a:off x="5517788" y="4445350"/>
              <a:ext cx="34300" cy="34250"/>
            </a:xfrm>
            <a:custGeom>
              <a:avLst/>
              <a:gdLst/>
              <a:ahLst/>
              <a:cxnLst/>
              <a:rect l="l" t="t" r="r" b="b"/>
              <a:pathLst>
                <a:path w="1372" h="1370" extrusionOk="0">
                  <a:moveTo>
                    <a:pt x="686" y="0"/>
                  </a:moveTo>
                  <a:cubicBezTo>
                    <a:pt x="307" y="0"/>
                    <a:pt x="1" y="306"/>
                    <a:pt x="1" y="686"/>
                  </a:cubicBezTo>
                  <a:cubicBezTo>
                    <a:pt x="1" y="1063"/>
                    <a:pt x="307" y="1369"/>
                    <a:pt x="686" y="1369"/>
                  </a:cubicBezTo>
                  <a:cubicBezTo>
                    <a:pt x="1064" y="1369"/>
                    <a:pt x="1371" y="1063"/>
                    <a:pt x="1371" y="686"/>
                  </a:cubicBezTo>
                  <a:cubicBezTo>
                    <a:pt x="1371" y="306"/>
                    <a:pt x="1064" y="0"/>
                    <a:pt x="686"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9"/>
            <p:cNvSpPr/>
            <p:nvPr/>
          </p:nvSpPr>
          <p:spPr>
            <a:xfrm>
              <a:off x="5065188" y="3967725"/>
              <a:ext cx="34250" cy="34250"/>
            </a:xfrm>
            <a:custGeom>
              <a:avLst/>
              <a:gdLst/>
              <a:ahLst/>
              <a:cxnLst/>
              <a:rect l="l" t="t" r="r" b="b"/>
              <a:pathLst>
                <a:path w="1370" h="1370" extrusionOk="0">
                  <a:moveTo>
                    <a:pt x="685" y="1"/>
                  </a:moveTo>
                  <a:cubicBezTo>
                    <a:pt x="306" y="1"/>
                    <a:pt x="0" y="307"/>
                    <a:pt x="0" y="686"/>
                  </a:cubicBezTo>
                  <a:cubicBezTo>
                    <a:pt x="0" y="1064"/>
                    <a:pt x="306" y="1370"/>
                    <a:pt x="685" y="1370"/>
                  </a:cubicBezTo>
                  <a:cubicBezTo>
                    <a:pt x="1063" y="1370"/>
                    <a:pt x="1369" y="1064"/>
                    <a:pt x="1369" y="686"/>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9"/>
            <p:cNvSpPr/>
            <p:nvPr/>
          </p:nvSpPr>
          <p:spPr>
            <a:xfrm>
              <a:off x="5218113" y="3961650"/>
              <a:ext cx="34250" cy="34250"/>
            </a:xfrm>
            <a:custGeom>
              <a:avLst/>
              <a:gdLst/>
              <a:ahLst/>
              <a:cxnLst/>
              <a:rect l="l" t="t" r="r" b="b"/>
              <a:pathLst>
                <a:path w="1370" h="1370" extrusionOk="0">
                  <a:moveTo>
                    <a:pt x="685" y="1"/>
                  </a:moveTo>
                  <a:cubicBezTo>
                    <a:pt x="306" y="1"/>
                    <a:pt x="0" y="307"/>
                    <a:pt x="0" y="684"/>
                  </a:cubicBezTo>
                  <a:cubicBezTo>
                    <a:pt x="0" y="1063"/>
                    <a:pt x="306" y="1370"/>
                    <a:pt x="685" y="1370"/>
                  </a:cubicBezTo>
                  <a:cubicBezTo>
                    <a:pt x="1063" y="1370"/>
                    <a:pt x="1369" y="1063"/>
                    <a:pt x="1369" y="684"/>
                  </a:cubicBezTo>
                  <a:cubicBezTo>
                    <a:pt x="1369" y="307"/>
                    <a:pt x="1063" y="1"/>
                    <a:pt x="6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9"/>
            <p:cNvSpPr/>
            <p:nvPr/>
          </p:nvSpPr>
          <p:spPr>
            <a:xfrm>
              <a:off x="5523513" y="4052550"/>
              <a:ext cx="74750" cy="413375"/>
            </a:xfrm>
            <a:custGeom>
              <a:avLst/>
              <a:gdLst/>
              <a:ahLst/>
              <a:cxnLst/>
              <a:rect l="l" t="t" r="r" b="b"/>
              <a:pathLst>
                <a:path w="2990" h="16535" extrusionOk="0">
                  <a:moveTo>
                    <a:pt x="2866" y="1"/>
                  </a:moveTo>
                  <a:lnTo>
                    <a:pt x="2453" y="7"/>
                  </a:lnTo>
                  <a:lnTo>
                    <a:pt x="2573" y="7666"/>
                  </a:lnTo>
                  <a:lnTo>
                    <a:pt x="1" y="13054"/>
                  </a:lnTo>
                  <a:lnTo>
                    <a:pt x="250" y="16535"/>
                  </a:lnTo>
                  <a:lnTo>
                    <a:pt x="663" y="16506"/>
                  </a:lnTo>
                  <a:lnTo>
                    <a:pt x="423" y="13133"/>
                  </a:lnTo>
                  <a:lnTo>
                    <a:pt x="2989" y="7757"/>
                  </a:lnTo>
                  <a:lnTo>
                    <a:pt x="286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9"/>
            <p:cNvSpPr/>
            <p:nvPr/>
          </p:nvSpPr>
          <p:spPr>
            <a:xfrm>
              <a:off x="5630663" y="4038325"/>
              <a:ext cx="123575" cy="377375"/>
            </a:xfrm>
            <a:custGeom>
              <a:avLst/>
              <a:gdLst/>
              <a:ahLst/>
              <a:cxnLst/>
              <a:rect l="l" t="t" r="r" b="b"/>
              <a:pathLst>
                <a:path w="4943" h="15095" extrusionOk="0">
                  <a:moveTo>
                    <a:pt x="199" y="0"/>
                  </a:moveTo>
                  <a:cubicBezTo>
                    <a:pt x="143" y="0"/>
                    <a:pt x="100" y="22"/>
                    <a:pt x="63" y="59"/>
                  </a:cubicBezTo>
                  <a:cubicBezTo>
                    <a:pt x="25" y="98"/>
                    <a:pt x="1" y="152"/>
                    <a:pt x="1" y="208"/>
                  </a:cubicBezTo>
                  <a:cubicBezTo>
                    <a:pt x="1" y="5738"/>
                    <a:pt x="357" y="5859"/>
                    <a:pt x="504" y="5906"/>
                  </a:cubicBezTo>
                  <a:cubicBezTo>
                    <a:pt x="702" y="6002"/>
                    <a:pt x="1664" y="7072"/>
                    <a:pt x="2302" y="7780"/>
                  </a:cubicBezTo>
                  <a:cubicBezTo>
                    <a:pt x="2986" y="8538"/>
                    <a:pt x="3424" y="9023"/>
                    <a:pt x="3613" y="9167"/>
                  </a:cubicBezTo>
                  <a:cubicBezTo>
                    <a:pt x="3774" y="9545"/>
                    <a:pt x="3647" y="12342"/>
                    <a:pt x="3427" y="14871"/>
                  </a:cubicBezTo>
                  <a:cubicBezTo>
                    <a:pt x="3417" y="14982"/>
                    <a:pt x="3501" y="15085"/>
                    <a:pt x="3615" y="15094"/>
                  </a:cubicBezTo>
                  <a:lnTo>
                    <a:pt x="3633" y="15094"/>
                  </a:lnTo>
                  <a:cubicBezTo>
                    <a:pt x="3740" y="15094"/>
                    <a:pt x="3831" y="15014"/>
                    <a:pt x="3842" y="14904"/>
                  </a:cubicBezTo>
                  <a:cubicBezTo>
                    <a:pt x="4173" y="11090"/>
                    <a:pt x="4183" y="9050"/>
                    <a:pt x="3873" y="8843"/>
                  </a:cubicBezTo>
                  <a:cubicBezTo>
                    <a:pt x="3734" y="8753"/>
                    <a:pt x="3139" y="8087"/>
                    <a:pt x="2611" y="7504"/>
                  </a:cubicBezTo>
                  <a:cubicBezTo>
                    <a:pt x="1531" y="6303"/>
                    <a:pt x="962" y="5687"/>
                    <a:pt x="697" y="5541"/>
                  </a:cubicBezTo>
                  <a:cubicBezTo>
                    <a:pt x="526" y="5176"/>
                    <a:pt x="423" y="2719"/>
                    <a:pt x="415" y="420"/>
                  </a:cubicBezTo>
                  <a:lnTo>
                    <a:pt x="415" y="420"/>
                  </a:lnTo>
                  <a:lnTo>
                    <a:pt x="4728" y="537"/>
                  </a:lnTo>
                  <a:cubicBezTo>
                    <a:pt x="4846" y="537"/>
                    <a:pt x="4940" y="448"/>
                    <a:pt x="4942" y="334"/>
                  </a:cubicBezTo>
                  <a:cubicBezTo>
                    <a:pt x="4943" y="219"/>
                    <a:pt x="4854" y="125"/>
                    <a:pt x="4740" y="122"/>
                  </a:cubicBezTo>
                  <a:lnTo>
                    <a:pt x="214" y="1"/>
                  </a:lnTo>
                  <a:cubicBezTo>
                    <a:pt x="209" y="0"/>
                    <a:pt x="204" y="0"/>
                    <a:pt x="19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9"/>
            <p:cNvSpPr/>
            <p:nvPr/>
          </p:nvSpPr>
          <p:spPr>
            <a:xfrm>
              <a:off x="4556413" y="4062800"/>
              <a:ext cx="139600" cy="224475"/>
            </a:xfrm>
            <a:custGeom>
              <a:avLst/>
              <a:gdLst/>
              <a:ahLst/>
              <a:cxnLst/>
              <a:rect l="l" t="t" r="r" b="b"/>
              <a:pathLst>
                <a:path w="5584" h="8979" extrusionOk="0">
                  <a:moveTo>
                    <a:pt x="1949" y="0"/>
                  </a:moveTo>
                  <a:cubicBezTo>
                    <a:pt x="1896" y="0"/>
                    <a:pt x="1842" y="20"/>
                    <a:pt x="1802" y="60"/>
                  </a:cubicBezTo>
                  <a:cubicBezTo>
                    <a:pt x="1721" y="140"/>
                    <a:pt x="1721" y="273"/>
                    <a:pt x="1802" y="353"/>
                  </a:cubicBezTo>
                  <a:cubicBezTo>
                    <a:pt x="2146" y="697"/>
                    <a:pt x="4565" y="2518"/>
                    <a:pt x="5047" y="2881"/>
                  </a:cubicBezTo>
                  <a:lnTo>
                    <a:pt x="5162" y="6314"/>
                  </a:lnTo>
                  <a:lnTo>
                    <a:pt x="151" y="8582"/>
                  </a:lnTo>
                  <a:cubicBezTo>
                    <a:pt x="46" y="8629"/>
                    <a:pt x="0" y="8752"/>
                    <a:pt x="46" y="8856"/>
                  </a:cubicBezTo>
                  <a:cubicBezTo>
                    <a:pt x="82" y="8932"/>
                    <a:pt x="158" y="8978"/>
                    <a:pt x="237" y="8978"/>
                  </a:cubicBezTo>
                  <a:cubicBezTo>
                    <a:pt x="264" y="8978"/>
                    <a:pt x="294" y="8971"/>
                    <a:pt x="322" y="8959"/>
                  </a:cubicBezTo>
                  <a:lnTo>
                    <a:pt x="5459" y="6635"/>
                  </a:lnTo>
                  <a:cubicBezTo>
                    <a:pt x="5535" y="6601"/>
                    <a:pt x="5584" y="6525"/>
                    <a:pt x="5581" y="6440"/>
                  </a:cubicBezTo>
                  <a:lnTo>
                    <a:pt x="5459" y="2770"/>
                  </a:lnTo>
                  <a:cubicBezTo>
                    <a:pt x="5456" y="2707"/>
                    <a:pt x="5426" y="2648"/>
                    <a:pt x="5376" y="2609"/>
                  </a:cubicBezTo>
                  <a:cubicBezTo>
                    <a:pt x="4365" y="1851"/>
                    <a:pt x="2378" y="342"/>
                    <a:pt x="2095" y="60"/>
                  </a:cubicBezTo>
                  <a:cubicBezTo>
                    <a:pt x="2055" y="20"/>
                    <a:pt x="2002" y="0"/>
                    <a:pt x="19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9"/>
            <p:cNvSpPr/>
            <p:nvPr/>
          </p:nvSpPr>
          <p:spPr>
            <a:xfrm>
              <a:off x="4678788" y="4013850"/>
              <a:ext cx="176200" cy="71525"/>
            </a:xfrm>
            <a:custGeom>
              <a:avLst/>
              <a:gdLst/>
              <a:ahLst/>
              <a:cxnLst/>
              <a:rect l="l" t="t" r="r" b="b"/>
              <a:pathLst>
                <a:path w="7048" h="2861" extrusionOk="0">
                  <a:moveTo>
                    <a:pt x="233" y="0"/>
                  </a:moveTo>
                  <a:cubicBezTo>
                    <a:pt x="173" y="0"/>
                    <a:pt x="113" y="26"/>
                    <a:pt x="72" y="76"/>
                  </a:cubicBezTo>
                  <a:cubicBezTo>
                    <a:pt x="1" y="164"/>
                    <a:pt x="14" y="294"/>
                    <a:pt x="101" y="367"/>
                  </a:cubicBezTo>
                  <a:lnTo>
                    <a:pt x="2915" y="2692"/>
                  </a:lnTo>
                  <a:cubicBezTo>
                    <a:pt x="2950" y="2721"/>
                    <a:pt x="2993" y="2736"/>
                    <a:pt x="3041" y="2739"/>
                  </a:cubicBezTo>
                  <a:lnTo>
                    <a:pt x="6833" y="2861"/>
                  </a:lnTo>
                  <a:lnTo>
                    <a:pt x="6840" y="2861"/>
                  </a:lnTo>
                  <a:cubicBezTo>
                    <a:pt x="6953" y="2861"/>
                    <a:pt x="7045" y="2771"/>
                    <a:pt x="7045" y="2659"/>
                  </a:cubicBezTo>
                  <a:cubicBezTo>
                    <a:pt x="7047" y="2547"/>
                    <a:pt x="6959" y="2450"/>
                    <a:pt x="6844" y="2447"/>
                  </a:cubicBezTo>
                  <a:lnTo>
                    <a:pt x="3122" y="2327"/>
                  </a:lnTo>
                  <a:lnTo>
                    <a:pt x="364" y="47"/>
                  </a:lnTo>
                  <a:cubicBezTo>
                    <a:pt x="326" y="15"/>
                    <a:pt x="279" y="0"/>
                    <a:pt x="2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9"/>
            <p:cNvSpPr/>
            <p:nvPr/>
          </p:nvSpPr>
          <p:spPr>
            <a:xfrm>
              <a:off x="4713088" y="4279875"/>
              <a:ext cx="95400" cy="169475"/>
            </a:xfrm>
            <a:custGeom>
              <a:avLst/>
              <a:gdLst/>
              <a:ahLst/>
              <a:cxnLst/>
              <a:rect l="l" t="t" r="r" b="b"/>
              <a:pathLst>
                <a:path w="3816" h="6779" extrusionOk="0">
                  <a:moveTo>
                    <a:pt x="3512" y="1"/>
                  </a:moveTo>
                  <a:cubicBezTo>
                    <a:pt x="3425" y="1"/>
                    <a:pt x="3344" y="56"/>
                    <a:pt x="3315" y="142"/>
                  </a:cubicBezTo>
                  <a:cubicBezTo>
                    <a:pt x="3304" y="178"/>
                    <a:pt x="3301" y="215"/>
                    <a:pt x="3308" y="249"/>
                  </a:cubicBezTo>
                  <a:cubicBezTo>
                    <a:pt x="3060" y="601"/>
                    <a:pt x="1517" y="1880"/>
                    <a:pt x="82" y="2980"/>
                  </a:cubicBezTo>
                  <a:cubicBezTo>
                    <a:pt x="29" y="3022"/>
                    <a:pt x="1" y="3086"/>
                    <a:pt x="2" y="3152"/>
                  </a:cubicBezTo>
                  <a:lnTo>
                    <a:pt x="124" y="6578"/>
                  </a:lnTo>
                  <a:cubicBezTo>
                    <a:pt x="129" y="6691"/>
                    <a:pt x="219" y="6778"/>
                    <a:pt x="331" y="6778"/>
                  </a:cubicBezTo>
                  <a:cubicBezTo>
                    <a:pt x="332" y="6778"/>
                    <a:pt x="337" y="6778"/>
                    <a:pt x="338" y="6777"/>
                  </a:cubicBezTo>
                  <a:cubicBezTo>
                    <a:pt x="453" y="6772"/>
                    <a:pt x="543" y="6677"/>
                    <a:pt x="538" y="6562"/>
                  </a:cubicBezTo>
                  <a:lnTo>
                    <a:pt x="421" y="3243"/>
                  </a:lnTo>
                  <a:cubicBezTo>
                    <a:pt x="3816" y="635"/>
                    <a:pt x="3764" y="332"/>
                    <a:pt x="3743" y="201"/>
                  </a:cubicBezTo>
                  <a:cubicBezTo>
                    <a:pt x="3730" y="126"/>
                    <a:pt x="3651" y="36"/>
                    <a:pt x="3578" y="12"/>
                  </a:cubicBezTo>
                  <a:cubicBezTo>
                    <a:pt x="3556" y="4"/>
                    <a:pt x="3534" y="1"/>
                    <a:pt x="351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9"/>
            <p:cNvSpPr/>
            <p:nvPr/>
          </p:nvSpPr>
          <p:spPr>
            <a:xfrm>
              <a:off x="4645713" y="4160625"/>
              <a:ext cx="114425" cy="258150"/>
            </a:xfrm>
            <a:custGeom>
              <a:avLst/>
              <a:gdLst/>
              <a:ahLst/>
              <a:cxnLst/>
              <a:rect l="l" t="t" r="r" b="b"/>
              <a:pathLst>
                <a:path w="4577" h="10326" extrusionOk="0">
                  <a:moveTo>
                    <a:pt x="4369" y="1"/>
                  </a:moveTo>
                  <a:cubicBezTo>
                    <a:pt x="4255" y="1"/>
                    <a:pt x="4162" y="94"/>
                    <a:pt x="4162" y="208"/>
                  </a:cubicBezTo>
                  <a:lnTo>
                    <a:pt x="4162" y="3768"/>
                  </a:lnTo>
                  <a:lnTo>
                    <a:pt x="217" y="6398"/>
                  </a:lnTo>
                  <a:cubicBezTo>
                    <a:pt x="161" y="6434"/>
                    <a:pt x="128" y="6497"/>
                    <a:pt x="125" y="6563"/>
                  </a:cubicBezTo>
                  <a:lnTo>
                    <a:pt x="5" y="10110"/>
                  </a:lnTo>
                  <a:cubicBezTo>
                    <a:pt x="0" y="10225"/>
                    <a:pt x="91" y="10322"/>
                    <a:pt x="205" y="10325"/>
                  </a:cubicBezTo>
                  <a:lnTo>
                    <a:pt x="212" y="10325"/>
                  </a:lnTo>
                  <a:cubicBezTo>
                    <a:pt x="322" y="10325"/>
                    <a:pt x="415" y="10236"/>
                    <a:pt x="417" y="10123"/>
                  </a:cubicBezTo>
                  <a:lnTo>
                    <a:pt x="536" y="6682"/>
                  </a:lnTo>
                  <a:lnTo>
                    <a:pt x="4484" y="4049"/>
                  </a:lnTo>
                  <a:cubicBezTo>
                    <a:pt x="4542" y="4011"/>
                    <a:pt x="4577" y="3946"/>
                    <a:pt x="4577" y="3878"/>
                  </a:cubicBezTo>
                  <a:lnTo>
                    <a:pt x="4577" y="208"/>
                  </a:lnTo>
                  <a:cubicBezTo>
                    <a:pt x="4577" y="94"/>
                    <a:pt x="4484" y="1"/>
                    <a:pt x="436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9"/>
            <p:cNvSpPr/>
            <p:nvPr/>
          </p:nvSpPr>
          <p:spPr>
            <a:xfrm>
              <a:off x="4733613" y="4150525"/>
              <a:ext cx="36725" cy="36700"/>
            </a:xfrm>
            <a:custGeom>
              <a:avLst/>
              <a:gdLst/>
              <a:ahLst/>
              <a:cxnLst/>
              <a:rect l="l" t="t" r="r" b="b"/>
              <a:pathLst>
                <a:path w="1469" h="1468" extrusionOk="0">
                  <a:moveTo>
                    <a:pt x="733" y="0"/>
                  </a:moveTo>
                  <a:cubicBezTo>
                    <a:pt x="331" y="0"/>
                    <a:pt x="1" y="329"/>
                    <a:pt x="1" y="734"/>
                  </a:cubicBezTo>
                  <a:cubicBezTo>
                    <a:pt x="1" y="1137"/>
                    <a:pt x="328" y="1468"/>
                    <a:pt x="733" y="1468"/>
                  </a:cubicBezTo>
                  <a:cubicBezTo>
                    <a:pt x="1138" y="1468"/>
                    <a:pt x="1468" y="1137"/>
                    <a:pt x="1468" y="734"/>
                  </a:cubicBezTo>
                  <a:cubicBezTo>
                    <a:pt x="1468" y="331"/>
                    <a:pt x="1138" y="0"/>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9"/>
            <p:cNvSpPr/>
            <p:nvPr/>
          </p:nvSpPr>
          <p:spPr>
            <a:xfrm>
              <a:off x="4585238" y="4052625"/>
              <a:ext cx="36725" cy="36725"/>
            </a:xfrm>
            <a:custGeom>
              <a:avLst/>
              <a:gdLst/>
              <a:ahLst/>
              <a:cxnLst/>
              <a:rect l="l" t="t" r="r" b="b"/>
              <a:pathLst>
                <a:path w="1469" h="1469" extrusionOk="0">
                  <a:moveTo>
                    <a:pt x="736" y="1"/>
                  </a:moveTo>
                  <a:cubicBezTo>
                    <a:pt x="331" y="1"/>
                    <a:pt x="0" y="331"/>
                    <a:pt x="0" y="735"/>
                  </a:cubicBezTo>
                  <a:cubicBezTo>
                    <a:pt x="0" y="1138"/>
                    <a:pt x="331" y="1469"/>
                    <a:pt x="736" y="1469"/>
                  </a:cubicBezTo>
                  <a:cubicBezTo>
                    <a:pt x="1138" y="1469"/>
                    <a:pt x="1468" y="1140"/>
                    <a:pt x="1468" y="735"/>
                  </a:cubicBezTo>
                  <a:cubicBezTo>
                    <a:pt x="1468" y="331"/>
                    <a:pt x="1139" y="1"/>
                    <a:pt x="73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9"/>
            <p:cNvSpPr/>
            <p:nvPr/>
          </p:nvSpPr>
          <p:spPr>
            <a:xfrm>
              <a:off x="4661763" y="3991450"/>
              <a:ext cx="36700" cy="36775"/>
            </a:xfrm>
            <a:custGeom>
              <a:avLst/>
              <a:gdLst/>
              <a:ahLst/>
              <a:cxnLst/>
              <a:rect l="l" t="t" r="r" b="b"/>
              <a:pathLst>
                <a:path w="1468" h="1471" extrusionOk="0">
                  <a:moveTo>
                    <a:pt x="733" y="0"/>
                  </a:moveTo>
                  <a:cubicBezTo>
                    <a:pt x="331" y="0"/>
                    <a:pt x="1" y="332"/>
                    <a:pt x="1" y="735"/>
                  </a:cubicBezTo>
                  <a:cubicBezTo>
                    <a:pt x="1" y="1140"/>
                    <a:pt x="330" y="1471"/>
                    <a:pt x="733" y="1471"/>
                  </a:cubicBezTo>
                  <a:cubicBezTo>
                    <a:pt x="1137" y="1471"/>
                    <a:pt x="1467" y="1140"/>
                    <a:pt x="1467" y="735"/>
                  </a:cubicBezTo>
                  <a:cubicBezTo>
                    <a:pt x="1467" y="332"/>
                    <a:pt x="1137" y="2"/>
                    <a:pt x="7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9"/>
            <p:cNvSpPr/>
            <p:nvPr/>
          </p:nvSpPr>
          <p:spPr>
            <a:xfrm>
              <a:off x="4826813" y="4057275"/>
              <a:ext cx="36750" cy="36725"/>
            </a:xfrm>
            <a:custGeom>
              <a:avLst/>
              <a:gdLst/>
              <a:ahLst/>
              <a:cxnLst/>
              <a:rect l="l" t="t" r="r" b="b"/>
              <a:pathLst>
                <a:path w="1470" h="1469" extrusionOk="0">
                  <a:moveTo>
                    <a:pt x="741" y="1"/>
                  </a:moveTo>
                  <a:cubicBezTo>
                    <a:pt x="739" y="1"/>
                    <a:pt x="738" y="1"/>
                    <a:pt x="736" y="1"/>
                  </a:cubicBezTo>
                  <a:cubicBezTo>
                    <a:pt x="331" y="1"/>
                    <a:pt x="1" y="330"/>
                    <a:pt x="1" y="733"/>
                  </a:cubicBezTo>
                  <a:cubicBezTo>
                    <a:pt x="1" y="1138"/>
                    <a:pt x="331" y="1469"/>
                    <a:pt x="736" y="1469"/>
                  </a:cubicBezTo>
                  <a:cubicBezTo>
                    <a:pt x="1139" y="1469"/>
                    <a:pt x="1470" y="1138"/>
                    <a:pt x="1470" y="733"/>
                  </a:cubicBezTo>
                  <a:cubicBezTo>
                    <a:pt x="1470" y="332"/>
                    <a:pt x="1144" y="1"/>
                    <a:pt x="741"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9"/>
            <p:cNvSpPr/>
            <p:nvPr/>
          </p:nvSpPr>
          <p:spPr>
            <a:xfrm>
              <a:off x="4785613" y="4269825"/>
              <a:ext cx="36675" cy="36750"/>
            </a:xfrm>
            <a:custGeom>
              <a:avLst/>
              <a:gdLst/>
              <a:ahLst/>
              <a:cxnLst/>
              <a:rect l="l" t="t" r="r" b="b"/>
              <a:pathLst>
                <a:path w="1467" h="1470" extrusionOk="0">
                  <a:moveTo>
                    <a:pt x="737" y="0"/>
                  </a:moveTo>
                  <a:cubicBezTo>
                    <a:pt x="736" y="0"/>
                    <a:pt x="735" y="0"/>
                    <a:pt x="735" y="0"/>
                  </a:cubicBezTo>
                  <a:cubicBezTo>
                    <a:pt x="333" y="0"/>
                    <a:pt x="1" y="329"/>
                    <a:pt x="1" y="734"/>
                  </a:cubicBezTo>
                  <a:cubicBezTo>
                    <a:pt x="1" y="1138"/>
                    <a:pt x="330" y="1470"/>
                    <a:pt x="735" y="1470"/>
                  </a:cubicBezTo>
                  <a:cubicBezTo>
                    <a:pt x="1137" y="1470"/>
                    <a:pt x="1467" y="1138"/>
                    <a:pt x="1467" y="734"/>
                  </a:cubicBezTo>
                  <a:cubicBezTo>
                    <a:pt x="1467" y="330"/>
                    <a:pt x="1138" y="0"/>
                    <a:pt x="73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9"/>
            <p:cNvSpPr/>
            <p:nvPr/>
          </p:nvSpPr>
          <p:spPr>
            <a:xfrm>
              <a:off x="4706038" y="4431925"/>
              <a:ext cx="36750" cy="36725"/>
            </a:xfrm>
            <a:custGeom>
              <a:avLst/>
              <a:gdLst/>
              <a:ahLst/>
              <a:cxnLst/>
              <a:rect l="l" t="t" r="r" b="b"/>
              <a:pathLst>
                <a:path w="1470" h="1469" extrusionOk="0">
                  <a:moveTo>
                    <a:pt x="737" y="1"/>
                  </a:moveTo>
                  <a:cubicBezTo>
                    <a:pt x="736" y="1"/>
                    <a:pt x="736" y="1"/>
                    <a:pt x="735" y="1"/>
                  </a:cubicBezTo>
                  <a:cubicBezTo>
                    <a:pt x="333" y="1"/>
                    <a:pt x="1" y="330"/>
                    <a:pt x="1" y="733"/>
                  </a:cubicBezTo>
                  <a:cubicBezTo>
                    <a:pt x="1" y="1138"/>
                    <a:pt x="330" y="1469"/>
                    <a:pt x="735" y="1469"/>
                  </a:cubicBezTo>
                  <a:cubicBezTo>
                    <a:pt x="1139" y="1469"/>
                    <a:pt x="1470" y="1138"/>
                    <a:pt x="1470" y="733"/>
                  </a:cubicBezTo>
                  <a:cubicBezTo>
                    <a:pt x="1470" y="331"/>
                    <a:pt x="1141" y="1"/>
                    <a:pt x="7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9"/>
            <p:cNvSpPr/>
            <p:nvPr/>
          </p:nvSpPr>
          <p:spPr>
            <a:xfrm>
              <a:off x="4628113" y="4396700"/>
              <a:ext cx="36675" cy="36725"/>
            </a:xfrm>
            <a:custGeom>
              <a:avLst/>
              <a:gdLst/>
              <a:ahLst/>
              <a:cxnLst/>
              <a:rect l="l" t="t" r="r" b="b"/>
              <a:pathLst>
                <a:path w="1467" h="1469" extrusionOk="0">
                  <a:moveTo>
                    <a:pt x="733" y="1"/>
                  </a:moveTo>
                  <a:cubicBezTo>
                    <a:pt x="331" y="1"/>
                    <a:pt x="1" y="331"/>
                    <a:pt x="1" y="736"/>
                  </a:cubicBezTo>
                  <a:cubicBezTo>
                    <a:pt x="1" y="1138"/>
                    <a:pt x="328" y="1469"/>
                    <a:pt x="733" y="1469"/>
                  </a:cubicBezTo>
                  <a:cubicBezTo>
                    <a:pt x="1135" y="1469"/>
                    <a:pt x="1467" y="1140"/>
                    <a:pt x="1467" y="736"/>
                  </a:cubicBezTo>
                  <a:cubicBezTo>
                    <a:pt x="1467" y="331"/>
                    <a:pt x="1135" y="1"/>
                    <a:pt x="73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9"/>
            <p:cNvSpPr/>
            <p:nvPr/>
          </p:nvSpPr>
          <p:spPr>
            <a:xfrm>
              <a:off x="4534788" y="4266700"/>
              <a:ext cx="36700" cy="36775"/>
            </a:xfrm>
            <a:custGeom>
              <a:avLst/>
              <a:gdLst/>
              <a:ahLst/>
              <a:cxnLst/>
              <a:rect l="l" t="t" r="r" b="b"/>
              <a:pathLst>
                <a:path w="1468" h="1471" extrusionOk="0">
                  <a:moveTo>
                    <a:pt x="732" y="1"/>
                  </a:moveTo>
                  <a:cubicBezTo>
                    <a:pt x="330" y="1"/>
                    <a:pt x="0" y="331"/>
                    <a:pt x="0" y="736"/>
                  </a:cubicBezTo>
                  <a:cubicBezTo>
                    <a:pt x="0" y="1140"/>
                    <a:pt x="329" y="1470"/>
                    <a:pt x="732" y="1470"/>
                  </a:cubicBezTo>
                  <a:cubicBezTo>
                    <a:pt x="1137" y="1470"/>
                    <a:pt x="1468" y="1140"/>
                    <a:pt x="1468" y="736"/>
                  </a:cubicBezTo>
                  <a:cubicBezTo>
                    <a:pt x="1468" y="331"/>
                    <a:pt x="1139" y="2"/>
                    <a:pt x="73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9"/>
            <p:cNvSpPr/>
            <p:nvPr/>
          </p:nvSpPr>
          <p:spPr>
            <a:xfrm>
              <a:off x="5337913" y="4489875"/>
              <a:ext cx="430525" cy="79475"/>
            </a:xfrm>
            <a:custGeom>
              <a:avLst/>
              <a:gdLst/>
              <a:ahLst/>
              <a:cxnLst/>
              <a:rect l="l" t="t" r="r" b="b"/>
              <a:pathLst>
                <a:path w="17221" h="3179" extrusionOk="0">
                  <a:moveTo>
                    <a:pt x="16893" y="0"/>
                  </a:moveTo>
                  <a:cubicBezTo>
                    <a:pt x="15208" y="2160"/>
                    <a:pt x="13236" y="2766"/>
                    <a:pt x="11553" y="2766"/>
                  </a:cubicBezTo>
                  <a:cubicBezTo>
                    <a:pt x="9487" y="2766"/>
                    <a:pt x="7859" y="1852"/>
                    <a:pt x="7737" y="1781"/>
                  </a:cubicBezTo>
                  <a:cubicBezTo>
                    <a:pt x="6420" y="1054"/>
                    <a:pt x="5264" y="785"/>
                    <a:pt x="4274" y="785"/>
                  </a:cubicBezTo>
                  <a:cubicBezTo>
                    <a:pt x="1487" y="785"/>
                    <a:pt x="20" y="2918"/>
                    <a:pt x="0" y="2949"/>
                  </a:cubicBezTo>
                  <a:lnTo>
                    <a:pt x="345" y="3179"/>
                  </a:lnTo>
                  <a:cubicBezTo>
                    <a:pt x="364" y="3152"/>
                    <a:pt x="1704" y="1203"/>
                    <a:pt x="4277" y="1203"/>
                  </a:cubicBezTo>
                  <a:cubicBezTo>
                    <a:pt x="5204" y="1203"/>
                    <a:pt x="6291" y="1456"/>
                    <a:pt x="7533" y="2142"/>
                  </a:cubicBezTo>
                  <a:cubicBezTo>
                    <a:pt x="7564" y="2160"/>
                    <a:pt x="9326" y="3152"/>
                    <a:pt x="11569" y="3152"/>
                  </a:cubicBezTo>
                  <a:cubicBezTo>
                    <a:pt x="13358" y="3152"/>
                    <a:pt x="15454" y="2520"/>
                    <a:pt x="17221" y="256"/>
                  </a:cubicBezTo>
                  <a:lnTo>
                    <a:pt x="1689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9"/>
            <p:cNvSpPr/>
            <p:nvPr/>
          </p:nvSpPr>
          <p:spPr>
            <a:xfrm>
              <a:off x="5331513" y="4554200"/>
              <a:ext cx="39825" cy="39800"/>
            </a:xfrm>
            <a:custGeom>
              <a:avLst/>
              <a:gdLst/>
              <a:ahLst/>
              <a:cxnLst/>
              <a:rect l="l" t="t" r="r" b="b"/>
              <a:pathLst>
                <a:path w="1593" h="1592" extrusionOk="0">
                  <a:moveTo>
                    <a:pt x="797" y="1"/>
                  </a:moveTo>
                  <a:cubicBezTo>
                    <a:pt x="358" y="1"/>
                    <a:pt x="0" y="358"/>
                    <a:pt x="0" y="796"/>
                  </a:cubicBezTo>
                  <a:cubicBezTo>
                    <a:pt x="0" y="1234"/>
                    <a:pt x="358" y="1592"/>
                    <a:pt x="797" y="1592"/>
                  </a:cubicBezTo>
                  <a:cubicBezTo>
                    <a:pt x="1233" y="1592"/>
                    <a:pt x="1592" y="1234"/>
                    <a:pt x="1592" y="796"/>
                  </a:cubicBezTo>
                  <a:cubicBezTo>
                    <a:pt x="1592" y="358"/>
                    <a:pt x="1235" y="1"/>
                    <a:pt x="79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9"/>
            <p:cNvSpPr/>
            <p:nvPr/>
          </p:nvSpPr>
          <p:spPr>
            <a:xfrm>
              <a:off x="5733738" y="4474700"/>
              <a:ext cx="45875" cy="45925"/>
            </a:xfrm>
            <a:custGeom>
              <a:avLst/>
              <a:gdLst/>
              <a:ahLst/>
              <a:cxnLst/>
              <a:rect l="l" t="t" r="r" b="b"/>
              <a:pathLst>
                <a:path w="1835" h="1837" extrusionOk="0">
                  <a:moveTo>
                    <a:pt x="917" y="1"/>
                  </a:moveTo>
                  <a:cubicBezTo>
                    <a:pt x="412" y="1"/>
                    <a:pt x="0" y="414"/>
                    <a:pt x="0" y="918"/>
                  </a:cubicBezTo>
                  <a:cubicBezTo>
                    <a:pt x="0" y="1423"/>
                    <a:pt x="412" y="1836"/>
                    <a:pt x="917" y="1836"/>
                  </a:cubicBezTo>
                  <a:cubicBezTo>
                    <a:pt x="1421" y="1836"/>
                    <a:pt x="1834" y="1423"/>
                    <a:pt x="1834" y="918"/>
                  </a:cubicBezTo>
                  <a:cubicBezTo>
                    <a:pt x="1834" y="414"/>
                    <a:pt x="1421" y="1"/>
                    <a:pt x="9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9"/>
            <p:cNvSpPr/>
            <p:nvPr/>
          </p:nvSpPr>
          <p:spPr>
            <a:xfrm>
              <a:off x="4411213" y="4707450"/>
              <a:ext cx="854575" cy="326300"/>
            </a:xfrm>
            <a:custGeom>
              <a:avLst/>
              <a:gdLst/>
              <a:ahLst/>
              <a:cxnLst/>
              <a:rect l="l" t="t" r="r" b="b"/>
              <a:pathLst>
                <a:path w="34183" h="13052" extrusionOk="0">
                  <a:moveTo>
                    <a:pt x="28382" y="829"/>
                  </a:moveTo>
                  <a:cubicBezTo>
                    <a:pt x="31116" y="829"/>
                    <a:pt x="33355" y="3066"/>
                    <a:pt x="33355" y="5803"/>
                  </a:cubicBezTo>
                  <a:lnTo>
                    <a:pt x="33355" y="7253"/>
                  </a:lnTo>
                  <a:cubicBezTo>
                    <a:pt x="33355" y="9987"/>
                    <a:pt x="31117" y="12226"/>
                    <a:pt x="28382" y="12226"/>
                  </a:cubicBezTo>
                  <a:lnTo>
                    <a:pt x="5801" y="12226"/>
                  </a:lnTo>
                  <a:cubicBezTo>
                    <a:pt x="3066" y="12226"/>
                    <a:pt x="827" y="9989"/>
                    <a:pt x="827" y="7253"/>
                  </a:cubicBezTo>
                  <a:lnTo>
                    <a:pt x="827" y="5803"/>
                  </a:lnTo>
                  <a:cubicBezTo>
                    <a:pt x="827" y="3069"/>
                    <a:pt x="3065" y="829"/>
                    <a:pt x="5801" y="829"/>
                  </a:cubicBezTo>
                  <a:close/>
                  <a:moveTo>
                    <a:pt x="5801" y="1"/>
                  </a:moveTo>
                  <a:cubicBezTo>
                    <a:pt x="2601" y="1"/>
                    <a:pt x="1" y="2601"/>
                    <a:pt x="1" y="5800"/>
                  </a:cubicBezTo>
                  <a:lnTo>
                    <a:pt x="1" y="7251"/>
                  </a:lnTo>
                  <a:cubicBezTo>
                    <a:pt x="1" y="10449"/>
                    <a:pt x="2601" y="13051"/>
                    <a:pt x="5801" y="13051"/>
                  </a:cubicBezTo>
                  <a:lnTo>
                    <a:pt x="28382" y="13051"/>
                  </a:lnTo>
                  <a:cubicBezTo>
                    <a:pt x="31581" y="13051"/>
                    <a:pt x="34183" y="10449"/>
                    <a:pt x="34183" y="7251"/>
                  </a:cubicBezTo>
                  <a:lnTo>
                    <a:pt x="34183" y="5800"/>
                  </a:lnTo>
                  <a:cubicBezTo>
                    <a:pt x="34183" y="2601"/>
                    <a:pt x="31581" y="1"/>
                    <a:pt x="283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9"/>
            <p:cNvSpPr/>
            <p:nvPr/>
          </p:nvSpPr>
          <p:spPr>
            <a:xfrm>
              <a:off x="4431888" y="4728125"/>
              <a:ext cx="813200" cy="284950"/>
            </a:xfrm>
            <a:custGeom>
              <a:avLst/>
              <a:gdLst/>
              <a:ahLst/>
              <a:cxnLst/>
              <a:rect l="l" t="t" r="r" b="b"/>
              <a:pathLst>
                <a:path w="32528" h="11398" extrusionOk="0">
                  <a:moveTo>
                    <a:pt x="4974" y="0"/>
                  </a:moveTo>
                  <a:cubicBezTo>
                    <a:pt x="2238" y="0"/>
                    <a:pt x="0" y="2239"/>
                    <a:pt x="0" y="4973"/>
                  </a:cubicBezTo>
                  <a:lnTo>
                    <a:pt x="0" y="6424"/>
                  </a:lnTo>
                  <a:cubicBezTo>
                    <a:pt x="0" y="9160"/>
                    <a:pt x="2239" y="11397"/>
                    <a:pt x="4974" y="11397"/>
                  </a:cubicBezTo>
                  <a:lnTo>
                    <a:pt x="27555" y="11397"/>
                  </a:lnTo>
                  <a:cubicBezTo>
                    <a:pt x="30290" y="11397"/>
                    <a:pt x="32528" y="9157"/>
                    <a:pt x="32528" y="6424"/>
                  </a:cubicBezTo>
                  <a:lnTo>
                    <a:pt x="32528" y="4973"/>
                  </a:lnTo>
                  <a:cubicBezTo>
                    <a:pt x="32528" y="2238"/>
                    <a:pt x="30289" y="0"/>
                    <a:pt x="2755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9"/>
            <p:cNvSpPr/>
            <p:nvPr/>
          </p:nvSpPr>
          <p:spPr>
            <a:xfrm>
              <a:off x="4576988" y="4728125"/>
              <a:ext cx="576200" cy="284875"/>
            </a:xfrm>
            <a:custGeom>
              <a:avLst/>
              <a:gdLst/>
              <a:ahLst/>
              <a:cxnLst/>
              <a:rect l="l" t="t" r="r" b="b"/>
              <a:pathLst>
                <a:path w="23048" h="11395" extrusionOk="0">
                  <a:moveTo>
                    <a:pt x="9888" y="0"/>
                  </a:moveTo>
                  <a:cubicBezTo>
                    <a:pt x="6526" y="3740"/>
                    <a:pt x="3267" y="7574"/>
                    <a:pt x="0" y="11395"/>
                  </a:cubicBezTo>
                  <a:lnTo>
                    <a:pt x="12360" y="11395"/>
                  </a:lnTo>
                  <a:cubicBezTo>
                    <a:pt x="15883" y="7619"/>
                    <a:pt x="19435" y="3870"/>
                    <a:pt x="23047" y="179"/>
                  </a:cubicBezTo>
                  <a:cubicBezTo>
                    <a:pt x="22632" y="68"/>
                    <a:pt x="22199" y="0"/>
                    <a:pt x="217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9"/>
            <p:cNvSpPr/>
            <p:nvPr/>
          </p:nvSpPr>
          <p:spPr>
            <a:xfrm>
              <a:off x="4956888" y="4757850"/>
              <a:ext cx="280475" cy="255175"/>
            </a:xfrm>
            <a:custGeom>
              <a:avLst/>
              <a:gdLst/>
              <a:ahLst/>
              <a:cxnLst/>
              <a:rect l="l" t="t" r="r" b="b"/>
              <a:pathLst>
                <a:path w="11219" h="10207" extrusionOk="0">
                  <a:moveTo>
                    <a:pt x="9767" y="0"/>
                  </a:moveTo>
                  <a:cubicBezTo>
                    <a:pt x="6466" y="3361"/>
                    <a:pt x="3219" y="6771"/>
                    <a:pt x="0" y="10207"/>
                  </a:cubicBezTo>
                  <a:lnTo>
                    <a:pt x="3810" y="10207"/>
                  </a:lnTo>
                  <a:cubicBezTo>
                    <a:pt x="6242" y="7465"/>
                    <a:pt x="8705" y="4748"/>
                    <a:pt x="11219" y="2079"/>
                  </a:cubicBezTo>
                  <a:cubicBezTo>
                    <a:pt x="10918" y="1268"/>
                    <a:pt x="10415" y="552"/>
                    <a:pt x="976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9"/>
            <p:cNvSpPr/>
            <p:nvPr/>
          </p:nvSpPr>
          <p:spPr>
            <a:xfrm>
              <a:off x="4814363" y="4500300"/>
              <a:ext cx="1164950" cy="530900"/>
            </a:xfrm>
            <a:custGeom>
              <a:avLst/>
              <a:gdLst/>
              <a:ahLst/>
              <a:cxnLst/>
              <a:rect l="l" t="t" r="r" b="b"/>
              <a:pathLst>
                <a:path w="46598" h="21236" extrusionOk="0">
                  <a:moveTo>
                    <a:pt x="39405" y="1"/>
                  </a:moveTo>
                  <a:cubicBezTo>
                    <a:pt x="39065" y="1"/>
                    <a:pt x="38792" y="255"/>
                    <a:pt x="38774" y="592"/>
                  </a:cubicBezTo>
                  <a:cubicBezTo>
                    <a:pt x="38757" y="935"/>
                    <a:pt x="39021" y="1226"/>
                    <a:pt x="39365" y="1243"/>
                  </a:cubicBezTo>
                  <a:cubicBezTo>
                    <a:pt x="41922" y="1366"/>
                    <a:pt x="44168" y="5164"/>
                    <a:pt x="44590" y="7726"/>
                  </a:cubicBezTo>
                  <a:cubicBezTo>
                    <a:pt x="45281" y="11916"/>
                    <a:pt x="42715" y="17225"/>
                    <a:pt x="36475" y="19264"/>
                  </a:cubicBezTo>
                  <a:cubicBezTo>
                    <a:pt x="34960" y="19760"/>
                    <a:pt x="33319" y="19998"/>
                    <a:pt x="31627" y="19998"/>
                  </a:cubicBezTo>
                  <a:cubicBezTo>
                    <a:pt x="26712" y="19998"/>
                    <a:pt x="21367" y="17989"/>
                    <a:pt x="17425" y="14434"/>
                  </a:cubicBezTo>
                  <a:cubicBezTo>
                    <a:pt x="16257" y="13381"/>
                    <a:pt x="15219" y="12139"/>
                    <a:pt x="14119" y="10827"/>
                  </a:cubicBezTo>
                  <a:cubicBezTo>
                    <a:pt x="11780" y="8033"/>
                    <a:pt x="9361" y="5145"/>
                    <a:pt x="5604" y="4185"/>
                  </a:cubicBezTo>
                  <a:cubicBezTo>
                    <a:pt x="4959" y="4021"/>
                    <a:pt x="4348" y="3940"/>
                    <a:pt x="3786" y="3940"/>
                  </a:cubicBezTo>
                  <a:cubicBezTo>
                    <a:pt x="2634" y="3940"/>
                    <a:pt x="1689" y="4280"/>
                    <a:pt x="1079" y="4941"/>
                  </a:cubicBezTo>
                  <a:cubicBezTo>
                    <a:pt x="522" y="5544"/>
                    <a:pt x="1" y="6686"/>
                    <a:pt x="686" y="8696"/>
                  </a:cubicBezTo>
                  <a:cubicBezTo>
                    <a:pt x="775" y="8954"/>
                    <a:pt x="1016" y="9117"/>
                    <a:pt x="1274" y="9117"/>
                  </a:cubicBezTo>
                  <a:cubicBezTo>
                    <a:pt x="1341" y="9117"/>
                    <a:pt x="1408" y="9106"/>
                    <a:pt x="1474" y="9083"/>
                  </a:cubicBezTo>
                  <a:cubicBezTo>
                    <a:pt x="1800" y="8972"/>
                    <a:pt x="1974" y="8620"/>
                    <a:pt x="1863" y="8295"/>
                  </a:cubicBezTo>
                  <a:cubicBezTo>
                    <a:pt x="1594" y="7504"/>
                    <a:pt x="1398" y="6428"/>
                    <a:pt x="1994" y="5785"/>
                  </a:cubicBezTo>
                  <a:cubicBezTo>
                    <a:pt x="2360" y="5387"/>
                    <a:pt x="2990" y="5182"/>
                    <a:pt x="3781" y="5182"/>
                  </a:cubicBezTo>
                  <a:cubicBezTo>
                    <a:pt x="4239" y="5182"/>
                    <a:pt x="4752" y="5251"/>
                    <a:pt x="5298" y="5391"/>
                  </a:cubicBezTo>
                  <a:cubicBezTo>
                    <a:pt x="8667" y="6252"/>
                    <a:pt x="10854" y="8863"/>
                    <a:pt x="13167" y="11625"/>
                  </a:cubicBezTo>
                  <a:cubicBezTo>
                    <a:pt x="14246" y="12913"/>
                    <a:pt x="15362" y="14246"/>
                    <a:pt x="16595" y="15358"/>
                  </a:cubicBezTo>
                  <a:cubicBezTo>
                    <a:pt x="20762" y="19116"/>
                    <a:pt x="26427" y="21236"/>
                    <a:pt x="31654" y="21236"/>
                  </a:cubicBezTo>
                  <a:cubicBezTo>
                    <a:pt x="33471" y="21236"/>
                    <a:pt x="35233" y="20978"/>
                    <a:pt x="36864" y="20448"/>
                  </a:cubicBezTo>
                  <a:cubicBezTo>
                    <a:pt x="43771" y="18189"/>
                    <a:pt x="46597" y="12238"/>
                    <a:pt x="45819" y="7524"/>
                  </a:cubicBezTo>
                  <a:cubicBezTo>
                    <a:pt x="45330" y="4552"/>
                    <a:pt x="42771" y="163"/>
                    <a:pt x="39425" y="1"/>
                  </a:cubicBezTo>
                  <a:cubicBezTo>
                    <a:pt x="39418" y="1"/>
                    <a:pt x="39412" y="1"/>
                    <a:pt x="3940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9"/>
            <p:cNvSpPr/>
            <p:nvPr/>
          </p:nvSpPr>
          <p:spPr>
            <a:xfrm>
              <a:off x="5028238" y="4203900"/>
              <a:ext cx="1143225" cy="797975"/>
            </a:xfrm>
            <a:custGeom>
              <a:avLst/>
              <a:gdLst/>
              <a:ahLst/>
              <a:cxnLst/>
              <a:rect l="l" t="t" r="r" b="b"/>
              <a:pathLst>
                <a:path w="45729" h="31919" extrusionOk="0">
                  <a:moveTo>
                    <a:pt x="34565" y="0"/>
                  </a:moveTo>
                  <a:cubicBezTo>
                    <a:pt x="34271" y="0"/>
                    <a:pt x="34011" y="208"/>
                    <a:pt x="33954" y="506"/>
                  </a:cubicBezTo>
                  <a:cubicBezTo>
                    <a:pt x="33889" y="843"/>
                    <a:pt x="34111" y="1168"/>
                    <a:pt x="34449" y="1233"/>
                  </a:cubicBezTo>
                  <a:cubicBezTo>
                    <a:pt x="41915" y="2636"/>
                    <a:pt x="44415" y="12514"/>
                    <a:pt x="43288" y="18804"/>
                  </a:cubicBezTo>
                  <a:cubicBezTo>
                    <a:pt x="42307" y="24290"/>
                    <a:pt x="38903" y="28217"/>
                    <a:pt x="33708" y="29860"/>
                  </a:cubicBezTo>
                  <a:cubicBezTo>
                    <a:pt x="31954" y="30415"/>
                    <a:pt x="30094" y="30682"/>
                    <a:pt x="28213" y="30682"/>
                  </a:cubicBezTo>
                  <a:cubicBezTo>
                    <a:pt x="22967" y="30682"/>
                    <a:pt x="17556" y="28607"/>
                    <a:pt x="13834" y="24918"/>
                  </a:cubicBezTo>
                  <a:cubicBezTo>
                    <a:pt x="12917" y="24009"/>
                    <a:pt x="12130" y="22912"/>
                    <a:pt x="11294" y="21748"/>
                  </a:cubicBezTo>
                  <a:cubicBezTo>
                    <a:pt x="9562" y="19332"/>
                    <a:pt x="7770" y="16832"/>
                    <a:pt x="4690" y="16020"/>
                  </a:cubicBezTo>
                  <a:cubicBezTo>
                    <a:pt x="4280" y="15912"/>
                    <a:pt x="3871" y="15860"/>
                    <a:pt x="3478" y="15860"/>
                  </a:cubicBezTo>
                  <a:cubicBezTo>
                    <a:pt x="2503" y="15860"/>
                    <a:pt x="1620" y="16182"/>
                    <a:pt x="1025" y="16787"/>
                  </a:cubicBezTo>
                  <a:cubicBezTo>
                    <a:pt x="221" y="17605"/>
                    <a:pt x="0" y="18857"/>
                    <a:pt x="410" y="20310"/>
                  </a:cubicBezTo>
                  <a:cubicBezTo>
                    <a:pt x="487" y="20584"/>
                    <a:pt x="738" y="20764"/>
                    <a:pt x="1010" y="20764"/>
                  </a:cubicBezTo>
                  <a:cubicBezTo>
                    <a:pt x="1065" y="20764"/>
                    <a:pt x="1122" y="20756"/>
                    <a:pt x="1178" y="20741"/>
                  </a:cubicBezTo>
                  <a:cubicBezTo>
                    <a:pt x="1508" y="20648"/>
                    <a:pt x="1701" y="20304"/>
                    <a:pt x="1608" y="19974"/>
                  </a:cubicBezTo>
                  <a:cubicBezTo>
                    <a:pt x="1408" y="19261"/>
                    <a:pt x="1299" y="18282"/>
                    <a:pt x="1912" y="17658"/>
                  </a:cubicBezTo>
                  <a:cubicBezTo>
                    <a:pt x="2273" y="17292"/>
                    <a:pt x="2830" y="17098"/>
                    <a:pt x="3467" y="17098"/>
                  </a:cubicBezTo>
                  <a:cubicBezTo>
                    <a:pt x="3756" y="17098"/>
                    <a:pt x="4062" y="17138"/>
                    <a:pt x="4372" y="17220"/>
                  </a:cubicBezTo>
                  <a:cubicBezTo>
                    <a:pt x="7021" y="17920"/>
                    <a:pt x="8605" y="20130"/>
                    <a:pt x="10284" y="22470"/>
                  </a:cubicBezTo>
                  <a:cubicBezTo>
                    <a:pt x="11111" y="23625"/>
                    <a:pt x="11967" y="24818"/>
                    <a:pt x="12958" y="25799"/>
                  </a:cubicBezTo>
                  <a:cubicBezTo>
                    <a:pt x="16909" y="29717"/>
                    <a:pt x="22657" y="31919"/>
                    <a:pt x="28232" y="31919"/>
                  </a:cubicBezTo>
                  <a:cubicBezTo>
                    <a:pt x="30233" y="31919"/>
                    <a:pt x="32214" y="31634"/>
                    <a:pt x="34083" y="31046"/>
                  </a:cubicBezTo>
                  <a:cubicBezTo>
                    <a:pt x="39740" y="29256"/>
                    <a:pt x="43445" y="24986"/>
                    <a:pt x="44513" y="19024"/>
                  </a:cubicBezTo>
                  <a:cubicBezTo>
                    <a:pt x="45729" y="12238"/>
                    <a:pt x="42928" y="1563"/>
                    <a:pt x="34681" y="11"/>
                  </a:cubicBezTo>
                  <a:cubicBezTo>
                    <a:pt x="34642" y="4"/>
                    <a:pt x="34603" y="0"/>
                    <a:pt x="3456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9"/>
            <p:cNvSpPr/>
            <p:nvPr/>
          </p:nvSpPr>
          <p:spPr>
            <a:xfrm>
              <a:off x="5762988" y="4469175"/>
              <a:ext cx="114000" cy="88100"/>
            </a:xfrm>
            <a:custGeom>
              <a:avLst/>
              <a:gdLst/>
              <a:ahLst/>
              <a:cxnLst/>
              <a:rect l="l" t="t" r="r" b="b"/>
              <a:pathLst>
                <a:path w="4560" h="3524" extrusionOk="0">
                  <a:moveTo>
                    <a:pt x="1763" y="0"/>
                  </a:moveTo>
                  <a:cubicBezTo>
                    <a:pt x="793" y="0"/>
                    <a:pt x="0" y="793"/>
                    <a:pt x="0" y="1761"/>
                  </a:cubicBezTo>
                  <a:cubicBezTo>
                    <a:pt x="0" y="2731"/>
                    <a:pt x="793" y="3523"/>
                    <a:pt x="1763" y="3523"/>
                  </a:cubicBezTo>
                  <a:lnTo>
                    <a:pt x="2797" y="3523"/>
                  </a:lnTo>
                  <a:cubicBezTo>
                    <a:pt x="3766" y="3523"/>
                    <a:pt x="4557" y="2731"/>
                    <a:pt x="4560" y="1761"/>
                  </a:cubicBezTo>
                  <a:cubicBezTo>
                    <a:pt x="4560" y="793"/>
                    <a:pt x="3767"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9"/>
            <p:cNvSpPr/>
            <p:nvPr/>
          </p:nvSpPr>
          <p:spPr>
            <a:xfrm>
              <a:off x="5778513" y="4181725"/>
              <a:ext cx="113950" cy="88075"/>
            </a:xfrm>
            <a:custGeom>
              <a:avLst/>
              <a:gdLst/>
              <a:ahLst/>
              <a:cxnLst/>
              <a:rect l="l" t="t" r="r" b="b"/>
              <a:pathLst>
                <a:path w="4558" h="3523" extrusionOk="0">
                  <a:moveTo>
                    <a:pt x="1761" y="1"/>
                  </a:moveTo>
                  <a:cubicBezTo>
                    <a:pt x="793" y="1"/>
                    <a:pt x="0" y="792"/>
                    <a:pt x="0" y="1762"/>
                  </a:cubicBezTo>
                  <a:cubicBezTo>
                    <a:pt x="0" y="2730"/>
                    <a:pt x="793" y="3523"/>
                    <a:pt x="1761" y="3523"/>
                  </a:cubicBezTo>
                  <a:lnTo>
                    <a:pt x="2797" y="3523"/>
                  </a:lnTo>
                  <a:cubicBezTo>
                    <a:pt x="3767" y="3523"/>
                    <a:pt x="4558" y="2730"/>
                    <a:pt x="4558" y="1762"/>
                  </a:cubicBezTo>
                  <a:cubicBezTo>
                    <a:pt x="4558" y="792"/>
                    <a:pt x="3767" y="1"/>
                    <a:pt x="2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83" name="Google Shape;483;p9"/>
          <p:cNvPicPr preferRelativeResize="0"/>
          <p:nvPr/>
        </p:nvPicPr>
        <p:blipFill>
          <a:blip r:embed="rId2">
            <a:alphaModFix amt="14000"/>
          </a:blip>
          <a:stretch>
            <a:fillRect/>
          </a:stretch>
        </p:blipFill>
        <p:spPr>
          <a:xfrm>
            <a:off x="0" y="0"/>
            <a:ext cx="9144000" cy="5143500"/>
          </a:xfrm>
          <a:prstGeom prst="rect">
            <a:avLst/>
          </a:prstGeom>
          <a:noFill/>
          <a:ln>
            <a:noFill/>
          </a:ln>
        </p:spPr>
      </p:pic>
      <p:sp>
        <p:nvSpPr>
          <p:cNvPr id="484" name="Google Shape;484;p9"/>
          <p:cNvSpPr txBox="1">
            <a:spLocks noGrp="1"/>
          </p:cNvSpPr>
          <p:nvPr>
            <p:ph type="title"/>
          </p:nvPr>
        </p:nvSpPr>
        <p:spPr>
          <a:xfrm>
            <a:off x="1708150" y="18390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3600"/>
              <a:buNone/>
              <a:defRPr sz="43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5" name="Google Shape;485;p9"/>
          <p:cNvSpPr txBox="1">
            <a:spLocks noGrp="1"/>
          </p:cNvSpPr>
          <p:nvPr>
            <p:ph type="subTitle" idx="1"/>
          </p:nvPr>
        </p:nvSpPr>
        <p:spPr>
          <a:xfrm>
            <a:off x="1708175" y="2680800"/>
            <a:ext cx="5727600" cy="841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58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587"/>
        <p:cNvGrpSpPr/>
        <p:nvPr/>
      </p:nvGrpSpPr>
      <p:grpSpPr>
        <a:xfrm>
          <a:off x="0" y="0"/>
          <a:ext cx="0" cy="0"/>
          <a:chOff x="0" y="0"/>
          <a:chExt cx="0" cy="0"/>
        </a:xfrm>
      </p:grpSpPr>
      <p:pic>
        <p:nvPicPr>
          <p:cNvPr id="588" name="Google Shape;588;p13"/>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589" name="Google Shape;589;p13"/>
          <p:cNvGrpSpPr/>
          <p:nvPr/>
        </p:nvGrpSpPr>
        <p:grpSpPr>
          <a:xfrm>
            <a:off x="372025" y="321975"/>
            <a:ext cx="8400000" cy="4503300"/>
            <a:chOff x="372025" y="321975"/>
            <a:chExt cx="8400000" cy="4503300"/>
          </a:xfrm>
        </p:grpSpPr>
        <p:sp>
          <p:nvSpPr>
            <p:cNvPr id="590" name="Google Shape;590;p13"/>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1" name="Google Shape;591;p13"/>
            <p:cNvGrpSpPr/>
            <p:nvPr/>
          </p:nvGrpSpPr>
          <p:grpSpPr>
            <a:xfrm>
              <a:off x="372025" y="321975"/>
              <a:ext cx="8400000" cy="4499700"/>
              <a:chOff x="372025" y="321975"/>
              <a:chExt cx="8400000" cy="4499700"/>
            </a:xfrm>
          </p:grpSpPr>
          <p:sp>
            <p:nvSpPr>
              <p:cNvPr id="592" name="Google Shape;592;p13"/>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3"/>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3"/>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3"/>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3"/>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3"/>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98" name="Google Shape;598;p13"/>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sp>
        <p:nvSpPr>
          <p:cNvPr id="599" name="Google Shape;599;p13"/>
          <p:cNvSpPr txBox="1">
            <a:spLocks noGrp="1"/>
          </p:cNvSpPr>
          <p:nvPr>
            <p:ph type="title"/>
          </p:nvPr>
        </p:nvSpPr>
        <p:spPr>
          <a:xfrm>
            <a:off x="7200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0" name="Google Shape;600;p13"/>
          <p:cNvSpPr txBox="1">
            <a:spLocks noGrp="1"/>
          </p:cNvSpPr>
          <p:nvPr>
            <p:ph type="title" idx="2" hasCustomPrompt="1"/>
          </p:nvPr>
        </p:nvSpPr>
        <p:spPr>
          <a:xfrm>
            <a:off x="17811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1" name="Google Shape;601;p13"/>
          <p:cNvSpPr txBox="1">
            <a:spLocks noGrp="1"/>
          </p:cNvSpPr>
          <p:nvPr>
            <p:ph type="subTitle" idx="1"/>
          </p:nvPr>
        </p:nvSpPr>
        <p:spPr>
          <a:xfrm>
            <a:off x="7200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2" name="Google Shape;602;p13"/>
          <p:cNvSpPr txBox="1">
            <a:spLocks noGrp="1"/>
          </p:cNvSpPr>
          <p:nvPr>
            <p:ph type="title" idx="3"/>
          </p:nvPr>
        </p:nvSpPr>
        <p:spPr>
          <a:xfrm>
            <a:off x="34038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3" name="Google Shape;603;p13"/>
          <p:cNvSpPr txBox="1">
            <a:spLocks noGrp="1"/>
          </p:cNvSpPr>
          <p:nvPr>
            <p:ph type="title" idx="4" hasCustomPrompt="1"/>
          </p:nvPr>
        </p:nvSpPr>
        <p:spPr>
          <a:xfrm>
            <a:off x="44649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4" name="Google Shape;604;p13"/>
          <p:cNvSpPr txBox="1">
            <a:spLocks noGrp="1"/>
          </p:cNvSpPr>
          <p:nvPr>
            <p:ph type="subTitle" idx="5"/>
          </p:nvPr>
        </p:nvSpPr>
        <p:spPr>
          <a:xfrm>
            <a:off x="34038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5" name="Google Shape;605;p13"/>
          <p:cNvSpPr txBox="1">
            <a:spLocks noGrp="1"/>
          </p:cNvSpPr>
          <p:nvPr>
            <p:ph type="title" idx="6"/>
          </p:nvPr>
        </p:nvSpPr>
        <p:spPr>
          <a:xfrm>
            <a:off x="6087600" y="1264700"/>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6" name="Google Shape;606;p13"/>
          <p:cNvSpPr txBox="1">
            <a:spLocks noGrp="1"/>
          </p:cNvSpPr>
          <p:nvPr>
            <p:ph type="title" idx="7" hasCustomPrompt="1"/>
          </p:nvPr>
        </p:nvSpPr>
        <p:spPr>
          <a:xfrm>
            <a:off x="7148700" y="1046825"/>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7" name="Google Shape;607;p13"/>
          <p:cNvSpPr txBox="1">
            <a:spLocks noGrp="1"/>
          </p:cNvSpPr>
          <p:nvPr>
            <p:ph type="subTitle" idx="8"/>
          </p:nvPr>
        </p:nvSpPr>
        <p:spPr>
          <a:xfrm>
            <a:off x="6087600" y="17924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08" name="Google Shape;608;p13"/>
          <p:cNvSpPr txBox="1">
            <a:spLocks noGrp="1"/>
          </p:cNvSpPr>
          <p:nvPr>
            <p:ph type="title" idx="9"/>
          </p:nvPr>
        </p:nvSpPr>
        <p:spPr>
          <a:xfrm>
            <a:off x="7200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09" name="Google Shape;609;p13"/>
          <p:cNvSpPr txBox="1">
            <a:spLocks noGrp="1"/>
          </p:cNvSpPr>
          <p:nvPr>
            <p:ph type="title" idx="13" hasCustomPrompt="1"/>
          </p:nvPr>
        </p:nvSpPr>
        <p:spPr>
          <a:xfrm>
            <a:off x="17811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0" name="Google Shape;610;p13"/>
          <p:cNvSpPr txBox="1">
            <a:spLocks noGrp="1"/>
          </p:cNvSpPr>
          <p:nvPr>
            <p:ph type="subTitle" idx="14"/>
          </p:nvPr>
        </p:nvSpPr>
        <p:spPr>
          <a:xfrm>
            <a:off x="7200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1" name="Google Shape;611;p13"/>
          <p:cNvSpPr txBox="1">
            <a:spLocks noGrp="1"/>
          </p:cNvSpPr>
          <p:nvPr>
            <p:ph type="title" idx="15"/>
          </p:nvPr>
        </p:nvSpPr>
        <p:spPr>
          <a:xfrm>
            <a:off x="34038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2" name="Google Shape;612;p13"/>
          <p:cNvSpPr txBox="1">
            <a:spLocks noGrp="1"/>
          </p:cNvSpPr>
          <p:nvPr>
            <p:ph type="title" idx="16" hasCustomPrompt="1"/>
          </p:nvPr>
        </p:nvSpPr>
        <p:spPr>
          <a:xfrm>
            <a:off x="44649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3" name="Google Shape;613;p13"/>
          <p:cNvSpPr txBox="1">
            <a:spLocks noGrp="1"/>
          </p:cNvSpPr>
          <p:nvPr>
            <p:ph type="subTitle" idx="17"/>
          </p:nvPr>
        </p:nvSpPr>
        <p:spPr>
          <a:xfrm>
            <a:off x="34038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614" name="Google Shape;614;p13"/>
          <p:cNvSpPr txBox="1">
            <a:spLocks noGrp="1"/>
          </p:cNvSpPr>
          <p:nvPr>
            <p:ph type="title" idx="18"/>
          </p:nvPr>
        </p:nvSpPr>
        <p:spPr>
          <a:xfrm>
            <a:off x="6087600" y="3155075"/>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615" name="Google Shape;615;p13"/>
          <p:cNvSpPr txBox="1">
            <a:spLocks noGrp="1"/>
          </p:cNvSpPr>
          <p:nvPr>
            <p:ph type="title" idx="19" hasCustomPrompt="1"/>
          </p:nvPr>
        </p:nvSpPr>
        <p:spPr>
          <a:xfrm>
            <a:off x="7148700" y="2937200"/>
            <a:ext cx="1275300" cy="2181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sz="1000">
                <a:solidFill>
                  <a:schemeClr val="accent6"/>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6" name="Google Shape;616;p13"/>
          <p:cNvSpPr txBox="1">
            <a:spLocks noGrp="1"/>
          </p:cNvSpPr>
          <p:nvPr>
            <p:ph type="subTitle" idx="20"/>
          </p:nvPr>
        </p:nvSpPr>
        <p:spPr>
          <a:xfrm>
            <a:off x="6087600" y="3682800"/>
            <a:ext cx="2336400" cy="6468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p:cSld name="BLANK_1_1_1_2">
    <p:spTree>
      <p:nvGrpSpPr>
        <p:cNvPr id="1" name="Shape 835"/>
        <p:cNvGrpSpPr/>
        <p:nvPr/>
      </p:nvGrpSpPr>
      <p:grpSpPr>
        <a:xfrm>
          <a:off x="0" y="0"/>
          <a:ext cx="0" cy="0"/>
          <a:chOff x="0" y="0"/>
          <a:chExt cx="0" cy="0"/>
        </a:xfrm>
      </p:grpSpPr>
      <p:grpSp>
        <p:nvGrpSpPr>
          <p:cNvPr id="836" name="Google Shape;836;p18"/>
          <p:cNvGrpSpPr/>
          <p:nvPr/>
        </p:nvGrpSpPr>
        <p:grpSpPr>
          <a:xfrm>
            <a:off x="818830" y="3790733"/>
            <a:ext cx="757775" cy="901643"/>
            <a:chOff x="1081548" y="3586708"/>
            <a:chExt cx="975133" cy="1160266"/>
          </a:xfrm>
        </p:grpSpPr>
        <p:sp>
          <p:nvSpPr>
            <p:cNvPr id="837" name="Google Shape;837;p18"/>
            <p:cNvSpPr/>
            <p:nvPr/>
          </p:nvSpPr>
          <p:spPr>
            <a:xfrm rot="448199">
              <a:off x="1199243" y="4572582"/>
              <a:ext cx="415099" cy="148037"/>
            </a:xfrm>
            <a:custGeom>
              <a:avLst/>
              <a:gdLst/>
              <a:ahLst/>
              <a:cxnLst/>
              <a:rect l="l" t="t" r="r" b="b"/>
              <a:pathLst>
                <a:path w="18787" h="6700" extrusionOk="0">
                  <a:moveTo>
                    <a:pt x="9393" y="0"/>
                  </a:moveTo>
                  <a:cubicBezTo>
                    <a:pt x="5040" y="0"/>
                    <a:pt x="1342" y="2801"/>
                    <a:pt x="0" y="6699"/>
                  </a:cubicBezTo>
                  <a:lnTo>
                    <a:pt x="18786" y="6699"/>
                  </a:lnTo>
                  <a:cubicBezTo>
                    <a:pt x="17443" y="2803"/>
                    <a:pt x="13748" y="0"/>
                    <a:pt x="939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18"/>
            <p:cNvSpPr/>
            <p:nvPr/>
          </p:nvSpPr>
          <p:spPr>
            <a:xfrm rot="448199">
              <a:off x="1455355" y="4141939"/>
              <a:ext cx="63236" cy="528844"/>
            </a:xfrm>
            <a:custGeom>
              <a:avLst/>
              <a:gdLst/>
              <a:ahLst/>
              <a:cxnLst/>
              <a:rect l="l" t="t" r="r" b="b"/>
              <a:pathLst>
                <a:path w="2862" h="23935" extrusionOk="0">
                  <a:moveTo>
                    <a:pt x="1431" y="0"/>
                  </a:moveTo>
                  <a:cubicBezTo>
                    <a:pt x="644" y="0"/>
                    <a:pt x="0" y="644"/>
                    <a:pt x="0" y="1431"/>
                  </a:cubicBezTo>
                  <a:lnTo>
                    <a:pt x="0" y="22504"/>
                  </a:lnTo>
                  <a:cubicBezTo>
                    <a:pt x="0" y="23291"/>
                    <a:pt x="644" y="23934"/>
                    <a:pt x="1431" y="23934"/>
                  </a:cubicBezTo>
                  <a:cubicBezTo>
                    <a:pt x="2216" y="23934"/>
                    <a:pt x="2860" y="23291"/>
                    <a:pt x="2861" y="22504"/>
                  </a:cubicBezTo>
                  <a:lnTo>
                    <a:pt x="2861" y="1431"/>
                  </a:lnTo>
                  <a:cubicBezTo>
                    <a:pt x="2861" y="644"/>
                    <a:pt x="2217" y="0"/>
                    <a:pt x="143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18"/>
            <p:cNvSpPr/>
            <p:nvPr/>
          </p:nvSpPr>
          <p:spPr>
            <a:xfrm rot="448199">
              <a:off x="1381310" y="3758307"/>
              <a:ext cx="437393" cy="437371"/>
            </a:xfrm>
            <a:custGeom>
              <a:avLst/>
              <a:gdLst/>
              <a:ahLst/>
              <a:cxnLst/>
              <a:rect l="l" t="t" r="r" b="b"/>
              <a:pathLst>
                <a:path w="19796" h="19795" extrusionOk="0">
                  <a:moveTo>
                    <a:pt x="9898" y="0"/>
                  </a:moveTo>
                  <a:cubicBezTo>
                    <a:pt x="7273" y="0"/>
                    <a:pt x="4755" y="1042"/>
                    <a:pt x="2900" y="2899"/>
                  </a:cubicBezTo>
                  <a:cubicBezTo>
                    <a:pt x="1043" y="4754"/>
                    <a:pt x="0" y="7272"/>
                    <a:pt x="0" y="9897"/>
                  </a:cubicBezTo>
                  <a:cubicBezTo>
                    <a:pt x="0" y="12522"/>
                    <a:pt x="1043" y="15039"/>
                    <a:pt x="2900" y="16896"/>
                  </a:cubicBezTo>
                  <a:cubicBezTo>
                    <a:pt x="4755" y="18752"/>
                    <a:pt x="7273" y="19794"/>
                    <a:pt x="9898" y="19794"/>
                  </a:cubicBezTo>
                  <a:cubicBezTo>
                    <a:pt x="12523" y="19794"/>
                    <a:pt x="15041" y="18752"/>
                    <a:pt x="16898" y="16896"/>
                  </a:cubicBezTo>
                  <a:cubicBezTo>
                    <a:pt x="18753" y="15039"/>
                    <a:pt x="19796" y="12522"/>
                    <a:pt x="19796" y="9897"/>
                  </a:cubicBezTo>
                  <a:cubicBezTo>
                    <a:pt x="19796" y="7272"/>
                    <a:pt x="18753" y="4754"/>
                    <a:pt x="16898" y="2899"/>
                  </a:cubicBezTo>
                  <a:cubicBezTo>
                    <a:pt x="15041" y="1042"/>
                    <a:pt x="12523" y="0"/>
                    <a:pt x="989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18"/>
            <p:cNvSpPr/>
            <p:nvPr/>
          </p:nvSpPr>
          <p:spPr>
            <a:xfrm rot="448199">
              <a:off x="1101491" y="3700859"/>
              <a:ext cx="732892" cy="354647"/>
            </a:xfrm>
            <a:custGeom>
              <a:avLst/>
              <a:gdLst/>
              <a:ahLst/>
              <a:cxnLst/>
              <a:rect l="l" t="t" r="r" b="b"/>
              <a:pathLst>
                <a:path w="33170" h="16051" extrusionOk="0">
                  <a:moveTo>
                    <a:pt x="8025" y="0"/>
                  </a:moveTo>
                  <a:cubicBezTo>
                    <a:pt x="3609" y="0"/>
                    <a:pt x="0" y="3612"/>
                    <a:pt x="0" y="8025"/>
                  </a:cubicBezTo>
                  <a:cubicBezTo>
                    <a:pt x="0" y="12440"/>
                    <a:pt x="3612" y="16051"/>
                    <a:pt x="8025" y="16051"/>
                  </a:cubicBezTo>
                  <a:lnTo>
                    <a:pt x="25144" y="16051"/>
                  </a:lnTo>
                  <a:cubicBezTo>
                    <a:pt x="29558" y="16051"/>
                    <a:pt x="33168" y="12440"/>
                    <a:pt x="33170" y="8025"/>
                  </a:cubicBezTo>
                  <a:cubicBezTo>
                    <a:pt x="33170" y="3611"/>
                    <a:pt x="29558" y="0"/>
                    <a:pt x="2514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18"/>
            <p:cNvSpPr/>
            <p:nvPr/>
          </p:nvSpPr>
          <p:spPr>
            <a:xfrm rot="448199">
              <a:off x="1637174" y="3633965"/>
              <a:ext cx="359839" cy="941402"/>
            </a:xfrm>
            <a:custGeom>
              <a:avLst/>
              <a:gdLst/>
              <a:ahLst/>
              <a:cxnLst/>
              <a:rect l="l" t="t" r="r" b="b"/>
              <a:pathLst>
                <a:path w="16286" h="42607" extrusionOk="0">
                  <a:moveTo>
                    <a:pt x="5123" y="1"/>
                  </a:moveTo>
                  <a:cubicBezTo>
                    <a:pt x="3640" y="1"/>
                    <a:pt x="2314" y="734"/>
                    <a:pt x="1532" y="2714"/>
                  </a:cubicBezTo>
                  <a:cubicBezTo>
                    <a:pt x="533" y="5248"/>
                    <a:pt x="937" y="7974"/>
                    <a:pt x="1963" y="10433"/>
                  </a:cubicBezTo>
                  <a:cubicBezTo>
                    <a:pt x="2595" y="11944"/>
                    <a:pt x="3540" y="13347"/>
                    <a:pt x="4099" y="14884"/>
                  </a:cubicBezTo>
                  <a:cubicBezTo>
                    <a:pt x="4634" y="16347"/>
                    <a:pt x="4694" y="18011"/>
                    <a:pt x="4617" y="19549"/>
                  </a:cubicBezTo>
                  <a:cubicBezTo>
                    <a:pt x="4421" y="23536"/>
                    <a:pt x="1698" y="26787"/>
                    <a:pt x="943" y="30634"/>
                  </a:cubicBezTo>
                  <a:cubicBezTo>
                    <a:pt x="0" y="35417"/>
                    <a:pt x="667" y="41118"/>
                    <a:pt x="6283" y="42427"/>
                  </a:cubicBezTo>
                  <a:cubicBezTo>
                    <a:pt x="6807" y="42549"/>
                    <a:pt x="7317" y="42607"/>
                    <a:pt x="7811" y="42607"/>
                  </a:cubicBezTo>
                  <a:cubicBezTo>
                    <a:pt x="11663" y="42607"/>
                    <a:pt x="14500" y="39100"/>
                    <a:pt x="14500" y="35234"/>
                  </a:cubicBezTo>
                  <a:lnTo>
                    <a:pt x="14500" y="21554"/>
                  </a:lnTo>
                  <a:cubicBezTo>
                    <a:pt x="15637" y="19403"/>
                    <a:pt x="16285" y="16955"/>
                    <a:pt x="16285" y="14353"/>
                  </a:cubicBezTo>
                  <a:cubicBezTo>
                    <a:pt x="16285" y="9987"/>
                    <a:pt x="14391" y="5760"/>
                    <a:pt x="11136" y="2847"/>
                  </a:cubicBezTo>
                  <a:cubicBezTo>
                    <a:pt x="9514" y="1398"/>
                    <a:pt x="7169" y="1"/>
                    <a:pt x="512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18"/>
            <p:cNvSpPr/>
            <p:nvPr/>
          </p:nvSpPr>
          <p:spPr>
            <a:xfrm rot="448199">
              <a:off x="1091629" y="3870125"/>
              <a:ext cx="269780" cy="95870"/>
            </a:xfrm>
            <a:custGeom>
              <a:avLst/>
              <a:gdLst/>
              <a:ahLst/>
              <a:cxnLst/>
              <a:rect l="l" t="t" r="r" b="b"/>
              <a:pathLst>
                <a:path w="12210" h="4339" extrusionOk="0">
                  <a:moveTo>
                    <a:pt x="208" y="1"/>
                  </a:moveTo>
                  <a:cubicBezTo>
                    <a:pt x="93" y="1"/>
                    <a:pt x="0" y="92"/>
                    <a:pt x="0" y="208"/>
                  </a:cubicBezTo>
                  <a:cubicBezTo>
                    <a:pt x="0" y="323"/>
                    <a:pt x="93" y="414"/>
                    <a:pt x="208" y="414"/>
                  </a:cubicBezTo>
                  <a:lnTo>
                    <a:pt x="7089" y="414"/>
                  </a:lnTo>
                  <a:lnTo>
                    <a:pt x="11847" y="4292"/>
                  </a:lnTo>
                  <a:cubicBezTo>
                    <a:pt x="11885" y="4324"/>
                    <a:pt x="11931" y="4338"/>
                    <a:pt x="11978" y="4338"/>
                  </a:cubicBezTo>
                  <a:cubicBezTo>
                    <a:pt x="12038" y="4338"/>
                    <a:pt x="12097" y="4314"/>
                    <a:pt x="12138" y="4261"/>
                  </a:cubicBezTo>
                  <a:cubicBezTo>
                    <a:pt x="12210" y="4172"/>
                    <a:pt x="12197" y="4042"/>
                    <a:pt x="12108" y="3970"/>
                  </a:cubicBezTo>
                  <a:lnTo>
                    <a:pt x="7292" y="47"/>
                  </a:lnTo>
                  <a:cubicBezTo>
                    <a:pt x="7255" y="16"/>
                    <a:pt x="7210" y="1"/>
                    <a:pt x="716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18"/>
            <p:cNvSpPr/>
            <p:nvPr/>
          </p:nvSpPr>
          <p:spPr>
            <a:xfrm rot="448199">
              <a:off x="1330623" y="3968076"/>
              <a:ext cx="37473" cy="37473"/>
            </a:xfrm>
            <a:custGeom>
              <a:avLst/>
              <a:gdLst/>
              <a:ahLst/>
              <a:cxnLst/>
              <a:rect l="l" t="t" r="r" b="b"/>
              <a:pathLst>
                <a:path w="1696" h="1696" extrusionOk="0">
                  <a:moveTo>
                    <a:pt x="848" y="0"/>
                  </a:moveTo>
                  <a:cubicBezTo>
                    <a:pt x="382" y="0"/>
                    <a:pt x="0" y="381"/>
                    <a:pt x="0" y="847"/>
                  </a:cubicBezTo>
                  <a:cubicBezTo>
                    <a:pt x="0" y="1314"/>
                    <a:pt x="382" y="1695"/>
                    <a:pt x="848" y="1695"/>
                  </a:cubicBezTo>
                  <a:cubicBezTo>
                    <a:pt x="1315" y="1695"/>
                    <a:pt x="1695" y="1314"/>
                    <a:pt x="1695" y="847"/>
                  </a:cubicBezTo>
                  <a:cubicBezTo>
                    <a:pt x="1695" y="381"/>
                    <a:pt x="1315" y="0"/>
                    <a:pt x="84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18"/>
            <p:cNvSpPr/>
            <p:nvPr/>
          </p:nvSpPr>
          <p:spPr>
            <a:xfrm rot="448199">
              <a:off x="1121684" y="3771313"/>
              <a:ext cx="243730" cy="166795"/>
            </a:xfrm>
            <a:custGeom>
              <a:avLst/>
              <a:gdLst/>
              <a:ahLst/>
              <a:cxnLst/>
              <a:rect l="l" t="t" r="r" b="b"/>
              <a:pathLst>
                <a:path w="11031" h="7549" extrusionOk="0">
                  <a:moveTo>
                    <a:pt x="10820" y="1"/>
                  </a:moveTo>
                  <a:cubicBezTo>
                    <a:pt x="10713" y="1"/>
                    <a:pt x="10618" y="85"/>
                    <a:pt x="10612" y="197"/>
                  </a:cubicBezTo>
                  <a:lnTo>
                    <a:pt x="10439" y="3999"/>
                  </a:lnTo>
                  <a:lnTo>
                    <a:pt x="4083" y="7134"/>
                  </a:lnTo>
                  <a:lnTo>
                    <a:pt x="208" y="7134"/>
                  </a:lnTo>
                  <a:cubicBezTo>
                    <a:pt x="94" y="7134"/>
                    <a:pt x="1" y="7227"/>
                    <a:pt x="1" y="7341"/>
                  </a:cubicBezTo>
                  <a:cubicBezTo>
                    <a:pt x="1" y="7456"/>
                    <a:pt x="94" y="7549"/>
                    <a:pt x="208" y="7549"/>
                  </a:cubicBezTo>
                  <a:lnTo>
                    <a:pt x="4132" y="7549"/>
                  </a:lnTo>
                  <a:cubicBezTo>
                    <a:pt x="4162" y="7549"/>
                    <a:pt x="4195" y="7541"/>
                    <a:pt x="4224" y="7527"/>
                  </a:cubicBezTo>
                  <a:lnTo>
                    <a:pt x="10732" y="4317"/>
                  </a:lnTo>
                  <a:cubicBezTo>
                    <a:pt x="10798" y="4284"/>
                    <a:pt x="10843" y="4215"/>
                    <a:pt x="10847" y="4141"/>
                  </a:cubicBezTo>
                  <a:lnTo>
                    <a:pt x="11026" y="217"/>
                  </a:lnTo>
                  <a:cubicBezTo>
                    <a:pt x="11030" y="103"/>
                    <a:pt x="10943" y="7"/>
                    <a:pt x="10828" y="1"/>
                  </a:cubicBezTo>
                  <a:cubicBezTo>
                    <a:pt x="10826" y="1"/>
                    <a:pt x="10823" y="1"/>
                    <a:pt x="108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18"/>
            <p:cNvSpPr/>
            <p:nvPr/>
          </p:nvSpPr>
          <p:spPr>
            <a:xfrm rot="448199">
              <a:off x="1348743" y="3773242"/>
              <a:ext cx="29563" cy="29563"/>
            </a:xfrm>
            <a:custGeom>
              <a:avLst/>
              <a:gdLst/>
              <a:ahLst/>
              <a:cxnLst/>
              <a:rect l="l" t="t" r="r" b="b"/>
              <a:pathLst>
                <a:path w="1338" h="1338" extrusionOk="0">
                  <a:moveTo>
                    <a:pt x="668" y="0"/>
                  </a:moveTo>
                  <a:cubicBezTo>
                    <a:pt x="301" y="0"/>
                    <a:pt x="0" y="301"/>
                    <a:pt x="0" y="668"/>
                  </a:cubicBezTo>
                  <a:cubicBezTo>
                    <a:pt x="0" y="1038"/>
                    <a:pt x="301" y="1338"/>
                    <a:pt x="668" y="1338"/>
                  </a:cubicBezTo>
                  <a:cubicBezTo>
                    <a:pt x="1035" y="1338"/>
                    <a:pt x="1338" y="1036"/>
                    <a:pt x="1338" y="668"/>
                  </a:cubicBezTo>
                  <a:cubicBezTo>
                    <a:pt x="1338" y="301"/>
                    <a:pt x="1038" y="0"/>
                    <a:pt x="66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18"/>
            <p:cNvSpPr/>
            <p:nvPr/>
          </p:nvSpPr>
          <p:spPr>
            <a:xfrm rot="448199">
              <a:off x="1141995" y="3755918"/>
              <a:ext cx="451158" cy="184471"/>
            </a:xfrm>
            <a:custGeom>
              <a:avLst/>
              <a:gdLst/>
              <a:ahLst/>
              <a:cxnLst/>
              <a:rect l="l" t="t" r="r" b="b"/>
              <a:pathLst>
                <a:path w="20419" h="8349" extrusionOk="0">
                  <a:moveTo>
                    <a:pt x="0" y="0"/>
                  </a:moveTo>
                  <a:lnTo>
                    <a:pt x="0" y="414"/>
                  </a:lnTo>
                  <a:lnTo>
                    <a:pt x="3923" y="414"/>
                  </a:lnTo>
                  <a:lnTo>
                    <a:pt x="11323" y="8259"/>
                  </a:lnTo>
                  <a:lnTo>
                    <a:pt x="20415" y="8349"/>
                  </a:lnTo>
                  <a:lnTo>
                    <a:pt x="20418" y="7935"/>
                  </a:lnTo>
                  <a:lnTo>
                    <a:pt x="11503" y="7847"/>
                  </a:lnTo>
                  <a:lnTo>
                    <a:pt x="41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18"/>
            <p:cNvSpPr/>
            <p:nvPr/>
          </p:nvSpPr>
          <p:spPr>
            <a:xfrm rot="448199">
              <a:off x="1556068" y="3947692"/>
              <a:ext cx="33562" cy="33518"/>
            </a:xfrm>
            <a:custGeom>
              <a:avLst/>
              <a:gdLst/>
              <a:ahLst/>
              <a:cxnLst/>
              <a:rect l="l" t="t" r="r" b="b"/>
              <a:pathLst>
                <a:path w="1519" h="1517" extrusionOk="0">
                  <a:moveTo>
                    <a:pt x="760" y="1"/>
                  </a:moveTo>
                  <a:cubicBezTo>
                    <a:pt x="341" y="1"/>
                    <a:pt x="1" y="340"/>
                    <a:pt x="1" y="759"/>
                  </a:cubicBezTo>
                  <a:cubicBezTo>
                    <a:pt x="1" y="1178"/>
                    <a:pt x="341" y="1517"/>
                    <a:pt x="760" y="1517"/>
                  </a:cubicBezTo>
                  <a:cubicBezTo>
                    <a:pt x="1178" y="1517"/>
                    <a:pt x="1518" y="1178"/>
                    <a:pt x="1518" y="759"/>
                  </a:cubicBezTo>
                  <a:cubicBezTo>
                    <a:pt x="1518" y="340"/>
                    <a:pt x="1178" y="1"/>
                    <a:pt x="76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18"/>
            <p:cNvSpPr/>
            <p:nvPr/>
          </p:nvSpPr>
          <p:spPr>
            <a:xfrm rot="448199">
              <a:off x="1117365" y="3708388"/>
              <a:ext cx="103095" cy="116861"/>
            </a:xfrm>
            <a:custGeom>
              <a:avLst/>
              <a:gdLst/>
              <a:ahLst/>
              <a:cxnLst/>
              <a:rect l="l" t="t" r="r" b="b"/>
              <a:pathLst>
                <a:path w="4666" h="5289" extrusionOk="0">
                  <a:moveTo>
                    <a:pt x="4251" y="0"/>
                  </a:moveTo>
                  <a:lnTo>
                    <a:pt x="4251" y="4874"/>
                  </a:lnTo>
                  <a:lnTo>
                    <a:pt x="1" y="4874"/>
                  </a:lnTo>
                  <a:lnTo>
                    <a:pt x="1" y="5289"/>
                  </a:lnTo>
                  <a:lnTo>
                    <a:pt x="4666" y="5289"/>
                  </a:lnTo>
                  <a:lnTo>
                    <a:pt x="466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18"/>
            <p:cNvSpPr/>
            <p:nvPr/>
          </p:nvSpPr>
          <p:spPr>
            <a:xfrm rot="448199">
              <a:off x="1210047" y="3695309"/>
              <a:ext cx="27597" cy="27575"/>
            </a:xfrm>
            <a:custGeom>
              <a:avLst/>
              <a:gdLst/>
              <a:ahLst/>
              <a:cxnLst/>
              <a:rect l="l" t="t" r="r" b="b"/>
              <a:pathLst>
                <a:path w="1249" h="1248" extrusionOk="0">
                  <a:moveTo>
                    <a:pt x="624" y="0"/>
                  </a:moveTo>
                  <a:cubicBezTo>
                    <a:pt x="280" y="0"/>
                    <a:pt x="1" y="279"/>
                    <a:pt x="1" y="624"/>
                  </a:cubicBezTo>
                  <a:cubicBezTo>
                    <a:pt x="1" y="969"/>
                    <a:pt x="280" y="1248"/>
                    <a:pt x="624" y="1248"/>
                  </a:cubicBezTo>
                  <a:cubicBezTo>
                    <a:pt x="969" y="1248"/>
                    <a:pt x="1248" y="969"/>
                    <a:pt x="1248" y="624"/>
                  </a:cubicBezTo>
                  <a:cubicBezTo>
                    <a:pt x="1248" y="279"/>
                    <a:pt x="969" y="0"/>
                    <a:pt x="624"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18"/>
            <p:cNvSpPr/>
            <p:nvPr/>
          </p:nvSpPr>
          <p:spPr>
            <a:xfrm rot="448199">
              <a:off x="1456382" y="3745409"/>
              <a:ext cx="72229" cy="254137"/>
            </a:xfrm>
            <a:custGeom>
              <a:avLst/>
              <a:gdLst/>
              <a:ahLst/>
              <a:cxnLst/>
              <a:rect l="l" t="t" r="r" b="b"/>
              <a:pathLst>
                <a:path w="3269" h="11502" extrusionOk="0">
                  <a:moveTo>
                    <a:pt x="2854" y="0"/>
                  </a:moveTo>
                  <a:lnTo>
                    <a:pt x="2854" y="2940"/>
                  </a:lnTo>
                  <a:lnTo>
                    <a:pt x="0" y="5526"/>
                  </a:lnTo>
                  <a:lnTo>
                    <a:pt x="0" y="11501"/>
                  </a:lnTo>
                  <a:lnTo>
                    <a:pt x="415" y="11501"/>
                  </a:lnTo>
                  <a:lnTo>
                    <a:pt x="415" y="5709"/>
                  </a:lnTo>
                  <a:lnTo>
                    <a:pt x="3269" y="3124"/>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18"/>
            <p:cNvSpPr/>
            <p:nvPr/>
          </p:nvSpPr>
          <p:spPr>
            <a:xfrm rot="448199">
              <a:off x="1430645" y="3980801"/>
              <a:ext cx="31574" cy="31530"/>
            </a:xfrm>
            <a:custGeom>
              <a:avLst/>
              <a:gdLst/>
              <a:ahLst/>
              <a:cxnLst/>
              <a:rect l="l" t="t" r="r" b="b"/>
              <a:pathLst>
                <a:path w="1429" h="1427" extrusionOk="0">
                  <a:moveTo>
                    <a:pt x="715" y="1"/>
                  </a:moveTo>
                  <a:cubicBezTo>
                    <a:pt x="321" y="1"/>
                    <a:pt x="1" y="321"/>
                    <a:pt x="1" y="715"/>
                  </a:cubicBezTo>
                  <a:cubicBezTo>
                    <a:pt x="1" y="1108"/>
                    <a:pt x="321" y="1427"/>
                    <a:pt x="715" y="1427"/>
                  </a:cubicBezTo>
                  <a:cubicBezTo>
                    <a:pt x="1108" y="1427"/>
                    <a:pt x="1428" y="1108"/>
                    <a:pt x="1428" y="715"/>
                  </a:cubicBezTo>
                  <a:cubicBezTo>
                    <a:pt x="1428" y="321"/>
                    <a:pt x="1108" y="1"/>
                    <a:pt x="71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18"/>
            <p:cNvSpPr/>
            <p:nvPr/>
          </p:nvSpPr>
          <p:spPr>
            <a:xfrm rot="448199">
              <a:off x="1407896" y="3696379"/>
              <a:ext cx="163547" cy="188471"/>
            </a:xfrm>
            <a:custGeom>
              <a:avLst/>
              <a:gdLst/>
              <a:ahLst/>
              <a:cxnLst/>
              <a:rect l="l" t="t" r="r" b="b"/>
              <a:pathLst>
                <a:path w="7402" h="8530" extrusionOk="0">
                  <a:moveTo>
                    <a:pt x="305" y="1"/>
                  </a:moveTo>
                  <a:cubicBezTo>
                    <a:pt x="205" y="5"/>
                    <a:pt x="96" y="88"/>
                    <a:pt x="92" y="203"/>
                  </a:cubicBezTo>
                  <a:lnTo>
                    <a:pt x="3" y="3590"/>
                  </a:lnTo>
                  <a:cubicBezTo>
                    <a:pt x="0" y="3662"/>
                    <a:pt x="34" y="3729"/>
                    <a:pt x="93" y="3768"/>
                  </a:cubicBezTo>
                  <a:lnTo>
                    <a:pt x="7048" y="8494"/>
                  </a:lnTo>
                  <a:cubicBezTo>
                    <a:pt x="7084" y="8520"/>
                    <a:pt x="7124" y="8530"/>
                    <a:pt x="7164" y="8530"/>
                  </a:cubicBezTo>
                  <a:cubicBezTo>
                    <a:pt x="7230" y="8530"/>
                    <a:pt x="7294" y="8498"/>
                    <a:pt x="7337" y="8438"/>
                  </a:cubicBezTo>
                  <a:cubicBezTo>
                    <a:pt x="7402" y="8344"/>
                    <a:pt x="7377" y="8215"/>
                    <a:pt x="7281" y="8151"/>
                  </a:cubicBezTo>
                  <a:lnTo>
                    <a:pt x="421" y="3489"/>
                  </a:lnTo>
                  <a:lnTo>
                    <a:pt x="506" y="213"/>
                  </a:lnTo>
                  <a:cubicBezTo>
                    <a:pt x="508" y="98"/>
                    <a:pt x="419" y="4"/>
                    <a:pt x="30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18"/>
            <p:cNvSpPr/>
            <p:nvPr/>
          </p:nvSpPr>
          <p:spPr>
            <a:xfrm rot="448199">
              <a:off x="1541589" y="3876264"/>
              <a:ext cx="33518" cy="33518"/>
            </a:xfrm>
            <a:custGeom>
              <a:avLst/>
              <a:gdLst/>
              <a:ahLst/>
              <a:cxnLst/>
              <a:rect l="l" t="t" r="r" b="b"/>
              <a:pathLst>
                <a:path w="1517" h="1517" extrusionOk="0">
                  <a:moveTo>
                    <a:pt x="759" y="1"/>
                  </a:moveTo>
                  <a:cubicBezTo>
                    <a:pt x="340" y="1"/>
                    <a:pt x="1" y="340"/>
                    <a:pt x="1" y="759"/>
                  </a:cubicBezTo>
                  <a:cubicBezTo>
                    <a:pt x="1" y="1176"/>
                    <a:pt x="340" y="1517"/>
                    <a:pt x="759" y="1517"/>
                  </a:cubicBezTo>
                  <a:cubicBezTo>
                    <a:pt x="1177" y="1517"/>
                    <a:pt x="1517" y="1176"/>
                    <a:pt x="1517" y="759"/>
                  </a:cubicBezTo>
                  <a:cubicBezTo>
                    <a:pt x="1517" y="340"/>
                    <a:pt x="1177" y="1"/>
                    <a:pt x="75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18"/>
            <p:cNvSpPr/>
            <p:nvPr/>
          </p:nvSpPr>
          <p:spPr>
            <a:xfrm rot="448199">
              <a:off x="1306695" y="3694565"/>
              <a:ext cx="185841" cy="40058"/>
            </a:xfrm>
            <a:custGeom>
              <a:avLst/>
              <a:gdLst/>
              <a:ahLst/>
              <a:cxnLst/>
              <a:rect l="l" t="t" r="r" b="b"/>
              <a:pathLst>
                <a:path w="8411" h="1813" extrusionOk="0">
                  <a:moveTo>
                    <a:pt x="0" y="0"/>
                  </a:moveTo>
                  <a:lnTo>
                    <a:pt x="0" y="1813"/>
                  </a:lnTo>
                  <a:lnTo>
                    <a:pt x="8411" y="1813"/>
                  </a:lnTo>
                  <a:lnTo>
                    <a:pt x="8411" y="1397"/>
                  </a:lnTo>
                  <a:lnTo>
                    <a:pt x="415" y="1397"/>
                  </a:lnTo>
                  <a:lnTo>
                    <a:pt x="4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18"/>
            <p:cNvSpPr/>
            <p:nvPr/>
          </p:nvSpPr>
          <p:spPr>
            <a:xfrm rot="448199">
              <a:off x="1471933" y="3729510"/>
              <a:ext cx="25630" cy="25630"/>
            </a:xfrm>
            <a:custGeom>
              <a:avLst/>
              <a:gdLst/>
              <a:ahLst/>
              <a:cxnLst/>
              <a:rect l="l" t="t" r="r" b="b"/>
              <a:pathLst>
                <a:path w="1160" h="1160" extrusionOk="0">
                  <a:moveTo>
                    <a:pt x="580" y="0"/>
                  </a:moveTo>
                  <a:cubicBezTo>
                    <a:pt x="259" y="0"/>
                    <a:pt x="0" y="259"/>
                    <a:pt x="0" y="580"/>
                  </a:cubicBezTo>
                  <a:cubicBezTo>
                    <a:pt x="0" y="900"/>
                    <a:pt x="259" y="1159"/>
                    <a:pt x="580" y="1159"/>
                  </a:cubicBezTo>
                  <a:cubicBezTo>
                    <a:pt x="900" y="1159"/>
                    <a:pt x="1159" y="900"/>
                    <a:pt x="1159" y="580"/>
                  </a:cubicBezTo>
                  <a:cubicBezTo>
                    <a:pt x="1159" y="259"/>
                    <a:pt x="900" y="0"/>
                    <a:pt x="58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18"/>
            <p:cNvSpPr/>
            <p:nvPr/>
          </p:nvSpPr>
          <p:spPr>
            <a:xfrm rot="448199">
              <a:off x="1186301" y="4113114"/>
              <a:ext cx="141121" cy="83342"/>
            </a:xfrm>
            <a:custGeom>
              <a:avLst/>
              <a:gdLst/>
              <a:ahLst/>
              <a:cxnLst/>
              <a:rect l="l" t="t" r="r" b="b"/>
              <a:pathLst>
                <a:path w="6387" h="3772" extrusionOk="0">
                  <a:moveTo>
                    <a:pt x="6087" y="2981"/>
                  </a:moveTo>
                  <a:cubicBezTo>
                    <a:pt x="6091" y="2982"/>
                    <a:pt x="6095" y="2984"/>
                    <a:pt x="6095" y="2987"/>
                  </a:cubicBezTo>
                  <a:cubicBezTo>
                    <a:pt x="6092" y="2985"/>
                    <a:pt x="6089" y="2983"/>
                    <a:pt x="6087" y="2981"/>
                  </a:cubicBezTo>
                  <a:close/>
                  <a:moveTo>
                    <a:pt x="870" y="3159"/>
                  </a:moveTo>
                  <a:lnTo>
                    <a:pt x="870" y="3159"/>
                  </a:lnTo>
                  <a:cubicBezTo>
                    <a:pt x="870" y="3159"/>
                    <a:pt x="870" y="3159"/>
                    <a:pt x="870" y="3159"/>
                  </a:cubicBezTo>
                  <a:lnTo>
                    <a:pt x="870" y="3159"/>
                  </a:lnTo>
                  <a:close/>
                  <a:moveTo>
                    <a:pt x="3027" y="1"/>
                  </a:moveTo>
                  <a:cubicBezTo>
                    <a:pt x="2848" y="1"/>
                    <a:pt x="2691" y="144"/>
                    <a:pt x="2669" y="325"/>
                  </a:cubicBezTo>
                  <a:cubicBezTo>
                    <a:pt x="2660" y="392"/>
                    <a:pt x="2673" y="464"/>
                    <a:pt x="2700" y="524"/>
                  </a:cubicBezTo>
                  <a:cubicBezTo>
                    <a:pt x="2626" y="534"/>
                    <a:pt x="2553" y="552"/>
                    <a:pt x="2480" y="570"/>
                  </a:cubicBezTo>
                  <a:lnTo>
                    <a:pt x="2480" y="570"/>
                  </a:lnTo>
                  <a:cubicBezTo>
                    <a:pt x="2492" y="383"/>
                    <a:pt x="2356" y="219"/>
                    <a:pt x="2166" y="196"/>
                  </a:cubicBezTo>
                  <a:cubicBezTo>
                    <a:pt x="2152" y="195"/>
                    <a:pt x="2138" y="194"/>
                    <a:pt x="2124" y="194"/>
                  </a:cubicBezTo>
                  <a:cubicBezTo>
                    <a:pt x="1947" y="194"/>
                    <a:pt x="1793" y="326"/>
                    <a:pt x="1772" y="507"/>
                  </a:cubicBezTo>
                  <a:cubicBezTo>
                    <a:pt x="1757" y="618"/>
                    <a:pt x="1799" y="720"/>
                    <a:pt x="1870" y="796"/>
                  </a:cubicBezTo>
                  <a:cubicBezTo>
                    <a:pt x="1789" y="836"/>
                    <a:pt x="1706" y="926"/>
                    <a:pt x="1636" y="926"/>
                  </a:cubicBezTo>
                  <a:cubicBezTo>
                    <a:pt x="1617" y="778"/>
                    <a:pt x="1493" y="631"/>
                    <a:pt x="1322" y="611"/>
                  </a:cubicBezTo>
                  <a:cubicBezTo>
                    <a:pt x="1308" y="609"/>
                    <a:pt x="1294" y="609"/>
                    <a:pt x="1280" y="609"/>
                  </a:cubicBezTo>
                  <a:cubicBezTo>
                    <a:pt x="1103" y="609"/>
                    <a:pt x="947" y="741"/>
                    <a:pt x="925" y="921"/>
                  </a:cubicBezTo>
                  <a:cubicBezTo>
                    <a:pt x="906" y="1092"/>
                    <a:pt x="1008" y="1249"/>
                    <a:pt x="1164" y="1301"/>
                  </a:cubicBezTo>
                  <a:cubicBezTo>
                    <a:pt x="1099" y="1365"/>
                    <a:pt x="1036" y="1434"/>
                    <a:pt x="978" y="1504"/>
                  </a:cubicBezTo>
                  <a:cubicBezTo>
                    <a:pt x="922" y="1414"/>
                    <a:pt x="829" y="1349"/>
                    <a:pt x="716" y="1335"/>
                  </a:cubicBezTo>
                  <a:cubicBezTo>
                    <a:pt x="702" y="1333"/>
                    <a:pt x="689" y="1333"/>
                    <a:pt x="676" y="1333"/>
                  </a:cubicBezTo>
                  <a:cubicBezTo>
                    <a:pt x="504" y="1333"/>
                    <a:pt x="391" y="1472"/>
                    <a:pt x="370" y="1654"/>
                  </a:cubicBezTo>
                  <a:cubicBezTo>
                    <a:pt x="347" y="1847"/>
                    <a:pt x="355" y="2007"/>
                    <a:pt x="723" y="2056"/>
                  </a:cubicBezTo>
                  <a:cubicBezTo>
                    <a:pt x="501" y="2113"/>
                    <a:pt x="599" y="2209"/>
                    <a:pt x="566" y="2293"/>
                  </a:cubicBezTo>
                  <a:cubicBezTo>
                    <a:pt x="533" y="2278"/>
                    <a:pt x="471" y="2263"/>
                    <a:pt x="433" y="2258"/>
                  </a:cubicBezTo>
                  <a:cubicBezTo>
                    <a:pt x="418" y="2256"/>
                    <a:pt x="404" y="2255"/>
                    <a:pt x="390" y="2255"/>
                  </a:cubicBezTo>
                  <a:cubicBezTo>
                    <a:pt x="210" y="2255"/>
                    <a:pt x="46" y="2386"/>
                    <a:pt x="25" y="2567"/>
                  </a:cubicBezTo>
                  <a:cubicBezTo>
                    <a:pt x="1" y="2763"/>
                    <a:pt x="151" y="2934"/>
                    <a:pt x="347" y="2957"/>
                  </a:cubicBezTo>
                  <a:cubicBezTo>
                    <a:pt x="347" y="2957"/>
                    <a:pt x="348" y="2957"/>
                    <a:pt x="348" y="2957"/>
                  </a:cubicBezTo>
                  <a:cubicBezTo>
                    <a:pt x="352" y="2957"/>
                    <a:pt x="345" y="2952"/>
                    <a:pt x="364" y="2952"/>
                  </a:cubicBezTo>
                  <a:cubicBezTo>
                    <a:pt x="370" y="2952"/>
                    <a:pt x="379" y="2952"/>
                    <a:pt x="393" y="2954"/>
                  </a:cubicBezTo>
                  <a:lnTo>
                    <a:pt x="393" y="2954"/>
                  </a:lnTo>
                  <a:lnTo>
                    <a:pt x="391" y="2971"/>
                  </a:lnTo>
                  <a:cubicBezTo>
                    <a:pt x="384" y="3034"/>
                    <a:pt x="335" y="3094"/>
                    <a:pt x="341" y="3094"/>
                  </a:cubicBezTo>
                  <a:lnTo>
                    <a:pt x="870" y="3159"/>
                  </a:lnTo>
                  <a:lnTo>
                    <a:pt x="870" y="3159"/>
                  </a:lnTo>
                  <a:cubicBezTo>
                    <a:pt x="866" y="3158"/>
                    <a:pt x="873" y="3081"/>
                    <a:pt x="880" y="3030"/>
                  </a:cubicBezTo>
                  <a:cubicBezTo>
                    <a:pt x="1022" y="1874"/>
                    <a:pt x="2001" y="1037"/>
                    <a:pt x="3136" y="1037"/>
                  </a:cubicBezTo>
                  <a:cubicBezTo>
                    <a:pt x="3229" y="1037"/>
                    <a:pt x="3322" y="1043"/>
                    <a:pt x="3417" y="1055"/>
                  </a:cubicBezTo>
                  <a:cubicBezTo>
                    <a:pt x="4667" y="1206"/>
                    <a:pt x="5558" y="2322"/>
                    <a:pt x="5408" y="3572"/>
                  </a:cubicBezTo>
                  <a:cubicBezTo>
                    <a:pt x="5401" y="3623"/>
                    <a:pt x="5391" y="3706"/>
                    <a:pt x="5387" y="3707"/>
                  </a:cubicBezTo>
                  <a:lnTo>
                    <a:pt x="5387" y="3707"/>
                  </a:lnTo>
                  <a:lnTo>
                    <a:pt x="5387" y="3707"/>
                  </a:lnTo>
                  <a:lnTo>
                    <a:pt x="5387" y="3707"/>
                  </a:lnTo>
                  <a:cubicBezTo>
                    <a:pt x="5387" y="3707"/>
                    <a:pt x="5387" y="3707"/>
                    <a:pt x="5387" y="3707"/>
                  </a:cubicBezTo>
                  <a:cubicBezTo>
                    <a:pt x="5387" y="3707"/>
                    <a:pt x="5387" y="3707"/>
                    <a:pt x="5387" y="3707"/>
                  </a:cubicBezTo>
                  <a:lnTo>
                    <a:pt x="5387" y="3707"/>
                  </a:lnTo>
                  <a:lnTo>
                    <a:pt x="5916" y="3771"/>
                  </a:lnTo>
                  <a:cubicBezTo>
                    <a:pt x="5920" y="3771"/>
                    <a:pt x="5940" y="3738"/>
                    <a:pt x="5947" y="3682"/>
                  </a:cubicBezTo>
                  <a:lnTo>
                    <a:pt x="5954" y="3625"/>
                  </a:lnTo>
                  <a:lnTo>
                    <a:pt x="5954" y="3625"/>
                  </a:lnTo>
                  <a:cubicBezTo>
                    <a:pt x="5966" y="3626"/>
                    <a:pt x="5978" y="3627"/>
                    <a:pt x="5990" y="3627"/>
                  </a:cubicBezTo>
                  <a:cubicBezTo>
                    <a:pt x="6171" y="3627"/>
                    <a:pt x="6353" y="3522"/>
                    <a:pt x="6374" y="3345"/>
                  </a:cubicBezTo>
                  <a:cubicBezTo>
                    <a:pt x="6387" y="3150"/>
                    <a:pt x="6288" y="3006"/>
                    <a:pt x="6093" y="2980"/>
                  </a:cubicBezTo>
                  <a:cubicBezTo>
                    <a:pt x="6089" y="2980"/>
                    <a:pt x="6087" y="2979"/>
                    <a:pt x="6085" y="2979"/>
                  </a:cubicBezTo>
                  <a:lnTo>
                    <a:pt x="6085" y="2979"/>
                  </a:lnTo>
                  <a:cubicBezTo>
                    <a:pt x="5950" y="2868"/>
                    <a:pt x="5984" y="2779"/>
                    <a:pt x="5962" y="2685"/>
                  </a:cubicBezTo>
                  <a:lnTo>
                    <a:pt x="5962" y="2685"/>
                  </a:lnTo>
                  <a:cubicBezTo>
                    <a:pt x="5966" y="2685"/>
                    <a:pt x="5971" y="2686"/>
                    <a:pt x="5975" y="2686"/>
                  </a:cubicBezTo>
                  <a:cubicBezTo>
                    <a:pt x="6149" y="2686"/>
                    <a:pt x="6264" y="2550"/>
                    <a:pt x="6285" y="2369"/>
                  </a:cubicBezTo>
                  <a:cubicBezTo>
                    <a:pt x="6308" y="2173"/>
                    <a:pt x="6149" y="1994"/>
                    <a:pt x="5955" y="1971"/>
                  </a:cubicBezTo>
                  <a:cubicBezTo>
                    <a:pt x="5940" y="1970"/>
                    <a:pt x="5925" y="1969"/>
                    <a:pt x="5910" y="1969"/>
                  </a:cubicBezTo>
                  <a:cubicBezTo>
                    <a:pt x="5819" y="1969"/>
                    <a:pt x="5730" y="2002"/>
                    <a:pt x="5666" y="2057"/>
                  </a:cubicBezTo>
                  <a:lnTo>
                    <a:pt x="5656" y="2107"/>
                  </a:lnTo>
                  <a:cubicBezTo>
                    <a:pt x="5608" y="2013"/>
                    <a:pt x="5555" y="1884"/>
                    <a:pt x="5490" y="1884"/>
                  </a:cubicBezTo>
                  <a:cubicBezTo>
                    <a:pt x="5663" y="1662"/>
                    <a:pt x="5770" y="1685"/>
                    <a:pt x="5790" y="1525"/>
                  </a:cubicBezTo>
                  <a:cubicBezTo>
                    <a:pt x="5813" y="1329"/>
                    <a:pt x="5633" y="1120"/>
                    <a:pt x="5437" y="1097"/>
                  </a:cubicBezTo>
                  <a:cubicBezTo>
                    <a:pt x="5421" y="1096"/>
                    <a:pt x="5408" y="1095"/>
                    <a:pt x="5395" y="1095"/>
                  </a:cubicBezTo>
                  <a:cubicBezTo>
                    <a:pt x="5266" y="1095"/>
                    <a:pt x="5234" y="1182"/>
                    <a:pt x="5020" y="1299"/>
                  </a:cubicBezTo>
                  <a:lnTo>
                    <a:pt x="5020" y="1296"/>
                  </a:lnTo>
                  <a:cubicBezTo>
                    <a:pt x="5025" y="1258"/>
                    <a:pt x="4976" y="1213"/>
                    <a:pt x="4927" y="1172"/>
                  </a:cubicBezTo>
                  <a:cubicBezTo>
                    <a:pt x="4972" y="1120"/>
                    <a:pt x="5026" y="1056"/>
                    <a:pt x="5035" y="983"/>
                  </a:cubicBezTo>
                  <a:cubicBezTo>
                    <a:pt x="5058" y="788"/>
                    <a:pt x="4977" y="617"/>
                    <a:pt x="4783" y="592"/>
                  </a:cubicBezTo>
                  <a:cubicBezTo>
                    <a:pt x="4769" y="591"/>
                    <a:pt x="4755" y="590"/>
                    <a:pt x="4741" y="590"/>
                  </a:cubicBezTo>
                  <a:cubicBezTo>
                    <a:pt x="4603" y="590"/>
                    <a:pt x="4490" y="672"/>
                    <a:pt x="4478" y="798"/>
                  </a:cubicBezTo>
                  <a:lnTo>
                    <a:pt x="4478" y="799"/>
                  </a:lnTo>
                  <a:lnTo>
                    <a:pt x="4478" y="799"/>
                  </a:lnTo>
                  <a:cubicBezTo>
                    <a:pt x="4475" y="775"/>
                    <a:pt x="4304" y="681"/>
                    <a:pt x="4242" y="674"/>
                  </a:cubicBezTo>
                  <a:lnTo>
                    <a:pt x="4226" y="671"/>
                  </a:lnTo>
                  <a:lnTo>
                    <a:pt x="4226" y="671"/>
                  </a:lnTo>
                  <a:cubicBezTo>
                    <a:pt x="4227" y="671"/>
                    <a:pt x="4228" y="671"/>
                    <a:pt x="4229" y="671"/>
                  </a:cubicBezTo>
                  <a:cubicBezTo>
                    <a:pt x="4260" y="671"/>
                    <a:pt x="4281" y="580"/>
                    <a:pt x="4288" y="514"/>
                  </a:cubicBezTo>
                  <a:cubicBezTo>
                    <a:pt x="4311" y="319"/>
                    <a:pt x="4168" y="152"/>
                    <a:pt x="3970" y="126"/>
                  </a:cubicBezTo>
                  <a:cubicBezTo>
                    <a:pt x="3949" y="124"/>
                    <a:pt x="3928" y="122"/>
                    <a:pt x="3908" y="122"/>
                  </a:cubicBezTo>
                  <a:cubicBezTo>
                    <a:pt x="3740" y="122"/>
                    <a:pt x="3600" y="206"/>
                    <a:pt x="3577" y="382"/>
                  </a:cubicBezTo>
                  <a:cubicBezTo>
                    <a:pt x="3574" y="407"/>
                    <a:pt x="3574" y="409"/>
                    <a:pt x="3579" y="409"/>
                  </a:cubicBezTo>
                  <a:lnTo>
                    <a:pt x="3579" y="409"/>
                  </a:lnTo>
                  <a:cubicBezTo>
                    <a:pt x="3558" y="409"/>
                    <a:pt x="3538" y="411"/>
                    <a:pt x="3518" y="411"/>
                  </a:cubicBezTo>
                  <a:cubicBezTo>
                    <a:pt x="3508" y="411"/>
                    <a:pt x="3497" y="410"/>
                    <a:pt x="3487" y="409"/>
                  </a:cubicBezTo>
                  <a:cubicBezTo>
                    <a:pt x="3473" y="407"/>
                    <a:pt x="3459" y="407"/>
                    <a:pt x="3446" y="407"/>
                  </a:cubicBezTo>
                  <a:cubicBezTo>
                    <a:pt x="3419" y="407"/>
                    <a:pt x="3392" y="409"/>
                    <a:pt x="3367" y="409"/>
                  </a:cubicBezTo>
                  <a:cubicBezTo>
                    <a:pt x="3374" y="409"/>
                    <a:pt x="3377" y="404"/>
                    <a:pt x="3381" y="375"/>
                  </a:cubicBezTo>
                  <a:cubicBezTo>
                    <a:pt x="3404" y="180"/>
                    <a:pt x="3262" y="26"/>
                    <a:pt x="3066" y="3"/>
                  </a:cubicBezTo>
                  <a:cubicBezTo>
                    <a:pt x="3053" y="2"/>
                    <a:pt x="3040" y="1"/>
                    <a:pt x="302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18"/>
            <p:cNvSpPr/>
            <p:nvPr/>
          </p:nvSpPr>
          <p:spPr>
            <a:xfrm rot="448199">
              <a:off x="1226441" y="4149285"/>
              <a:ext cx="25652" cy="24437"/>
            </a:xfrm>
            <a:custGeom>
              <a:avLst/>
              <a:gdLst/>
              <a:ahLst/>
              <a:cxnLst/>
              <a:rect l="l" t="t" r="r" b="b"/>
              <a:pathLst>
                <a:path w="1161" h="1106" extrusionOk="0">
                  <a:moveTo>
                    <a:pt x="577" y="0"/>
                  </a:moveTo>
                  <a:cubicBezTo>
                    <a:pt x="297" y="0"/>
                    <a:pt x="58" y="213"/>
                    <a:pt x="30" y="498"/>
                  </a:cubicBezTo>
                  <a:cubicBezTo>
                    <a:pt x="0" y="801"/>
                    <a:pt x="222" y="1072"/>
                    <a:pt x="525" y="1103"/>
                  </a:cubicBezTo>
                  <a:cubicBezTo>
                    <a:pt x="544" y="1105"/>
                    <a:pt x="562" y="1106"/>
                    <a:pt x="580" y="1106"/>
                  </a:cubicBezTo>
                  <a:cubicBezTo>
                    <a:pt x="862" y="1106"/>
                    <a:pt x="1101" y="893"/>
                    <a:pt x="1130" y="607"/>
                  </a:cubicBezTo>
                  <a:cubicBezTo>
                    <a:pt x="1160" y="304"/>
                    <a:pt x="937" y="33"/>
                    <a:pt x="634" y="3"/>
                  </a:cubicBezTo>
                  <a:cubicBezTo>
                    <a:pt x="615" y="1"/>
                    <a:pt x="596" y="0"/>
                    <a:pt x="57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18"/>
            <p:cNvSpPr/>
            <p:nvPr/>
          </p:nvSpPr>
          <p:spPr>
            <a:xfrm rot="448199">
              <a:off x="1261483" y="4170774"/>
              <a:ext cx="25697" cy="24459"/>
            </a:xfrm>
            <a:custGeom>
              <a:avLst/>
              <a:gdLst/>
              <a:ahLst/>
              <a:cxnLst/>
              <a:rect l="l" t="t" r="r" b="b"/>
              <a:pathLst>
                <a:path w="1163" h="1107" extrusionOk="0">
                  <a:moveTo>
                    <a:pt x="578" y="0"/>
                  </a:moveTo>
                  <a:cubicBezTo>
                    <a:pt x="299" y="0"/>
                    <a:pt x="60" y="213"/>
                    <a:pt x="32" y="498"/>
                  </a:cubicBezTo>
                  <a:cubicBezTo>
                    <a:pt x="1" y="802"/>
                    <a:pt x="222" y="1072"/>
                    <a:pt x="527" y="1103"/>
                  </a:cubicBezTo>
                  <a:cubicBezTo>
                    <a:pt x="546" y="1105"/>
                    <a:pt x="564" y="1106"/>
                    <a:pt x="582" y="1106"/>
                  </a:cubicBezTo>
                  <a:cubicBezTo>
                    <a:pt x="862" y="1106"/>
                    <a:pt x="1103" y="893"/>
                    <a:pt x="1131" y="607"/>
                  </a:cubicBezTo>
                  <a:cubicBezTo>
                    <a:pt x="1162" y="304"/>
                    <a:pt x="941" y="33"/>
                    <a:pt x="636" y="3"/>
                  </a:cubicBezTo>
                  <a:cubicBezTo>
                    <a:pt x="617" y="1"/>
                    <a:pt x="597" y="0"/>
                    <a:pt x="57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18"/>
            <p:cNvSpPr/>
            <p:nvPr/>
          </p:nvSpPr>
          <p:spPr>
            <a:xfrm rot="448199">
              <a:off x="1278862" y="4219205"/>
              <a:ext cx="226982" cy="226982"/>
            </a:xfrm>
            <a:custGeom>
              <a:avLst/>
              <a:gdLst/>
              <a:ahLst/>
              <a:cxnLst/>
              <a:rect l="l" t="t" r="r" b="b"/>
              <a:pathLst>
                <a:path w="10273" h="10273" extrusionOk="0">
                  <a:moveTo>
                    <a:pt x="5139" y="1"/>
                  </a:moveTo>
                  <a:cubicBezTo>
                    <a:pt x="5138" y="1"/>
                    <a:pt x="5137" y="1"/>
                    <a:pt x="5136" y="1"/>
                  </a:cubicBezTo>
                  <a:cubicBezTo>
                    <a:pt x="2301" y="1"/>
                    <a:pt x="1" y="2300"/>
                    <a:pt x="1" y="5137"/>
                  </a:cubicBezTo>
                  <a:cubicBezTo>
                    <a:pt x="1" y="7972"/>
                    <a:pt x="2301" y="10272"/>
                    <a:pt x="5136" y="10272"/>
                  </a:cubicBezTo>
                  <a:cubicBezTo>
                    <a:pt x="7972" y="10272"/>
                    <a:pt x="10272" y="7972"/>
                    <a:pt x="10272" y="5137"/>
                  </a:cubicBezTo>
                  <a:cubicBezTo>
                    <a:pt x="10272" y="2299"/>
                    <a:pt x="7975" y="1"/>
                    <a:pt x="5139"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8"/>
            <p:cNvSpPr/>
            <p:nvPr/>
          </p:nvSpPr>
          <p:spPr>
            <a:xfrm rot="448199">
              <a:off x="1329218" y="4272717"/>
              <a:ext cx="122031" cy="122031"/>
            </a:xfrm>
            <a:custGeom>
              <a:avLst/>
              <a:gdLst/>
              <a:ahLst/>
              <a:cxnLst/>
              <a:rect l="l" t="t" r="r" b="b"/>
              <a:pathLst>
                <a:path w="5523" h="5523" extrusionOk="0">
                  <a:moveTo>
                    <a:pt x="2762" y="0"/>
                  </a:moveTo>
                  <a:cubicBezTo>
                    <a:pt x="1235" y="0"/>
                    <a:pt x="1" y="1236"/>
                    <a:pt x="1" y="2761"/>
                  </a:cubicBezTo>
                  <a:cubicBezTo>
                    <a:pt x="1" y="4286"/>
                    <a:pt x="1235" y="5522"/>
                    <a:pt x="2762" y="5522"/>
                  </a:cubicBezTo>
                  <a:cubicBezTo>
                    <a:pt x="4287" y="5522"/>
                    <a:pt x="5523" y="4286"/>
                    <a:pt x="5523" y="2761"/>
                  </a:cubicBezTo>
                  <a:cubicBezTo>
                    <a:pt x="5523" y="1236"/>
                    <a:pt x="4287" y="0"/>
                    <a:pt x="276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8"/>
            <p:cNvSpPr/>
            <p:nvPr/>
          </p:nvSpPr>
          <p:spPr>
            <a:xfrm rot="448199">
              <a:off x="1352837" y="4296357"/>
              <a:ext cx="74770" cy="74770"/>
            </a:xfrm>
            <a:custGeom>
              <a:avLst/>
              <a:gdLst/>
              <a:ahLst/>
              <a:cxnLst/>
              <a:rect l="l" t="t" r="r" b="b"/>
              <a:pathLst>
                <a:path w="3384" h="3384" extrusionOk="0">
                  <a:moveTo>
                    <a:pt x="1693" y="0"/>
                  </a:moveTo>
                  <a:cubicBezTo>
                    <a:pt x="759" y="0"/>
                    <a:pt x="0" y="756"/>
                    <a:pt x="0" y="1691"/>
                  </a:cubicBezTo>
                  <a:cubicBezTo>
                    <a:pt x="0" y="2625"/>
                    <a:pt x="757" y="3384"/>
                    <a:pt x="1693" y="3384"/>
                  </a:cubicBezTo>
                  <a:cubicBezTo>
                    <a:pt x="2625" y="3384"/>
                    <a:pt x="3384" y="2627"/>
                    <a:pt x="3384" y="1691"/>
                  </a:cubicBezTo>
                  <a:cubicBezTo>
                    <a:pt x="3384" y="756"/>
                    <a:pt x="2627" y="0"/>
                    <a:pt x="169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8"/>
            <p:cNvSpPr/>
            <p:nvPr/>
          </p:nvSpPr>
          <p:spPr>
            <a:xfrm rot="448199">
              <a:off x="1396860" y="4191294"/>
              <a:ext cx="24459" cy="55392"/>
            </a:xfrm>
            <a:custGeom>
              <a:avLst/>
              <a:gdLst/>
              <a:ahLst/>
              <a:cxnLst/>
              <a:rect l="l" t="t" r="r" b="b"/>
              <a:pathLst>
                <a:path w="1107" h="2507" extrusionOk="0">
                  <a:moveTo>
                    <a:pt x="536" y="0"/>
                  </a:moveTo>
                  <a:cubicBezTo>
                    <a:pt x="241" y="0"/>
                    <a:pt x="1" y="240"/>
                    <a:pt x="1" y="535"/>
                  </a:cubicBezTo>
                  <a:lnTo>
                    <a:pt x="1" y="1971"/>
                  </a:lnTo>
                  <a:cubicBezTo>
                    <a:pt x="1" y="2266"/>
                    <a:pt x="241" y="2506"/>
                    <a:pt x="536" y="2506"/>
                  </a:cubicBezTo>
                  <a:lnTo>
                    <a:pt x="572" y="2506"/>
                  </a:lnTo>
                  <a:cubicBezTo>
                    <a:pt x="866" y="2506"/>
                    <a:pt x="1107" y="2266"/>
                    <a:pt x="1107" y="1971"/>
                  </a:cubicBezTo>
                  <a:lnTo>
                    <a:pt x="1107" y="535"/>
                  </a:lnTo>
                  <a:cubicBezTo>
                    <a:pt x="1107" y="240"/>
                    <a:pt x="866" y="0"/>
                    <a:pt x="572"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8"/>
            <p:cNvSpPr/>
            <p:nvPr/>
          </p:nvSpPr>
          <p:spPr>
            <a:xfrm rot="448199">
              <a:off x="1367875" y="4412341"/>
              <a:ext cx="24459" cy="55414"/>
            </a:xfrm>
            <a:custGeom>
              <a:avLst/>
              <a:gdLst/>
              <a:ahLst/>
              <a:cxnLst/>
              <a:rect l="l" t="t" r="r" b="b"/>
              <a:pathLst>
                <a:path w="1107" h="2508" extrusionOk="0">
                  <a:moveTo>
                    <a:pt x="536" y="1"/>
                  </a:moveTo>
                  <a:cubicBezTo>
                    <a:pt x="241" y="1"/>
                    <a:pt x="1" y="241"/>
                    <a:pt x="1" y="536"/>
                  </a:cubicBezTo>
                  <a:lnTo>
                    <a:pt x="1" y="1972"/>
                  </a:lnTo>
                  <a:cubicBezTo>
                    <a:pt x="1" y="2267"/>
                    <a:pt x="241" y="2507"/>
                    <a:pt x="536" y="2507"/>
                  </a:cubicBezTo>
                  <a:lnTo>
                    <a:pt x="572" y="2507"/>
                  </a:lnTo>
                  <a:cubicBezTo>
                    <a:pt x="866" y="2507"/>
                    <a:pt x="1107" y="2267"/>
                    <a:pt x="1107" y="1972"/>
                  </a:cubicBezTo>
                  <a:lnTo>
                    <a:pt x="1107" y="536"/>
                  </a:lnTo>
                  <a:cubicBezTo>
                    <a:pt x="1107" y="241"/>
                    <a:pt x="866" y="1"/>
                    <a:pt x="57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8"/>
            <p:cNvSpPr/>
            <p:nvPr/>
          </p:nvSpPr>
          <p:spPr>
            <a:xfrm rot="448199">
              <a:off x="1255994" y="4306080"/>
              <a:ext cx="55326" cy="24415"/>
            </a:xfrm>
            <a:custGeom>
              <a:avLst/>
              <a:gdLst/>
              <a:ahLst/>
              <a:cxnLst/>
              <a:rect l="l" t="t" r="r" b="b"/>
              <a:pathLst>
                <a:path w="2504" h="1105" extrusionOk="0">
                  <a:moveTo>
                    <a:pt x="521" y="0"/>
                  </a:moveTo>
                  <a:cubicBezTo>
                    <a:pt x="221" y="0"/>
                    <a:pt x="0" y="248"/>
                    <a:pt x="0" y="541"/>
                  </a:cubicBezTo>
                  <a:lnTo>
                    <a:pt x="0" y="581"/>
                  </a:lnTo>
                  <a:cubicBezTo>
                    <a:pt x="0" y="876"/>
                    <a:pt x="219" y="1105"/>
                    <a:pt x="521" y="1105"/>
                  </a:cubicBezTo>
                  <a:lnTo>
                    <a:pt x="1934" y="1105"/>
                  </a:lnTo>
                  <a:cubicBezTo>
                    <a:pt x="2235" y="1105"/>
                    <a:pt x="2504" y="876"/>
                    <a:pt x="2504" y="581"/>
                  </a:cubicBezTo>
                  <a:lnTo>
                    <a:pt x="2504" y="541"/>
                  </a:lnTo>
                  <a:cubicBezTo>
                    <a:pt x="2504" y="248"/>
                    <a:pt x="2236" y="0"/>
                    <a:pt x="193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8"/>
            <p:cNvSpPr/>
            <p:nvPr/>
          </p:nvSpPr>
          <p:spPr>
            <a:xfrm rot="448199">
              <a:off x="1476997" y="4335061"/>
              <a:ext cx="55370" cy="24415"/>
            </a:xfrm>
            <a:custGeom>
              <a:avLst/>
              <a:gdLst/>
              <a:ahLst/>
              <a:cxnLst/>
              <a:rect l="l" t="t" r="r" b="b"/>
              <a:pathLst>
                <a:path w="2506" h="1105" extrusionOk="0">
                  <a:moveTo>
                    <a:pt x="534" y="0"/>
                  </a:moveTo>
                  <a:cubicBezTo>
                    <a:pt x="239" y="0"/>
                    <a:pt x="0" y="239"/>
                    <a:pt x="0" y="534"/>
                  </a:cubicBezTo>
                  <a:lnTo>
                    <a:pt x="0" y="570"/>
                  </a:lnTo>
                  <a:cubicBezTo>
                    <a:pt x="0" y="866"/>
                    <a:pt x="239" y="1105"/>
                    <a:pt x="534" y="1105"/>
                  </a:cubicBezTo>
                  <a:lnTo>
                    <a:pt x="1970" y="1105"/>
                  </a:lnTo>
                  <a:cubicBezTo>
                    <a:pt x="2265" y="1105"/>
                    <a:pt x="2505" y="866"/>
                    <a:pt x="2505" y="570"/>
                  </a:cubicBezTo>
                  <a:lnTo>
                    <a:pt x="2505" y="534"/>
                  </a:lnTo>
                  <a:cubicBezTo>
                    <a:pt x="2505" y="239"/>
                    <a:pt x="2265" y="0"/>
                    <a:pt x="1970"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8"/>
            <p:cNvSpPr/>
            <p:nvPr/>
          </p:nvSpPr>
          <p:spPr>
            <a:xfrm rot="448199">
              <a:off x="1291632" y="4228239"/>
              <a:ext cx="48211" cy="45958"/>
            </a:xfrm>
            <a:custGeom>
              <a:avLst/>
              <a:gdLst/>
              <a:ahLst/>
              <a:cxnLst/>
              <a:rect l="l" t="t" r="r" b="b"/>
              <a:pathLst>
                <a:path w="2182" h="2080" extrusionOk="0">
                  <a:moveTo>
                    <a:pt x="587" y="0"/>
                  </a:moveTo>
                  <a:cubicBezTo>
                    <a:pt x="450" y="0"/>
                    <a:pt x="313" y="53"/>
                    <a:pt x="209" y="157"/>
                  </a:cubicBezTo>
                  <a:cubicBezTo>
                    <a:pt x="0" y="367"/>
                    <a:pt x="0" y="705"/>
                    <a:pt x="209" y="914"/>
                  </a:cubicBezTo>
                  <a:lnTo>
                    <a:pt x="1218" y="1922"/>
                  </a:lnTo>
                  <a:cubicBezTo>
                    <a:pt x="1322" y="2027"/>
                    <a:pt x="1459" y="2079"/>
                    <a:pt x="1596" y="2079"/>
                  </a:cubicBezTo>
                  <a:cubicBezTo>
                    <a:pt x="1733" y="2079"/>
                    <a:pt x="1870" y="2027"/>
                    <a:pt x="1974" y="1922"/>
                  </a:cubicBezTo>
                  <a:cubicBezTo>
                    <a:pt x="2182" y="1714"/>
                    <a:pt x="2182" y="1376"/>
                    <a:pt x="1974" y="1166"/>
                  </a:cubicBezTo>
                  <a:lnTo>
                    <a:pt x="966" y="157"/>
                  </a:lnTo>
                  <a:cubicBezTo>
                    <a:pt x="861" y="53"/>
                    <a:pt x="724" y="0"/>
                    <a:pt x="587"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8"/>
            <p:cNvSpPr/>
            <p:nvPr/>
          </p:nvSpPr>
          <p:spPr>
            <a:xfrm rot="448199">
              <a:off x="1428283" y="4406158"/>
              <a:ext cx="48233" cy="45936"/>
            </a:xfrm>
            <a:custGeom>
              <a:avLst/>
              <a:gdLst/>
              <a:ahLst/>
              <a:cxnLst/>
              <a:rect l="l" t="t" r="r" b="b"/>
              <a:pathLst>
                <a:path w="2183" h="2079" extrusionOk="0">
                  <a:moveTo>
                    <a:pt x="588" y="0"/>
                  </a:moveTo>
                  <a:cubicBezTo>
                    <a:pt x="451" y="0"/>
                    <a:pt x="314" y="52"/>
                    <a:pt x="210" y="157"/>
                  </a:cubicBezTo>
                  <a:cubicBezTo>
                    <a:pt x="1" y="366"/>
                    <a:pt x="1" y="705"/>
                    <a:pt x="210" y="914"/>
                  </a:cubicBezTo>
                  <a:lnTo>
                    <a:pt x="1218" y="1922"/>
                  </a:lnTo>
                  <a:cubicBezTo>
                    <a:pt x="1323" y="2027"/>
                    <a:pt x="1459" y="2079"/>
                    <a:pt x="1596" y="2079"/>
                  </a:cubicBezTo>
                  <a:cubicBezTo>
                    <a:pt x="1733" y="2079"/>
                    <a:pt x="1870" y="2027"/>
                    <a:pt x="1975" y="1922"/>
                  </a:cubicBezTo>
                  <a:cubicBezTo>
                    <a:pt x="2183" y="1713"/>
                    <a:pt x="2183" y="1374"/>
                    <a:pt x="1975" y="1165"/>
                  </a:cubicBezTo>
                  <a:lnTo>
                    <a:pt x="967" y="157"/>
                  </a:lnTo>
                  <a:cubicBezTo>
                    <a:pt x="861" y="52"/>
                    <a:pt x="724" y="0"/>
                    <a:pt x="588"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18"/>
            <p:cNvSpPr/>
            <p:nvPr/>
          </p:nvSpPr>
          <p:spPr>
            <a:xfrm rot="448199">
              <a:off x="1455848" y="4236536"/>
              <a:ext cx="48233" cy="45958"/>
            </a:xfrm>
            <a:custGeom>
              <a:avLst/>
              <a:gdLst/>
              <a:ahLst/>
              <a:cxnLst/>
              <a:rect l="l" t="t" r="r" b="b"/>
              <a:pathLst>
                <a:path w="2183" h="2080" extrusionOk="0">
                  <a:moveTo>
                    <a:pt x="1595" y="1"/>
                  </a:moveTo>
                  <a:cubicBezTo>
                    <a:pt x="1458" y="1"/>
                    <a:pt x="1321" y="53"/>
                    <a:pt x="1217" y="157"/>
                  </a:cubicBezTo>
                  <a:lnTo>
                    <a:pt x="208" y="1166"/>
                  </a:lnTo>
                  <a:cubicBezTo>
                    <a:pt x="1" y="1376"/>
                    <a:pt x="1" y="1714"/>
                    <a:pt x="208" y="1923"/>
                  </a:cubicBezTo>
                  <a:cubicBezTo>
                    <a:pt x="313" y="2027"/>
                    <a:pt x="450" y="2079"/>
                    <a:pt x="587" y="2079"/>
                  </a:cubicBezTo>
                  <a:cubicBezTo>
                    <a:pt x="724" y="2079"/>
                    <a:pt x="861" y="2027"/>
                    <a:pt x="965" y="1923"/>
                  </a:cubicBezTo>
                  <a:lnTo>
                    <a:pt x="1974" y="914"/>
                  </a:lnTo>
                  <a:cubicBezTo>
                    <a:pt x="2182" y="705"/>
                    <a:pt x="2182" y="368"/>
                    <a:pt x="1974" y="157"/>
                  </a:cubicBezTo>
                  <a:cubicBezTo>
                    <a:pt x="1869" y="53"/>
                    <a:pt x="1732" y="1"/>
                    <a:pt x="1595"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18"/>
            <p:cNvSpPr/>
            <p:nvPr/>
          </p:nvSpPr>
          <p:spPr>
            <a:xfrm rot="448199">
              <a:off x="1926942" y="4104648"/>
              <a:ext cx="98013" cy="218719"/>
            </a:xfrm>
            <a:custGeom>
              <a:avLst/>
              <a:gdLst/>
              <a:ahLst/>
              <a:cxnLst/>
              <a:rect l="l" t="t" r="r" b="b"/>
              <a:pathLst>
                <a:path w="4436" h="9899" extrusionOk="0">
                  <a:moveTo>
                    <a:pt x="1" y="1"/>
                  </a:moveTo>
                  <a:lnTo>
                    <a:pt x="447" y="9899"/>
                  </a:lnTo>
                  <a:lnTo>
                    <a:pt x="3056" y="8568"/>
                  </a:lnTo>
                  <a:cubicBezTo>
                    <a:pt x="4091" y="8040"/>
                    <a:pt x="4435" y="6734"/>
                    <a:pt x="3797" y="5764"/>
                  </a:cubicBezTo>
                  <a:lnTo>
                    <a:pt x="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8"/>
            <p:cNvSpPr/>
            <p:nvPr/>
          </p:nvSpPr>
          <p:spPr>
            <a:xfrm rot="448199">
              <a:off x="1788097" y="4048989"/>
              <a:ext cx="127798" cy="60629"/>
            </a:xfrm>
            <a:custGeom>
              <a:avLst/>
              <a:gdLst/>
              <a:ahLst/>
              <a:cxnLst/>
              <a:rect l="l" t="t" r="r" b="b"/>
              <a:pathLst>
                <a:path w="5784" h="2744" extrusionOk="0">
                  <a:moveTo>
                    <a:pt x="0" y="1"/>
                  </a:moveTo>
                  <a:cubicBezTo>
                    <a:pt x="1525" y="976"/>
                    <a:pt x="3077" y="1908"/>
                    <a:pt x="4679" y="2743"/>
                  </a:cubicBezTo>
                  <a:cubicBezTo>
                    <a:pt x="5362" y="2031"/>
                    <a:pt x="5784" y="1065"/>
                    <a:pt x="57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8"/>
            <p:cNvSpPr/>
            <p:nvPr/>
          </p:nvSpPr>
          <p:spPr>
            <a:xfrm rot="448199">
              <a:off x="1871179" y="4054391"/>
              <a:ext cx="44367" cy="60585"/>
            </a:xfrm>
            <a:custGeom>
              <a:avLst/>
              <a:gdLst/>
              <a:ahLst/>
              <a:cxnLst/>
              <a:rect l="l" t="t" r="r" b="b"/>
              <a:pathLst>
                <a:path w="2008" h="2742" extrusionOk="0">
                  <a:moveTo>
                    <a:pt x="1" y="0"/>
                  </a:moveTo>
                  <a:lnTo>
                    <a:pt x="1" y="2"/>
                  </a:lnTo>
                  <a:lnTo>
                    <a:pt x="1" y="2255"/>
                  </a:lnTo>
                  <a:cubicBezTo>
                    <a:pt x="301" y="2419"/>
                    <a:pt x="600" y="2584"/>
                    <a:pt x="903" y="2741"/>
                  </a:cubicBezTo>
                  <a:cubicBezTo>
                    <a:pt x="1586" y="2030"/>
                    <a:pt x="2008" y="1065"/>
                    <a:pt x="2008" y="0"/>
                  </a:cubicBez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8"/>
            <p:cNvSpPr/>
            <p:nvPr/>
          </p:nvSpPr>
          <p:spPr>
            <a:xfrm rot="448199">
              <a:off x="1852976" y="4339552"/>
              <a:ext cx="102410" cy="91562"/>
            </a:xfrm>
            <a:custGeom>
              <a:avLst/>
              <a:gdLst/>
              <a:ahLst/>
              <a:cxnLst/>
              <a:rect l="l" t="t" r="r" b="b"/>
              <a:pathLst>
                <a:path w="4635" h="4144" extrusionOk="0">
                  <a:moveTo>
                    <a:pt x="3403" y="1"/>
                  </a:moveTo>
                  <a:cubicBezTo>
                    <a:pt x="3282" y="1"/>
                    <a:pt x="3152" y="52"/>
                    <a:pt x="3015" y="167"/>
                  </a:cubicBezTo>
                  <a:cubicBezTo>
                    <a:pt x="2938" y="231"/>
                    <a:pt x="2859" y="314"/>
                    <a:pt x="2779" y="420"/>
                  </a:cubicBezTo>
                  <a:cubicBezTo>
                    <a:pt x="1852" y="1640"/>
                    <a:pt x="926" y="2860"/>
                    <a:pt x="1" y="4081"/>
                  </a:cubicBezTo>
                  <a:cubicBezTo>
                    <a:pt x="399" y="4112"/>
                    <a:pt x="800" y="4144"/>
                    <a:pt x="1199" y="4144"/>
                  </a:cubicBezTo>
                  <a:cubicBezTo>
                    <a:pt x="1470" y="4144"/>
                    <a:pt x="1740" y="4129"/>
                    <a:pt x="2008" y="4091"/>
                  </a:cubicBezTo>
                  <a:cubicBezTo>
                    <a:pt x="2672" y="3996"/>
                    <a:pt x="3333" y="3740"/>
                    <a:pt x="3798" y="3257"/>
                  </a:cubicBezTo>
                  <a:cubicBezTo>
                    <a:pt x="4635" y="2387"/>
                    <a:pt x="4231" y="1"/>
                    <a:pt x="3403"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8"/>
            <p:cNvSpPr/>
            <p:nvPr/>
          </p:nvSpPr>
          <p:spPr>
            <a:xfrm rot="448199">
              <a:off x="1846512" y="4416594"/>
              <a:ext cx="123820" cy="35772"/>
            </a:xfrm>
            <a:custGeom>
              <a:avLst/>
              <a:gdLst/>
              <a:ahLst/>
              <a:cxnLst/>
              <a:rect l="l" t="t" r="r" b="b"/>
              <a:pathLst>
                <a:path w="5604" h="1619" extrusionOk="0">
                  <a:moveTo>
                    <a:pt x="2796" y="0"/>
                  </a:moveTo>
                  <a:cubicBezTo>
                    <a:pt x="2772" y="0"/>
                    <a:pt x="2749" y="1"/>
                    <a:pt x="2728" y="2"/>
                  </a:cubicBezTo>
                  <a:cubicBezTo>
                    <a:pt x="1810" y="74"/>
                    <a:pt x="916" y="533"/>
                    <a:pt x="0" y="550"/>
                  </a:cubicBezTo>
                  <a:cubicBezTo>
                    <a:pt x="9" y="550"/>
                    <a:pt x="18" y="550"/>
                    <a:pt x="26" y="550"/>
                  </a:cubicBezTo>
                  <a:cubicBezTo>
                    <a:pt x="1073" y="550"/>
                    <a:pt x="2183" y="1618"/>
                    <a:pt x="3346" y="1618"/>
                  </a:cubicBezTo>
                  <a:cubicBezTo>
                    <a:pt x="3574" y="1618"/>
                    <a:pt x="3803" y="1578"/>
                    <a:pt x="4034" y="1480"/>
                  </a:cubicBezTo>
                  <a:cubicBezTo>
                    <a:pt x="5604" y="818"/>
                    <a:pt x="3564" y="0"/>
                    <a:pt x="279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8"/>
            <p:cNvSpPr/>
            <p:nvPr/>
          </p:nvSpPr>
          <p:spPr>
            <a:xfrm rot="448199">
              <a:off x="1723523" y="3704850"/>
              <a:ext cx="25630" cy="25630"/>
            </a:xfrm>
            <a:custGeom>
              <a:avLst/>
              <a:gdLst/>
              <a:ahLst/>
              <a:cxnLst/>
              <a:rect l="l" t="t" r="r" b="b"/>
              <a:pathLst>
                <a:path w="1160" h="1160" extrusionOk="0">
                  <a:moveTo>
                    <a:pt x="580" y="1"/>
                  </a:moveTo>
                  <a:cubicBezTo>
                    <a:pt x="261" y="1"/>
                    <a:pt x="1" y="261"/>
                    <a:pt x="1" y="580"/>
                  </a:cubicBezTo>
                  <a:cubicBezTo>
                    <a:pt x="1" y="901"/>
                    <a:pt x="261" y="1160"/>
                    <a:pt x="580" y="1160"/>
                  </a:cubicBezTo>
                  <a:cubicBezTo>
                    <a:pt x="900" y="1160"/>
                    <a:pt x="1159" y="901"/>
                    <a:pt x="1159" y="580"/>
                  </a:cubicBezTo>
                  <a:cubicBezTo>
                    <a:pt x="1159" y="261"/>
                    <a:pt x="900" y="1"/>
                    <a:pt x="58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8"/>
            <p:cNvSpPr/>
            <p:nvPr/>
          </p:nvSpPr>
          <p:spPr>
            <a:xfrm rot="448199">
              <a:off x="1640860" y="4410073"/>
              <a:ext cx="36766" cy="33496"/>
            </a:xfrm>
            <a:custGeom>
              <a:avLst/>
              <a:gdLst/>
              <a:ahLst/>
              <a:cxnLst/>
              <a:rect l="l" t="t" r="r" b="b"/>
              <a:pathLst>
                <a:path w="1664" h="1516" extrusionOk="0">
                  <a:moveTo>
                    <a:pt x="832" y="1"/>
                  </a:moveTo>
                  <a:cubicBezTo>
                    <a:pt x="638" y="1"/>
                    <a:pt x="444" y="74"/>
                    <a:pt x="296" y="222"/>
                  </a:cubicBezTo>
                  <a:cubicBezTo>
                    <a:pt x="0" y="516"/>
                    <a:pt x="0" y="996"/>
                    <a:pt x="296" y="1293"/>
                  </a:cubicBezTo>
                  <a:cubicBezTo>
                    <a:pt x="444" y="1441"/>
                    <a:pt x="637" y="1515"/>
                    <a:pt x="831" y="1515"/>
                  </a:cubicBezTo>
                  <a:cubicBezTo>
                    <a:pt x="1025" y="1515"/>
                    <a:pt x="1219" y="1441"/>
                    <a:pt x="1368" y="1293"/>
                  </a:cubicBezTo>
                  <a:cubicBezTo>
                    <a:pt x="1664" y="997"/>
                    <a:pt x="1664" y="518"/>
                    <a:pt x="1368" y="222"/>
                  </a:cubicBezTo>
                  <a:cubicBezTo>
                    <a:pt x="1221" y="74"/>
                    <a:pt x="1026" y="1"/>
                    <a:pt x="83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8"/>
            <p:cNvSpPr/>
            <p:nvPr/>
          </p:nvSpPr>
          <p:spPr>
            <a:xfrm rot="448199">
              <a:off x="1722719" y="3761526"/>
              <a:ext cx="13854" cy="13854"/>
            </a:xfrm>
            <a:custGeom>
              <a:avLst/>
              <a:gdLst/>
              <a:ahLst/>
              <a:cxnLst/>
              <a:rect l="l" t="t" r="r" b="b"/>
              <a:pathLst>
                <a:path w="627" h="627" extrusionOk="0">
                  <a:moveTo>
                    <a:pt x="314" y="1"/>
                  </a:moveTo>
                  <a:cubicBezTo>
                    <a:pt x="140" y="1"/>
                    <a:pt x="0" y="141"/>
                    <a:pt x="0" y="313"/>
                  </a:cubicBezTo>
                  <a:cubicBezTo>
                    <a:pt x="0" y="487"/>
                    <a:pt x="142" y="626"/>
                    <a:pt x="314" y="626"/>
                  </a:cubicBezTo>
                  <a:cubicBezTo>
                    <a:pt x="487" y="626"/>
                    <a:pt x="627" y="484"/>
                    <a:pt x="627" y="313"/>
                  </a:cubicBezTo>
                  <a:cubicBezTo>
                    <a:pt x="627" y="141"/>
                    <a:pt x="487" y="2"/>
                    <a:pt x="31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8"/>
            <p:cNvSpPr/>
            <p:nvPr/>
          </p:nvSpPr>
          <p:spPr>
            <a:xfrm rot="448199">
              <a:off x="1632416" y="4372046"/>
              <a:ext cx="19731" cy="19687"/>
            </a:xfrm>
            <a:custGeom>
              <a:avLst/>
              <a:gdLst/>
              <a:ahLst/>
              <a:cxnLst/>
              <a:rect l="l" t="t" r="r" b="b"/>
              <a:pathLst>
                <a:path w="893" h="891" extrusionOk="0">
                  <a:moveTo>
                    <a:pt x="447" y="0"/>
                  </a:moveTo>
                  <a:cubicBezTo>
                    <a:pt x="201" y="0"/>
                    <a:pt x="1" y="198"/>
                    <a:pt x="1" y="445"/>
                  </a:cubicBezTo>
                  <a:cubicBezTo>
                    <a:pt x="1" y="690"/>
                    <a:pt x="201" y="890"/>
                    <a:pt x="447" y="890"/>
                  </a:cubicBezTo>
                  <a:cubicBezTo>
                    <a:pt x="692" y="890"/>
                    <a:pt x="892" y="691"/>
                    <a:pt x="892" y="445"/>
                  </a:cubicBezTo>
                  <a:cubicBezTo>
                    <a:pt x="892" y="198"/>
                    <a:pt x="692" y="0"/>
                    <a:pt x="4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18"/>
            <p:cNvSpPr/>
            <p:nvPr/>
          </p:nvSpPr>
          <p:spPr>
            <a:xfrm rot="448199">
              <a:off x="1316783" y="3642236"/>
              <a:ext cx="428467" cy="32502"/>
            </a:xfrm>
            <a:custGeom>
              <a:avLst/>
              <a:gdLst/>
              <a:ahLst/>
              <a:cxnLst/>
              <a:rect l="l" t="t" r="r" b="b"/>
              <a:pathLst>
                <a:path w="19392" h="1471" extrusionOk="0">
                  <a:moveTo>
                    <a:pt x="736" y="0"/>
                  </a:moveTo>
                  <a:cubicBezTo>
                    <a:pt x="331" y="0"/>
                    <a:pt x="0" y="331"/>
                    <a:pt x="0" y="736"/>
                  </a:cubicBezTo>
                  <a:cubicBezTo>
                    <a:pt x="0" y="1139"/>
                    <a:pt x="331" y="1471"/>
                    <a:pt x="736" y="1471"/>
                  </a:cubicBezTo>
                  <a:lnTo>
                    <a:pt x="18656" y="1471"/>
                  </a:lnTo>
                  <a:cubicBezTo>
                    <a:pt x="19061" y="1471"/>
                    <a:pt x="19391" y="1139"/>
                    <a:pt x="19391" y="736"/>
                  </a:cubicBezTo>
                  <a:cubicBezTo>
                    <a:pt x="19391" y="331"/>
                    <a:pt x="19061" y="0"/>
                    <a:pt x="1865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18"/>
            <p:cNvSpPr/>
            <p:nvPr/>
          </p:nvSpPr>
          <p:spPr>
            <a:xfrm rot="448199">
              <a:off x="1446906" y="3602934"/>
              <a:ext cx="251176" cy="23642"/>
            </a:xfrm>
            <a:custGeom>
              <a:avLst/>
              <a:gdLst/>
              <a:ahLst/>
              <a:cxnLst/>
              <a:rect l="l" t="t" r="r" b="b"/>
              <a:pathLst>
                <a:path w="11368" h="1070" extrusionOk="0">
                  <a:moveTo>
                    <a:pt x="536" y="1"/>
                  </a:moveTo>
                  <a:cubicBezTo>
                    <a:pt x="242" y="1"/>
                    <a:pt x="1" y="240"/>
                    <a:pt x="1" y="534"/>
                  </a:cubicBezTo>
                  <a:cubicBezTo>
                    <a:pt x="1" y="828"/>
                    <a:pt x="241" y="1069"/>
                    <a:pt x="536" y="1069"/>
                  </a:cubicBezTo>
                  <a:lnTo>
                    <a:pt x="10834" y="1069"/>
                  </a:lnTo>
                  <a:cubicBezTo>
                    <a:pt x="11127" y="1069"/>
                    <a:pt x="11367" y="828"/>
                    <a:pt x="11367" y="534"/>
                  </a:cubicBezTo>
                  <a:cubicBezTo>
                    <a:pt x="11367" y="241"/>
                    <a:pt x="11129" y="1"/>
                    <a:pt x="108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8"/>
            <p:cNvSpPr/>
            <p:nvPr/>
          </p:nvSpPr>
          <p:spPr>
            <a:xfrm rot="448199">
              <a:off x="1421805" y="4543099"/>
              <a:ext cx="86480" cy="86480"/>
            </a:xfrm>
            <a:custGeom>
              <a:avLst/>
              <a:gdLst/>
              <a:ahLst/>
              <a:cxnLst/>
              <a:rect l="l" t="t" r="r" b="b"/>
              <a:pathLst>
                <a:path w="3914" h="3914" extrusionOk="0">
                  <a:moveTo>
                    <a:pt x="1958" y="1"/>
                  </a:moveTo>
                  <a:cubicBezTo>
                    <a:pt x="880" y="1"/>
                    <a:pt x="1" y="880"/>
                    <a:pt x="1" y="1956"/>
                  </a:cubicBezTo>
                  <a:cubicBezTo>
                    <a:pt x="1" y="3033"/>
                    <a:pt x="880" y="3913"/>
                    <a:pt x="1958" y="3913"/>
                  </a:cubicBezTo>
                  <a:cubicBezTo>
                    <a:pt x="3032" y="3913"/>
                    <a:pt x="3913" y="3032"/>
                    <a:pt x="3913" y="1956"/>
                  </a:cubicBezTo>
                  <a:cubicBezTo>
                    <a:pt x="3913" y="880"/>
                    <a:pt x="3033" y="1"/>
                    <a:pt x="195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8"/>
            <p:cNvSpPr/>
            <p:nvPr/>
          </p:nvSpPr>
          <p:spPr>
            <a:xfrm rot="448199">
              <a:off x="1835047" y="3675643"/>
              <a:ext cx="82680" cy="53227"/>
            </a:xfrm>
            <a:custGeom>
              <a:avLst/>
              <a:gdLst/>
              <a:ahLst/>
              <a:cxnLst/>
              <a:rect l="l" t="t" r="r" b="b"/>
              <a:pathLst>
                <a:path w="3742" h="2409" extrusionOk="0">
                  <a:moveTo>
                    <a:pt x="744" y="1"/>
                  </a:moveTo>
                  <a:cubicBezTo>
                    <a:pt x="297" y="1"/>
                    <a:pt x="1" y="683"/>
                    <a:pt x="482" y="972"/>
                  </a:cubicBezTo>
                  <a:cubicBezTo>
                    <a:pt x="1233" y="1424"/>
                    <a:pt x="1986" y="1876"/>
                    <a:pt x="2737" y="2331"/>
                  </a:cubicBezTo>
                  <a:cubicBezTo>
                    <a:pt x="2826" y="2385"/>
                    <a:pt x="2915" y="2409"/>
                    <a:pt x="2998" y="2409"/>
                  </a:cubicBezTo>
                  <a:cubicBezTo>
                    <a:pt x="3446" y="2409"/>
                    <a:pt x="3741" y="1727"/>
                    <a:pt x="3259" y="1437"/>
                  </a:cubicBezTo>
                  <a:cubicBezTo>
                    <a:pt x="2508" y="985"/>
                    <a:pt x="1755" y="532"/>
                    <a:pt x="1004" y="78"/>
                  </a:cubicBezTo>
                  <a:cubicBezTo>
                    <a:pt x="915" y="24"/>
                    <a:pt x="827" y="1"/>
                    <a:pt x="74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8"/>
            <p:cNvSpPr/>
            <p:nvPr/>
          </p:nvSpPr>
          <p:spPr>
            <a:xfrm rot="448199">
              <a:off x="1920319" y="3760564"/>
              <a:ext cx="47350" cy="37915"/>
            </a:xfrm>
            <a:custGeom>
              <a:avLst/>
              <a:gdLst/>
              <a:ahLst/>
              <a:cxnLst/>
              <a:rect l="l" t="t" r="r" b="b"/>
              <a:pathLst>
                <a:path w="2143" h="1716" extrusionOk="0">
                  <a:moveTo>
                    <a:pt x="754" y="0"/>
                  </a:moveTo>
                  <a:cubicBezTo>
                    <a:pt x="356" y="0"/>
                    <a:pt x="1" y="520"/>
                    <a:pt x="366" y="885"/>
                  </a:cubicBezTo>
                  <a:lnTo>
                    <a:pt x="1044" y="1563"/>
                  </a:lnTo>
                  <a:cubicBezTo>
                    <a:pt x="1151" y="1670"/>
                    <a:pt x="1272" y="1716"/>
                    <a:pt x="1389" y="1716"/>
                  </a:cubicBezTo>
                  <a:cubicBezTo>
                    <a:pt x="1787" y="1716"/>
                    <a:pt x="2142" y="1195"/>
                    <a:pt x="1777" y="831"/>
                  </a:cubicBezTo>
                  <a:lnTo>
                    <a:pt x="1099" y="153"/>
                  </a:lnTo>
                  <a:cubicBezTo>
                    <a:pt x="992" y="45"/>
                    <a:pt x="871" y="0"/>
                    <a:pt x="75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8"/>
            <p:cNvSpPr/>
            <p:nvPr/>
          </p:nvSpPr>
          <p:spPr>
            <a:xfrm rot="448199">
              <a:off x="1935673" y="4199834"/>
              <a:ext cx="42224" cy="42798"/>
            </a:xfrm>
            <a:custGeom>
              <a:avLst/>
              <a:gdLst/>
              <a:ahLst/>
              <a:cxnLst/>
              <a:rect l="l" t="t" r="r" b="b"/>
              <a:pathLst>
                <a:path w="1911" h="1937" extrusionOk="0">
                  <a:moveTo>
                    <a:pt x="605" y="0"/>
                  </a:moveTo>
                  <a:cubicBezTo>
                    <a:pt x="523" y="0"/>
                    <a:pt x="439" y="22"/>
                    <a:pt x="357" y="70"/>
                  </a:cubicBezTo>
                  <a:cubicBezTo>
                    <a:pt x="135" y="199"/>
                    <a:pt x="1" y="553"/>
                    <a:pt x="171" y="779"/>
                  </a:cubicBezTo>
                  <a:cubicBezTo>
                    <a:pt x="395" y="1079"/>
                    <a:pt x="621" y="1381"/>
                    <a:pt x="849" y="1681"/>
                  </a:cubicBezTo>
                  <a:cubicBezTo>
                    <a:pt x="964" y="1834"/>
                    <a:pt x="1131" y="1936"/>
                    <a:pt x="1309" y="1936"/>
                  </a:cubicBezTo>
                  <a:cubicBezTo>
                    <a:pt x="1391" y="1936"/>
                    <a:pt x="1475" y="1915"/>
                    <a:pt x="1557" y="1867"/>
                  </a:cubicBezTo>
                  <a:cubicBezTo>
                    <a:pt x="1776" y="1738"/>
                    <a:pt x="1910" y="1384"/>
                    <a:pt x="1743" y="1159"/>
                  </a:cubicBezTo>
                  <a:cubicBezTo>
                    <a:pt x="1517" y="859"/>
                    <a:pt x="1291" y="557"/>
                    <a:pt x="1065" y="256"/>
                  </a:cubicBezTo>
                  <a:cubicBezTo>
                    <a:pt x="949" y="103"/>
                    <a:pt x="782" y="0"/>
                    <a:pt x="60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8"/>
            <p:cNvSpPr/>
            <p:nvPr/>
          </p:nvSpPr>
          <p:spPr>
            <a:xfrm rot="448199">
              <a:off x="1897639" y="3943250"/>
              <a:ext cx="47151" cy="58927"/>
            </a:xfrm>
            <a:custGeom>
              <a:avLst/>
              <a:gdLst/>
              <a:ahLst/>
              <a:cxnLst/>
              <a:rect l="l" t="t" r="r" b="b"/>
              <a:pathLst>
                <a:path w="2134" h="2667" extrusionOk="0">
                  <a:moveTo>
                    <a:pt x="701" y="0"/>
                  </a:moveTo>
                  <a:cubicBezTo>
                    <a:pt x="359" y="0"/>
                    <a:pt x="0" y="376"/>
                    <a:pt x="208" y="784"/>
                  </a:cubicBezTo>
                  <a:cubicBezTo>
                    <a:pt x="483" y="1325"/>
                    <a:pt x="757" y="1865"/>
                    <a:pt x="1032" y="2405"/>
                  </a:cubicBezTo>
                  <a:cubicBezTo>
                    <a:pt x="1126" y="2590"/>
                    <a:pt x="1277" y="2666"/>
                    <a:pt x="1432" y="2666"/>
                  </a:cubicBezTo>
                  <a:cubicBezTo>
                    <a:pt x="1775" y="2666"/>
                    <a:pt x="2134" y="2291"/>
                    <a:pt x="1926" y="1883"/>
                  </a:cubicBezTo>
                  <a:cubicBezTo>
                    <a:pt x="1651" y="1343"/>
                    <a:pt x="1377" y="803"/>
                    <a:pt x="1102" y="263"/>
                  </a:cubicBezTo>
                  <a:cubicBezTo>
                    <a:pt x="1008" y="77"/>
                    <a:pt x="856" y="0"/>
                    <a:pt x="70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8"/>
            <p:cNvSpPr/>
            <p:nvPr/>
          </p:nvSpPr>
          <p:spPr>
            <a:xfrm rot="448199">
              <a:off x="1704175" y="4198913"/>
              <a:ext cx="29519" cy="22890"/>
            </a:xfrm>
            <a:custGeom>
              <a:avLst/>
              <a:gdLst/>
              <a:ahLst/>
              <a:cxnLst/>
              <a:rect l="l" t="t" r="r" b="b"/>
              <a:pathLst>
                <a:path w="1336" h="1036" extrusionOk="0">
                  <a:moveTo>
                    <a:pt x="667" y="0"/>
                  </a:moveTo>
                  <a:cubicBezTo>
                    <a:pt x="2" y="0"/>
                    <a:pt x="1" y="1036"/>
                    <a:pt x="667" y="1036"/>
                  </a:cubicBezTo>
                  <a:cubicBezTo>
                    <a:pt x="1335" y="1036"/>
                    <a:pt x="1335"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8"/>
            <p:cNvSpPr/>
            <p:nvPr/>
          </p:nvSpPr>
          <p:spPr>
            <a:xfrm rot="448199">
              <a:off x="1726745" y="4257245"/>
              <a:ext cx="29475" cy="22868"/>
            </a:xfrm>
            <a:custGeom>
              <a:avLst/>
              <a:gdLst/>
              <a:ahLst/>
              <a:cxnLst/>
              <a:rect l="l" t="t" r="r" b="b"/>
              <a:pathLst>
                <a:path w="1334" h="1035" extrusionOk="0">
                  <a:moveTo>
                    <a:pt x="667" y="0"/>
                  </a:moveTo>
                  <a:cubicBezTo>
                    <a:pt x="1" y="0"/>
                    <a:pt x="1" y="1034"/>
                    <a:pt x="667" y="1034"/>
                  </a:cubicBezTo>
                  <a:cubicBezTo>
                    <a:pt x="1334" y="1034"/>
                    <a:pt x="1334" y="0"/>
                    <a:pt x="66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887" name="Google Shape;887;p18"/>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888" name="Google Shape;888;p18"/>
          <p:cNvGrpSpPr/>
          <p:nvPr/>
        </p:nvGrpSpPr>
        <p:grpSpPr>
          <a:xfrm>
            <a:off x="372025" y="321975"/>
            <a:ext cx="8400000" cy="4503300"/>
            <a:chOff x="372025" y="321975"/>
            <a:chExt cx="8400000" cy="4503300"/>
          </a:xfrm>
        </p:grpSpPr>
        <p:grpSp>
          <p:nvGrpSpPr>
            <p:cNvPr id="889" name="Google Shape;889;p18"/>
            <p:cNvGrpSpPr/>
            <p:nvPr/>
          </p:nvGrpSpPr>
          <p:grpSpPr>
            <a:xfrm>
              <a:off x="372025" y="321975"/>
              <a:ext cx="8400000" cy="4503300"/>
              <a:chOff x="372025" y="321975"/>
              <a:chExt cx="8400000" cy="4503300"/>
            </a:xfrm>
          </p:grpSpPr>
          <p:sp>
            <p:nvSpPr>
              <p:cNvPr id="890" name="Google Shape;890;p18"/>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1" name="Google Shape;891;p18"/>
              <p:cNvGrpSpPr/>
              <p:nvPr/>
            </p:nvGrpSpPr>
            <p:grpSpPr>
              <a:xfrm>
                <a:off x="372025" y="321975"/>
                <a:ext cx="8400000" cy="4499700"/>
                <a:chOff x="372025" y="321975"/>
                <a:chExt cx="8400000" cy="4499700"/>
              </a:xfrm>
            </p:grpSpPr>
            <p:sp>
              <p:nvSpPr>
                <p:cNvPr id="892" name="Google Shape;892;p18"/>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8"/>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8"/>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8"/>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8"/>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8"/>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98" name="Google Shape;898;p18"/>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cxnSp>
          <p:nvCxnSpPr>
            <p:cNvPr id="899" name="Google Shape;899;p18"/>
            <p:cNvCxnSpPr/>
            <p:nvPr/>
          </p:nvCxnSpPr>
          <p:spPr>
            <a:xfrm>
              <a:off x="372025" y="1104300"/>
              <a:ext cx="8400000" cy="0"/>
            </a:xfrm>
            <a:prstGeom prst="straightConnector1">
              <a:avLst/>
            </a:prstGeom>
            <a:noFill/>
            <a:ln w="9525" cap="flat" cmpd="sng">
              <a:solidFill>
                <a:schemeClr val="dk2"/>
              </a:solidFill>
              <a:prstDash val="solid"/>
              <a:round/>
              <a:headEnd type="none" w="med" len="med"/>
              <a:tailEnd type="none" w="med" len="med"/>
            </a:ln>
          </p:spPr>
        </p:cxnSp>
      </p:grpSp>
      <p:sp>
        <p:nvSpPr>
          <p:cNvPr id="900" name="Google Shape;900;p18"/>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01" name="Google Shape;901;p18"/>
          <p:cNvSpPr txBox="1">
            <a:spLocks noGrp="1"/>
          </p:cNvSpPr>
          <p:nvPr>
            <p:ph type="title" idx="2"/>
          </p:nvPr>
        </p:nvSpPr>
        <p:spPr>
          <a:xfrm>
            <a:off x="1355100" y="2482871"/>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2" name="Google Shape;902;p18"/>
          <p:cNvSpPr txBox="1">
            <a:spLocks noGrp="1"/>
          </p:cNvSpPr>
          <p:nvPr>
            <p:ph type="subTitle" idx="1"/>
          </p:nvPr>
        </p:nvSpPr>
        <p:spPr>
          <a:xfrm>
            <a:off x="1355100" y="3010584"/>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3" name="Google Shape;903;p18"/>
          <p:cNvSpPr txBox="1">
            <a:spLocks noGrp="1"/>
          </p:cNvSpPr>
          <p:nvPr>
            <p:ph type="title" idx="3"/>
          </p:nvPr>
        </p:nvSpPr>
        <p:spPr>
          <a:xfrm>
            <a:off x="5452500" y="1598709"/>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4" name="Google Shape;904;p18"/>
          <p:cNvSpPr txBox="1">
            <a:spLocks noGrp="1"/>
          </p:cNvSpPr>
          <p:nvPr>
            <p:ph type="subTitle" idx="4"/>
          </p:nvPr>
        </p:nvSpPr>
        <p:spPr>
          <a:xfrm>
            <a:off x="5452500" y="2126421"/>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905" name="Google Shape;905;p18"/>
          <p:cNvSpPr txBox="1">
            <a:spLocks noGrp="1"/>
          </p:cNvSpPr>
          <p:nvPr>
            <p:ph type="title" idx="5"/>
          </p:nvPr>
        </p:nvSpPr>
        <p:spPr>
          <a:xfrm>
            <a:off x="5452500" y="3367059"/>
            <a:ext cx="2336400" cy="5277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lvl1pPr lvl="0" algn="ctr" rtl="0">
              <a:spcBef>
                <a:spcPts val="0"/>
              </a:spcBef>
              <a:spcAft>
                <a:spcPts val="0"/>
              </a:spcAft>
              <a:buSzPts val="2400"/>
              <a:buNone/>
              <a:defRPr sz="1600">
                <a:solidFill>
                  <a:schemeClr val="lt2"/>
                </a:solidFill>
              </a:defRPr>
            </a:lvl1pPr>
            <a:lvl2pPr lvl="1" algn="ctr" rtl="0">
              <a:spcBef>
                <a:spcPts val="0"/>
              </a:spcBef>
              <a:spcAft>
                <a:spcPts val="0"/>
              </a:spcAft>
              <a:buSzPts val="2400"/>
              <a:buNone/>
              <a:defRPr sz="2400"/>
            </a:lvl2pPr>
            <a:lvl3pPr lvl="2" algn="ctr" rtl="0">
              <a:spcBef>
                <a:spcPts val="0"/>
              </a:spcBef>
              <a:spcAft>
                <a:spcPts val="0"/>
              </a:spcAft>
              <a:buSzPts val="2400"/>
              <a:buNone/>
              <a:defRPr sz="2400"/>
            </a:lvl3pPr>
            <a:lvl4pPr lvl="3" algn="ctr" rtl="0">
              <a:spcBef>
                <a:spcPts val="0"/>
              </a:spcBef>
              <a:spcAft>
                <a:spcPts val="0"/>
              </a:spcAft>
              <a:buSzPts val="2400"/>
              <a:buNone/>
              <a:defRPr sz="2400"/>
            </a:lvl4pPr>
            <a:lvl5pPr lvl="4" algn="ctr" rtl="0">
              <a:spcBef>
                <a:spcPts val="0"/>
              </a:spcBef>
              <a:spcAft>
                <a:spcPts val="0"/>
              </a:spcAft>
              <a:buSzPts val="2400"/>
              <a:buNone/>
              <a:defRPr sz="2400"/>
            </a:lvl5pPr>
            <a:lvl6pPr lvl="5" algn="ctr" rtl="0">
              <a:spcBef>
                <a:spcPts val="0"/>
              </a:spcBef>
              <a:spcAft>
                <a:spcPts val="0"/>
              </a:spcAft>
              <a:buSzPts val="2400"/>
              <a:buNone/>
              <a:defRPr sz="2400"/>
            </a:lvl6pPr>
            <a:lvl7pPr lvl="6" algn="ctr" rtl="0">
              <a:spcBef>
                <a:spcPts val="0"/>
              </a:spcBef>
              <a:spcAft>
                <a:spcPts val="0"/>
              </a:spcAft>
              <a:buSzPts val="2400"/>
              <a:buNone/>
              <a:defRPr sz="2400"/>
            </a:lvl7pPr>
            <a:lvl8pPr lvl="7" algn="ctr" rtl="0">
              <a:spcBef>
                <a:spcPts val="0"/>
              </a:spcBef>
              <a:spcAft>
                <a:spcPts val="0"/>
              </a:spcAft>
              <a:buSzPts val="2400"/>
              <a:buNone/>
              <a:defRPr sz="2400"/>
            </a:lvl8pPr>
            <a:lvl9pPr lvl="8" algn="ctr" rtl="0">
              <a:spcBef>
                <a:spcPts val="0"/>
              </a:spcBef>
              <a:spcAft>
                <a:spcPts val="0"/>
              </a:spcAft>
              <a:buSzPts val="2400"/>
              <a:buNone/>
              <a:defRPr sz="2400"/>
            </a:lvl9pPr>
          </a:lstStyle>
          <a:p>
            <a:endParaRPr/>
          </a:p>
        </p:txBody>
      </p:sp>
      <p:sp>
        <p:nvSpPr>
          <p:cNvPr id="906" name="Google Shape;906;p18"/>
          <p:cNvSpPr txBox="1">
            <a:spLocks noGrp="1"/>
          </p:cNvSpPr>
          <p:nvPr>
            <p:ph type="subTitle" idx="6"/>
          </p:nvPr>
        </p:nvSpPr>
        <p:spPr>
          <a:xfrm>
            <a:off x="5452500" y="3894771"/>
            <a:ext cx="2336400" cy="657300"/>
          </a:xfrm>
          <a:prstGeom prst="rect">
            <a:avLst/>
          </a:prstGeom>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074"/>
        <p:cNvGrpSpPr/>
        <p:nvPr/>
      </p:nvGrpSpPr>
      <p:grpSpPr>
        <a:xfrm>
          <a:off x="0" y="0"/>
          <a:ext cx="0" cy="0"/>
          <a:chOff x="0" y="0"/>
          <a:chExt cx="0" cy="0"/>
        </a:xfrm>
      </p:grpSpPr>
      <p:pic>
        <p:nvPicPr>
          <p:cNvPr id="1075" name="Google Shape;1075;p24"/>
          <p:cNvPicPr preferRelativeResize="0"/>
          <p:nvPr/>
        </p:nvPicPr>
        <p:blipFill>
          <a:blip r:embed="rId2">
            <a:alphaModFix amt="14000"/>
          </a:blip>
          <a:stretch>
            <a:fillRect/>
          </a:stretch>
        </p:blipFill>
        <p:spPr>
          <a:xfrm>
            <a:off x="0" y="0"/>
            <a:ext cx="9144000" cy="51435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TITLE_1">
    <p:spTree>
      <p:nvGrpSpPr>
        <p:cNvPr id="1" name="Shape 1076"/>
        <p:cNvGrpSpPr/>
        <p:nvPr/>
      </p:nvGrpSpPr>
      <p:grpSpPr>
        <a:xfrm>
          <a:off x="0" y="0"/>
          <a:ext cx="0" cy="0"/>
          <a:chOff x="0" y="0"/>
          <a:chExt cx="0" cy="0"/>
        </a:xfrm>
      </p:grpSpPr>
      <p:pic>
        <p:nvPicPr>
          <p:cNvPr id="1077" name="Google Shape;1077;p25"/>
          <p:cNvPicPr preferRelativeResize="0"/>
          <p:nvPr/>
        </p:nvPicPr>
        <p:blipFill>
          <a:blip r:embed="rId2">
            <a:alphaModFix amt="14000"/>
          </a:blip>
          <a:stretch>
            <a:fillRect/>
          </a:stretch>
        </p:blipFill>
        <p:spPr>
          <a:xfrm>
            <a:off x="0" y="0"/>
            <a:ext cx="9144000" cy="5143500"/>
          </a:xfrm>
          <a:prstGeom prst="rect">
            <a:avLst/>
          </a:prstGeom>
          <a:noFill/>
          <a:ln>
            <a:noFill/>
          </a:ln>
        </p:spPr>
      </p:pic>
      <p:grpSp>
        <p:nvGrpSpPr>
          <p:cNvPr id="1078" name="Google Shape;1078;p25"/>
          <p:cNvGrpSpPr/>
          <p:nvPr/>
        </p:nvGrpSpPr>
        <p:grpSpPr>
          <a:xfrm>
            <a:off x="372025" y="321975"/>
            <a:ext cx="8400000" cy="4503300"/>
            <a:chOff x="372025" y="321975"/>
            <a:chExt cx="8400000" cy="4503300"/>
          </a:xfrm>
        </p:grpSpPr>
        <p:sp>
          <p:nvSpPr>
            <p:cNvPr id="1079" name="Google Shape;1079;p25"/>
            <p:cNvSpPr/>
            <p:nvPr/>
          </p:nvSpPr>
          <p:spPr>
            <a:xfrm>
              <a:off x="372375" y="324675"/>
              <a:ext cx="8394900" cy="45006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0" name="Google Shape;1080;p25"/>
            <p:cNvGrpSpPr/>
            <p:nvPr/>
          </p:nvGrpSpPr>
          <p:grpSpPr>
            <a:xfrm>
              <a:off x="372025" y="321975"/>
              <a:ext cx="8400000" cy="4499700"/>
              <a:chOff x="372025" y="321975"/>
              <a:chExt cx="8400000" cy="4499700"/>
            </a:xfrm>
          </p:grpSpPr>
          <p:sp>
            <p:nvSpPr>
              <p:cNvPr id="1081" name="Google Shape;1081;p25"/>
              <p:cNvSpPr/>
              <p:nvPr/>
            </p:nvSpPr>
            <p:spPr>
              <a:xfrm>
                <a:off x="372025" y="321975"/>
                <a:ext cx="8400000" cy="44997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5"/>
              <p:cNvSpPr/>
              <p:nvPr/>
            </p:nvSpPr>
            <p:spPr>
              <a:xfrm>
                <a:off x="372025" y="321975"/>
                <a:ext cx="84000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5"/>
              <p:cNvSpPr/>
              <p:nvPr/>
            </p:nvSpPr>
            <p:spPr>
              <a:xfrm>
                <a:off x="4864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5"/>
              <p:cNvSpPr/>
              <p:nvPr/>
            </p:nvSpPr>
            <p:spPr>
              <a:xfrm>
                <a:off x="66990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25"/>
              <p:cNvSpPr/>
              <p:nvPr/>
            </p:nvSpPr>
            <p:spPr>
              <a:xfrm>
                <a:off x="853350" y="380900"/>
                <a:ext cx="100200" cy="1002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25"/>
              <p:cNvSpPr/>
              <p:nvPr/>
            </p:nvSpPr>
            <p:spPr>
              <a:xfrm>
                <a:off x="8537750" y="380900"/>
                <a:ext cx="100200" cy="100200"/>
              </a:xfrm>
              <a:prstGeom prst="ellipse">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87" name="Google Shape;1087;p25"/>
              <p:cNvCxnSpPr/>
              <p:nvPr/>
            </p:nvCxnSpPr>
            <p:spPr>
              <a:xfrm>
                <a:off x="7498375" y="431000"/>
                <a:ext cx="1039500" cy="0"/>
              </a:xfrm>
              <a:prstGeom prst="straightConnector1">
                <a:avLst/>
              </a:prstGeom>
              <a:noFill/>
              <a:ln w="9525" cap="flat" cmpd="sng">
                <a:solidFill>
                  <a:schemeClr val="dk2"/>
                </a:solidFill>
                <a:prstDash val="solid"/>
                <a:round/>
                <a:headEnd type="none" w="med" len="med"/>
                <a:tailEnd type="none" w="med" len="med"/>
              </a:ln>
            </p:spPr>
          </p:cxnSp>
        </p:grpSp>
      </p:grpSp>
      <p:grpSp>
        <p:nvGrpSpPr>
          <p:cNvPr id="1088" name="Google Shape;1088;p25"/>
          <p:cNvGrpSpPr/>
          <p:nvPr/>
        </p:nvGrpSpPr>
        <p:grpSpPr>
          <a:xfrm>
            <a:off x="371330" y="3441041"/>
            <a:ext cx="8400431" cy="1380780"/>
            <a:chOff x="4122825" y="2769975"/>
            <a:chExt cx="4390775" cy="1934950"/>
          </a:xfrm>
        </p:grpSpPr>
        <p:sp>
          <p:nvSpPr>
            <p:cNvPr id="1089" name="Google Shape;1089;p25"/>
            <p:cNvSpPr/>
            <p:nvPr/>
          </p:nvSpPr>
          <p:spPr>
            <a:xfrm>
              <a:off x="4122825" y="2769975"/>
              <a:ext cx="4390775" cy="1399600"/>
            </a:xfrm>
            <a:custGeom>
              <a:avLst/>
              <a:gdLst/>
              <a:ahLst/>
              <a:cxnLst/>
              <a:rect l="l" t="t" r="r" b="b"/>
              <a:pathLst>
                <a:path w="175631" h="55984" fill="none" extrusionOk="0">
                  <a:moveTo>
                    <a:pt x="175486" y="55983"/>
                  </a:moveTo>
                  <a:cubicBezTo>
                    <a:pt x="175594" y="55983"/>
                    <a:pt x="175630" y="55808"/>
                    <a:pt x="175534" y="55748"/>
                  </a:cubicBezTo>
                  <a:lnTo>
                    <a:pt x="87817" y="1"/>
                  </a:lnTo>
                  <a:lnTo>
                    <a:pt x="97" y="55748"/>
                  </a:lnTo>
                  <a:cubicBezTo>
                    <a:pt x="1" y="55810"/>
                    <a:pt x="37" y="55983"/>
                    <a:pt x="146" y="55983"/>
                  </a:cubicBez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5"/>
            <p:cNvSpPr/>
            <p:nvPr/>
          </p:nvSpPr>
          <p:spPr>
            <a:xfrm>
              <a:off x="5419875" y="2769975"/>
              <a:ext cx="898375" cy="1934950"/>
            </a:xfrm>
            <a:custGeom>
              <a:avLst/>
              <a:gdLst/>
              <a:ahLst/>
              <a:cxnLst/>
              <a:rect l="l" t="t" r="r" b="b"/>
              <a:pathLst>
                <a:path w="35935" h="77398" fill="none" extrusionOk="0">
                  <a:moveTo>
                    <a:pt x="35935" y="1"/>
                  </a:moveTo>
                  <a:lnTo>
                    <a:pt x="0"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5"/>
            <p:cNvSpPr/>
            <p:nvPr/>
          </p:nvSpPr>
          <p:spPr>
            <a:xfrm>
              <a:off x="4355900" y="2769975"/>
              <a:ext cx="1962350" cy="1934950"/>
            </a:xfrm>
            <a:custGeom>
              <a:avLst/>
              <a:gdLst/>
              <a:ahLst/>
              <a:cxnLst/>
              <a:rect l="l" t="t" r="r" b="b"/>
              <a:pathLst>
                <a:path w="78494" h="77398" fill="none" extrusionOk="0">
                  <a:moveTo>
                    <a:pt x="0" y="77398"/>
                  </a:moveTo>
                  <a:lnTo>
                    <a:pt x="78494"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5"/>
            <p:cNvSpPr/>
            <p:nvPr/>
          </p:nvSpPr>
          <p:spPr>
            <a:xfrm>
              <a:off x="6318225" y="2769975"/>
              <a:ext cx="898350" cy="1934950"/>
            </a:xfrm>
            <a:custGeom>
              <a:avLst/>
              <a:gdLst/>
              <a:ahLst/>
              <a:cxnLst/>
              <a:rect l="l" t="t" r="r" b="b"/>
              <a:pathLst>
                <a:path w="35934" h="77398" fill="none" extrusionOk="0">
                  <a:moveTo>
                    <a:pt x="1" y="1"/>
                  </a:moveTo>
                  <a:lnTo>
                    <a:pt x="35934" y="77398"/>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5"/>
            <p:cNvSpPr/>
            <p:nvPr/>
          </p:nvSpPr>
          <p:spPr>
            <a:xfrm>
              <a:off x="6318225" y="2769975"/>
              <a:ext cx="1962350" cy="1934950"/>
            </a:xfrm>
            <a:custGeom>
              <a:avLst/>
              <a:gdLst/>
              <a:ahLst/>
              <a:cxnLst/>
              <a:rect l="l" t="t" r="r" b="b"/>
              <a:pathLst>
                <a:path w="78494" h="77398" fill="none" extrusionOk="0">
                  <a:moveTo>
                    <a:pt x="78493" y="77398"/>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5"/>
            <p:cNvSpPr/>
            <p:nvPr/>
          </p:nvSpPr>
          <p:spPr>
            <a:xfrm>
              <a:off x="4123850" y="3851100"/>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5"/>
            <p:cNvSpPr/>
            <p:nvPr/>
          </p:nvSpPr>
          <p:spPr>
            <a:xfrm>
              <a:off x="4123850" y="4346500"/>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25"/>
            <p:cNvSpPr/>
            <p:nvPr/>
          </p:nvSpPr>
          <p:spPr>
            <a:xfrm>
              <a:off x="4123850" y="35573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25"/>
            <p:cNvSpPr/>
            <p:nvPr/>
          </p:nvSpPr>
          <p:spPr>
            <a:xfrm>
              <a:off x="4123850" y="335342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25"/>
            <p:cNvSpPr/>
            <p:nvPr/>
          </p:nvSpPr>
          <p:spPr>
            <a:xfrm>
              <a:off x="4123850" y="3194925"/>
              <a:ext cx="4389300" cy="25"/>
            </a:xfrm>
            <a:custGeom>
              <a:avLst/>
              <a:gdLst/>
              <a:ahLst/>
              <a:cxnLst/>
              <a:rect l="l" t="t" r="r" b="b"/>
              <a:pathLst>
                <a:path w="175572" h="1" fill="none" extrusionOk="0">
                  <a:moveTo>
                    <a:pt x="1" y="1"/>
                  </a:moveTo>
                  <a:lnTo>
                    <a:pt x="17557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5"/>
            <p:cNvSpPr/>
            <p:nvPr/>
          </p:nvSpPr>
          <p:spPr>
            <a:xfrm>
              <a:off x="4123850" y="3079875"/>
              <a:ext cx="4388725" cy="25"/>
            </a:xfrm>
            <a:custGeom>
              <a:avLst/>
              <a:gdLst/>
              <a:ahLst/>
              <a:cxnLst/>
              <a:rect l="l" t="t" r="r" b="b"/>
              <a:pathLst>
                <a:path w="175549" h="1" fill="none" extrusionOk="0">
                  <a:moveTo>
                    <a:pt x="1" y="1"/>
                  </a:moveTo>
                  <a:lnTo>
                    <a:pt x="175549"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5"/>
            <p:cNvSpPr/>
            <p:nvPr/>
          </p:nvSpPr>
          <p:spPr>
            <a:xfrm>
              <a:off x="4123850" y="2976475"/>
              <a:ext cx="4389300" cy="25"/>
            </a:xfrm>
            <a:custGeom>
              <a:avLst/>
              <a:gdLst/>
              <a:ahLst/>
              <a:cxnLst/>
              <a:rect l="l" t="t" r="r" b="b"/>
              <a:pathLst>
                <a:path w="175572" h="1" fill="none" extrusionOk="0">
                  <a:moveTo>
                    <a:pt x="1" y="0"/>
                  </a:moveTo>
                  <a:lnTo>
                    <a:pt x="175571"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5"/>
            <p:cNvSpPr/>
            <p:nvPr/>
          </p:nvSpPr>
          <p:spPr>
            <a:xfrm>
              <a:off x="4123850" y="2880100"/>
              <a:ext cx="4388725" cy="25"/>
            </a:xfrm>
            <a:custGeom>
              <a:avLst/>
              <a:gdLst/>
              <a:ahLst/>
              <a:cxnLst/>
              <a:rect l="l" t="t" r="r" b="b"/>
              <a:pathLst>
                <a:path w="175549" h="1" fill="none" extrusionOk="0">
                  <a:moveTo>
                    <a:pt x="1" y="0"/>
                  </a:moveTo>
                  <a:lnTo>
                    <a:pt x="175549" y="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5"/>
            <p:cNvSpPr/>
            <p:nvPr/>
          </p:nvSpPr>
          <p:spPr>
            <a:xfrm>
              <a:off x="4123850" y="2769975"/>
              <a:ext cx="2194400" cy="979100"/>
            </a:xfrm>
            <a:custGeom>
              <a:avLst/>
              <a:gdLst/>
              <a:ahLst/>
              <a:cxnLst/>
              <a:rect l="l" t="t" r="r" b="b"/>
              <a:pathLst>
                <a:path w="87776" h="39164" fill="none" extrusionOk="0">
                  <a:moveTo>
                    <a:pt x="87776" y="1"/>
                  </a:moveTo>
                  <a:lnTo>
                    <a:pt x="1"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5"/>
            <p:cNvSpPr/>
            <p:nvPr/>
          </p:nvSpPr>
          <p:spPr>
            <a:xfrm>
              <a:off x="4123850" y="2769975"/>
              <a:ext cx="2194400" cy="662050"/>
            </a:xfrm>
            <a:custGeom>
              <a:avLst/>
              <a:gdLst/>
              <a:ahLst/>
              <a:cxnLst/>
              <a:rect l="l" t="t" r="r" b="b"/>
              <a:pathLst>
                <a:path w="87776" h="26482" fill="none" extrusionOk="0">
                  <a:moveTo>
                    <a:pt x="87776" y="1"/>
                  </a:moveTo>
                  <a:lnTo>
                    <a:pt x="1"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5"/>
            <p:cNvSpPr/>
            <p:nvPr/>
          </p:nvSpPr>
          <p:spPr>
            <a:xfrm>
              <a:off x="4123850" y="2769975"/>
              <a:ext cx="2194400" cy="407100"/>
            </a:xfrm>
            <a:custGeom>
              <a:avLst/>
              <a:gdLst/>
              <a:ahLst/>
              <a:cxnLst/>
              <a:rect l="l" t="t" r="r" b="b"/>
              <a:pathLst>
                <a:path w="87776" h="16284" fill="none" extrusionOk="0">
                  <a:moveTo>
                    <a:pt x="87776" y="1"/>
                  </a:moveTo>
                  <a:lnTo>
                    <a:pt x="1"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5"/>
            <p:cNvSpPr/>
            <p:nvPr/>
          </p:nvSpPr>
          <p:spPr>
            <a:xfrm>
              <a:off x="4123850" y="2769975"/>
              <a:ext cx="2194400" cy="206525"/>
            </a:xfrm>
            <a:custGeom>
              <a:avLst/>
              <a:gdLst/>
              <a:ahLst/>
              <a:cxnLst/>
              <a:rect l="l" t="t" r="r" b="b"/>
              <a:pathLst>
                <a:path w="87776" h="8261" fill="none" extrusionOk="0">
                  <a:moveTo>
                    <a:pt x="87776" y="1"/>
                  </a:moveTo>
                  <a:lnTo>
                    <a:pt x="1"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5"/>
            <p:cNvSpPr/>
            <p:nvPr/>
          </p:nvSpPr>
          <p:spPr>
            <a:xfrm>
              <a:off x="4123850" y="2769975"/>
              <a:ext cx="2194400" cy="25"/>
            </a:xfrm>
            <a:custGeom>
              <a:avLst/>
              <a:gdLst/>
              <a:ahLst/>
              <a:cxnLst/>
              <a:rect l="l" t="t" r="r" b="b"/>
              <a:pathLst>
                <a:path w="87776" h="1" fill="none" extrusionOk="0">
                  <a:moveTo>
                    <a:pt x="87776" y="1"/>
                  </a:moveTo>
                  <a:lnTo>
                    <a:pt x="1"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5"/>
            <p:cNvSpPr/>
            <p:nvPr/>
          </p:nvSpPr>
          <p:spPr>
            <a:xfrm>
              <a:off x="6318700" y="2769975"/>
              <a:ext cx="2194450" cy="979100"/>
            </a:xfrm>
            <a:custGeom>
              <a:avLst/>
              <a:gdLst/>
              <a:ahLst/>
              <a:cxnLst/>
              <a:rect l="l" t="t" r="r" b="b"/>
              <a:pathLst>
                <a:path w="87778" h="39164" fill="none" extrusionOk="0">
                  <a:moveTo>
                    <a:pt x="1" y="1"/>
                  </a:moveTo>
                  <a:lnTo>
                    <a:pt x="87777" y="3916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5"/>
            <p:cNvSpPr/>
            <p:nvPr/>
          </p:nvSpPr>
          <p:spPr>
            <a:xfrm>
              <a:off x="6318700" y="2769975"/>
              <a:ext cx="2194450" cy="662050"/>
            </a:xfrm>
            <a:custGeom>
              <a:avLst/>
              <a:gdLst/>
              <a:ahLst/>
              <a:cxnLst/>
              <a:rect l="l" t="t" r="r" b="b"/>
              <a:pathLst>
                <a:path w="87778" h="26482" fill="none" extrusionOk="0">
                  <a:moveTo>
                    <a:pt x="1" y="1"/>
                  </a:moveTo>
                  <a:lnTo>
                    <a:pt x="87777" y="2648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5"/>
            <p:cNvSpPr/>
            <p:nvPr/>
          </p:nvSpPr>
          <p:spPr>
            <a:xfrm>
              <a:off x="6318700" y="2769975"/>
              <a:ext cx="2194450" cy="407100"/>
            </a:xfrm>
            <a:custGeom>
              <a:avLst/>
              <a:gdLst/>
              <a:ahLst/>
              <a:cxnLst/>
              <a:rect l="l" t="t" r="r" b="b"/>
              <a:pathLst>
                <a:path w="87778" h="16284" fill="none" extrusionOk="0">
                  <a:moveTo>
                    <a:pt x="1" y="1"/>
                  </a:moveTo>
                  <a:lnTo>
                    <a:pt x="87777" y="16284"/>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5"/>
            <p:cNvSpPr/>
            <p:nvPr/>
          </p:nvSpPr>
          <p:spPr>
            <a:xfrm>
              <a:off x="6318700" y="2769975"/>
              <a:ext cx="2194450" cy="206525"/>
            </a:xfrm>
            <a:custGeom>
              <a:avLst/>
              <a:gdLst/>
              <a:ahLst/>
              <a:cxnLst/>
              <a:rect l="l" t="t" r="r" b="b"/>
              <a:pathLst>
                <a:path w="87778" h="8261" fill="none" extrusionOk="0">
                  <a:moveTo>
                    <a:pt x="1" y="1"/>
                  </a:moveTo>
                  <a:lnTo>
                    <a:pt x="87777" y="8260"/>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5"/>
            <p:cNvSpPr/>
            <p:nvPr/>
          </p:nvSpPr>
          <p:spPr>
            <a:xfrm>
              <a:off x="6318700" y="2769975"/>
              <a:ext cx="2194450" cy="25"/>
            </a:xfrm>
            <a:custGeom>
              <a:avLst/>
              <a:gdLst/>
              <a:ahLst/>
              <a:cxnLst/>
              <a:rect l="l" t="t" r="r" b="b"/>
              <a:pathLst>
                <a:path w="87778" h="1" fill="none" extrusionOk="0">
                  <a:moveTo>
                    <a:pt x="1" y="1"/>
                  </a:moveTo>
                  <a:lnTo>
                    <a:pt x="87777" y="1"/>
                  </a:lnTo>
                </a:path>
              </a:pathLst>
            </a:custGeom>
            <a:noFill/>
            <a:ln w="9525" cap="flat" cmpd="sng">
              <a:solidFill>
                <a:schemeClr val="dk2"/>
              </a:solidFill>
              <a:prstDash val="solid"/>
              <a:miter lim="10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 name="Google Shape;1112;p25"/>
          <p:cNvGrpSpPr/>
          <p:nvPr/>
        </p:nvGrpSpPr>
        <p:grpSpPr>
          <a:xfrm>
            <a:off x="4313685" y="2999817"/>
            <a:ext cx="530320" cy="530308"/>
            <a:chOff x="5720325" y="1250450"/>
            <a:chExt cx="1103225" cy="1103200"/>
          </a:xfrm>
        </p:grpSpPr>
        <p:sp>
          <p:nvSpPr>
            <p:cNvPr id="1113" name="Google Shape;1113;p25"/>
            <p:cNvSpPr/>
            <p:nvPr/>
          </p:nvSpPr>
          <p:spPr>
            <a:xfrm>
              <a:off x="5720325" y="1250450"/>
              <a:ext cx="1103225" cy="551600"/>
            </a:xfrm>
            <a:custGeom>
              <a:avLst/>
              <a:gdLst/>
              <a:ahLst/>
              <a:cxnLst/>
              <a:rect l="l" t="t" r="r" b="b"/>
              <a:pathLst>
                <a:path w="44129" h="22064" extrusionOk="0">
                  <a:moveTo>
                    <a:pt x="22064" y="0"/>
                  </a:moveTo>
                  <a:cubicBezTo>
                    <a:pt x="9879" y="0"/>
                    <a:pt x="1" y="9878"/>
                    <a:pt x="1" y="22064"/>
                  </a:cubicBezTo>
                  <a:lnTo>
                    <a:pt x="44128" y="22064"/>
                  </a:lnTo>
                  <a:cubicBezTo>
                    <a:pt x="44128" y="9878"/>
                    <a:pt x="34250" y="0"/>
                    <a:pt x="220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5"/>
            <p:cNvSpPr/>
            <p:nvPr/>
          </p:nvSpPr>
          <p:spPr>
            <a:xfrm>
              <a:off x="5822600" y="2122000"/>
              <a:ext cx="898725" cy="38425"/>
            </a:xfrm>
            <a:custGeom>
              <a:avLst/>
              <a:gdLst/>
              <a:ahLst/>
              <a:cxnLst/>
              <a:rect l="l" t="t" r="r" b="b"/>
              <a:pathLst>
                <a:path w="35949" h="1537" extrusionOk="0">
                  <a:moveTo>
                    <a:pt x="0" y="0"/>
                  </a:moveTo>
                  <a:cubicBezTo>
                    <a:pt x="378" y="531"/>
                    <a:pt x="780" y="1043"/>
                    <a:pt x="1203" y="1537"/>
                  </a:cubicBezTo>
                  <a:lnTo>
                    <a:pt x="34746" y="1537"/>
                  </a:lnTo>
                  <a:cubicBezTo>
                    <a:pt x="35168" y="1043"/>
                    <a:pt x="35570" y="531"/>
                    <a:pt x="35948"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5"/>
            <p:cNvSpPr/>
            <p:nvPr/>
          </p:nvSpPr>
          <p:spPr>
            <a:xfrm>
              <a:off x="5985075" y="2273275"/>
              <a:ext cx="573750" cy="29675"/>
            </a:xfrm>
            <a:custGeom>
              <a:avLst/>
              <a:gdLst/>
              <a:ahLst/>
              <a:cxnLst/>
              <a:rect l="l" t="t" r="r" b="b"/>
              <a:pathLst>
                <a:path w="22950" h="1187" extrusionOk="0">
                  <a:moveTo>
                    <a:pt x="1" y="0"/>
                  </a:moveTo>
                  <a:cubicBezTo>
                    <a:pt x="717" y="438"/>
                    <a:pt x="1460" y="833"/>
                    <a:pt x="2226" y="1187"/>
                  </a:cubicBezTo>
                  <a:lnTo>
                    <a:pt x="20725" y="1187"/>
                  </a:lnTo>
                  <a:cubicBezTo>
                    <a:pt x="21490" y="833"/>
                    <a:pt x="22233" y="435"/>
                    <a:pt x="229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5"/>
            <p:cNvSpPr/>
            <p:nvPr/>
          </p:nvSpPr>
          <p:spPr>
            <a:xfrm>
              <a:off x="5898675" y="2208175"/>
              <a:ext cx="746500" cy="28125"/>
            </a:xfrm>
            <a:custGeom>
              <a:avLst/>
              <a:gdLst/>
              <a:ahLst/>
              <a:cxnLst/>
              <a:rect l="l" t="t" r="r" b="b"/>
              <a:pathLst>
                <a:path w="29860" h="1125" extrusionOk="0">
                  <a:moveTo>
                    <a:pt x="1" y="0"/>
                  </a:moveTo>
                  <a:cubicBezTo>
                    <a:pt x="427" y="391"/>
                    <a:pt x="867" y="767"/>
                    <a:pt x="1323" y="1125"/>
                  </a:cubicBezTo>
                  <a:lnTo>
                    <a:pt x="28538" y="1125"/>
                  </a:lnTo>
                  <a:cubicBezTo>
                    <a:pt x="28994" y="767"/>
                    <a:pt x="29435" y="391"/>
                    <a:pt x="2985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5"/>
            <p:cNvSpPr/>
            <p:nvPr/>
          </p:nvSpPr>
          <p:spPr>
            <a:xfrm>
              <a:off x="5725875" y="1880175"/>
              <a:ext cx="1092175" cy="54600"/>
            </a:xfrm>
            <a:custGeom>
              <a:avLst/>
              <a:gdLst/>
              <a:ahLst/>
              <a:cxnLst/>
              <a:rect l="l" t="t" r="r" b="b"/>
              <a:pathLst>
                <a:path w="43687" h="2184" extrusionOk="0">
                  <a:moveTo>
                    <a:pt x="0" y="1"/>
                  </a:moveTo>
                  <a:cubicBezTo>
                    <a:pt x="106" y="741"/>
                    <a:pt x="246" y="1469"/>
                    <a:pt x="423" y="2184"/>
                  </a:cubicBezTo>
                  <a:lnTo>
                    <a:pt x="43264" y="2184"/>
                  </a:lnTo>
                  <a:cubicBezTo>
                    <a:pt x="43440" y="1468"/>
                    <a:pt x="43581" y="740"/>
                    <a:pt x="436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5"/>
            <p:cNvSpPr/>
            <p:nvPr/>
          </p:nvSpPr>
          <p:spPr>
            <a:xfrm>
              <a:off x="5762450" y="2013750"/>
              <a:ext cx="1019000" cy="45250"/>
            </a:xfrm>
            <a:custGeom>
              <a:avLst/>
              <a:gdLst/>
              <a:ahLst/>
              <a:cxnLst/>
              <a:rect l="l" t="t" r="r" b="b"/>
              <a:pathLst>
                <a:path w="40760" h="1810" extrusionOk="0">
                  <a:moveTo>
                    <a:pt x="1" y="1"/>
                  </a:moveTo>
                  <a:cubicBezTo>
                    <a:pt x="257" y="620"/>
                    <a:pt x="542" y="1222"/>
                    <a:pt x="853" y="1810"/>
                  </a:cubicBezTo>
                  <a:lnTo>
                    <a:pt x="39908" y="1810"/>
                  </a:lnTo>
                  <a:cubicBezTo>
                    <a:pt x="40218" y="1222"/>
                    <a:pt x="40502" y="618"/>
                    <a:pt x="4076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5"/>
            <p:cNvSpPr/>
            <p:nvPr/>
          </p:nvSpPr>
          <p:spPr>
            <a:xfrm>
              <a:off x="6109250" y="2329250"/>
              <a:ext cx="325425" cy="24400"/>
            </a:xfrm>
            <a:custGeom>
              <a:avLst/>
              <a:gdLst/>
              <a:ahLst/>
              <a:cxnLst/>
              <a:rect l="l" t="t" r="r" b="b"/>
              <a:pathLst>
                <a:path w="13017" h="976" extrusionOk="0">
                  <a:moveTo>
                    <a:pt x="1" y="1"/>
                  </a:moveTo>
                  <a:cubicBezTo>
                    <a:pt x="2058" y="636"/>
                    <a:pt x="4244" y="976"/>
                    <a:pt x="6509" y="976"/>
                  </a:cubicBezTo>
                  <a:cubicBezTo>
                    <a:pt x="8773" y="976"/>
                    <a:pt x="10959" y="634"/>
                    <a:pt x="130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540000"/>
            <a:ext cx="7704000" cy="5643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1pPr>
            <a:lvl2pPr lvl="1"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2pPr>
            <a:lvl3pPr lvl="2"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3pPr>
            <a:lvl4pPr lvl="3"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4pPr>
            <a:lvl5pPr lvl="4"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5pPr>
            <a:lvl6pPr lvl="5"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6pPr>
            <a:lvl7pPr lvl="6"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7pPr>
            <a:lvl8pPr lvl="7"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8pPr>
            <a:lvl9pPr lvl="8" rtl="0">
              <a:spcBef>
                <a:spcPts val="0"/>
              </a:spcBef>
              <a:spcAft>
                <a:spcPts val="0"/>
              </a:spcAft>
              <a:buClr>
                <a:schemeClr val="dk2"/>
              </a:buClr>
              <a:buSzPts val="2800"/>
              <a:buFont typeface="Zen Dots"/>
              <a:buNone/>
              <a:defRPr sz="2800">
                <a:solidFill>
                  <a:schemeClr val="dk2"/>
                </a:solidFill>
                <a:latin typeface="Zen Dots"/>
                <a:ea typeface="Zen Dots"/>
                <a:cs typeface="Zen Dots"/>
                <a:sym typeface="Zen Dots"/>
              </a:defRPr>
            </a:lvl9pPr>
          </a:lstStyle>
          <a:p>
            <a:endParaRPr/>
          </a:p>
        </p:txBody>
      </p:sp>
      <p:sp>
        <p:nvSpPr>
          <p:cNvPr id="7" name="Google Shape;7;p1"/>
          <p:cNvSpPr txBox="1">
            <a:spLocks noGrp="1"/>
          </p:cNvSpPr>
          <p:nvPr>
            <p:ph type="body" idx="1"/>
          </p:nvPr>
        </p:nvSpPr>
        <p:spPr>
          <a:xfrm>
            <a:off x="720000" y="1237083"/>
            <a:ext cx="7704000" cy="33663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Anaheim"/>
              <a:buChar char="●"/>
              <a:defRPr>
                <a:solidFill>
                  <a:schemeClr val="lt1"/>
                </a:solidFill>
                <a:latin typeface="Anaheim"/>
                <a:ea typeface="Anaheim"/>
                <a:cs typeface="Anaheim"/>
                <a:sym typeface="Anaheim"/>
              </a:defRPr>
            </a:lvl1pPr>
            <a:lvl2pPr marL="914400" lvl="1"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2pPr>
            <a:lvl3pPr marL="1371600" lvl="2"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3pPr>
            <a:lvl4pPr marL="1828800" lvl="3"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4pPr>
            <a:lvl5pPr marL="2286000" lvl="4"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5pPr>
            <a:lvl6pPr marL="2743200" lvl="5"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6pPr>
            <a:lvl7pPr marL="3200400" lvl="6"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7pPr>
            <a:lvl8pPr marL="3657600" lvl="7" indent="-317500">
              <a:lnSpc>
                <a:spcPct val="100000"/>
              </a:lnSpc>
              <a:spcBef>
                <a:spcPts val="1600"/>
              </a:spcBef>
              <a:spcAft>
                <a:spcPts val="0"/>
              </a:spcAft>
              <a:buClr>
                <a:schemeClr val="lt1"/>
              </a:buClr>
              <a:buSzPts val="1400"/>
              <a:buFont typeface="Anaheim"/>
              <a:buChar char="○"/>
              <a:defRPr>
                <a:solidFill>
                  <a:schemeClr val="lt1"/>
                </a:solidFill>
                <a:latin typeface="Anaheim"/>
                <a:ea typeface="Anaheim"/>
                <a:cs typeface="Anaheim"/>
                <a:sym typeface="Anaheim"/>
              </a:defRPr>
            </a:lvl8pPr>
            <a:lvl9pPr marL="4114800" lvl="8" indent="-317500">
              <a:lnSpc>
                <a:spcPct val="100000"/>
              </a:lnSpc>
              <a:spcBef>
                <a:spcPts val="1600"/>
              </a:spcBef>
              <a:spcAft>
                <a:spcPts val="1600"/>
              </a:spcAft>
              <a:buClr>
                <a:schemeClr val="lt1"/>
              </a:buClr>
              <a:buSzPts val="1400"/>
              <a:buFont typeface="Anaheim"/>
              <a:buChar char="■"/>
              <a:defRPr>
                <a:solidFill>
                  <a:schemeClr val="lt1"/>
                </a:solidFill>
                <a:latin typeface="Anaheim"/>
                <a:ea typeface="Anaheim"/>
                <a:cs typeface="Anaheim"/>
                <a:sym typeface="Anahei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5" r:id="rId4"/>
    <p:sldLayoutId id="2147483658" r:id="rId5"/>
    <p:sldLayoutId id="2147483659" r:id="rId6"/>
    <p:sldLayoutId id="2147483664" r:id="rId7"/>
    <p:sldLayoutId id="2147483670" r:id="rId8"/>
    <p:sldLayoutId id="2147483671" r:id="rId9"/>
    <p:sldLayoutId id="2147483672" r:id="rId10"/>
    <p:sldLayoutId id="2147483673" r:id="rId11"/>
    <p:sldLayoutId id="2147483674" r:id="rId12"/>
    <p:sldLayoutId id="2147483675"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60"/>
        <p:cNvGrpSpPr/>
        <p:nvPr/>
      </p:nvGrpSpPr>
      <p:grpSpPr>
        <a:xfrm>
          <a:off x="0" y="0"/>
          <a:ext cx="0" cy="0"/>
          <a:chOff x="0" y="0"/>
          <a:chExt cx="0" cy="0"/>
        </a:xfrm>
      </p:grpSpPr>
      <p:sp>
        <p:nvSpPr>
          <p:cNvPr id="1261" name="Google Shape;1261;p32"/>
          <p:cNvSpPr txBox="1">
            <a:spLocks noGrp="1"/>
          </p:cNvSpPr>
          <p:nvPr>
            <p:ph type="ctrTitle"/>
          </p:nvPr>
        </p:nvSpPr>
        <p:spPr>
          <a:xfrm>
            <a:off x="1319250" y="1119343"/>
            <a:ext cx="6505500" cy="1430332"/>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latin typeface="Zen Dots"/>
                <a:ea typeface="Zen Dots"/>
                <a:cs typeface="Zen Dots"/>
                <a:sym typeface="Zen Dots"/>
              </a:rPr>
              <a:t> Galat</a:t>
            </a:r>
            <a:br>
              <a:rPr lang="en" dirty="0"/>
            </a:br>
            <a:r>
              <a:rPr lang="en" sz="2800" dirty="0">
                <a:solidFill>
                  <a:schemeClr val="dk2"/>
                </a:solidFill>
              </a:rPr>
              <a:t>Metode Numerik</a:t>
            </a:r>
            <a:endParaRPr sz="2800" dirty="0">
              <a:solidFill>
                <a:schemeClr val="dk2"/>
              </a:solidFill>
              <a:latin typeface="Zen Dots"/>
              <a:ea typeface="Zen Dots"/>
              <a:cs typeface="Zen Dots"/>
              <a:sym typeface="Zen Dots"/>
            </a:endParaRPr>
          </a:p>
        </p:txBody>
      </p:sp>
      <p:sp>
        <p:nvSpPr>
          <p:cNvPr id="1262" name="Google Shape;1262;p32"/>
          <p:cNvSpPr txBox="1">
            <a:spLocks noGrp="1"/>
          </p:cNvSpPr>
          <p:nvPr>
            <p:ph type="subTitle" idx="1"/>
          </p:nvPr>
        </p:nvSpPr>
        <p:spPr>
          <a:xfrm>
            <a:off x="2904775" y="3440920"/>
            <a:ext cx="3334500" cy="448200"/>
          </a:xfrm>
          <a:prstGeom prst="rect">
            <a:avLst/>
          </a:prstGeom>
          <a:solidFill>
            <a:schemeClr val="accent2">
              <a:lumMod val="40000"/>
              <a:lumOff val="60000"/>
            </a:schemeClr>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spcFirstLastPara="1" wrap="square" lIns="91425" tIns="91425" rIns="91425" bIns="91425" anchor="t" anchorCtr="0">
            <a:noAutofit/>
          </a:bodyPr>
          <a:lstStyle/>
          <a:p>
            <a:pPr marL="0" lvl="0" indent="0" algn="ctr" rtl="0">
              <a:spcBef>
                <a:spcPts val="0"/>
              </a:spcBef>
              <a:spcAft>
                <a:spcPts val="0"/>
              </a:spcAft>
              <a:buNone/>
            </a:pPr>
            <a:r>
              <a:rPr lang="en" dirty="0">
                <a:latin typeface="Zen Dots" panose="020B0604020202020204" charset="0"/>
              </a:rPr>
              <a:t>Kelompok 6</a:t>
            </a:r>
            <a:endParaRPr dirty="0">
              <a:latin typeface="Zen Dots" panose="020B060402020202020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2"/>
        <p:cNvGrpSpPr/>
        <p:nvPr/>
      </p:nvGrpSpPr>
      <p:grpSpPr>
        <a:xfrm>
          <a:off x="0" y="0"/>
          <a:ext cx="0" cy="0"/>
          <a:chOff x="0" y="0"/>
          <a:chExt cx="0" cy="0"/>
        </a:xfrm>
      </p:grpSpPr>
      <p:grpSp>
        <p:nvGrpSpPr>
          <p:cNvPr id="1273" name="Google Shape;1273;p34"/>
          <p:cNvGrpSpPr/>
          <p:nvPr/>
        </p:nvGrpSpPr>
        <p:grpSpPr>
          <a:xfrm>
            <a:off x="4731857" y="2839228"/>
            <a:ext cx="2336400" cy="1392300"/>
            <a:chOff x="3403800" y="2937200"/>
            <a:chExt cx="2336400" cy="1392300"/>
          </a:xfrm>
        </p:grpSpPr>
        <p:sp>
          <p:nvSpPr>
            <p:cNvPr id="1274" name="Google Shape;1274;p34"/>
            <p:cNvSpPr/>
            <p:nvPr/>
          </p:nvSpPr>
          <p:spPr>
            <a:xfrm>
              <a:off x="3403800" y="29372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5" name="Google Shape;1275;p34"/>
            <p:cNvSpPr/>
            <p:nvPr/>
          </p:nvSpPr>
          <p:spPr>
            <a:xfrm>
              <a:off x="3403800" y="29372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34"/>
            <p:cNvSpPr/>
            <p:nvPr/>
          </p:nvSpPr>
          <p:spPr>
            <a:xfrm>
              <a:off x="351822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34"/>
            <p:cNvSpPr/>
            <p:nvPr/>
          </p:nvSpPr>
          <p:spPr>
            <a:xfrm>
              <a:off x="370167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34"/>
            <p:cNvSpPr/>
            <p:nvPr/>
          </p:nvSpPr>
          <p:spPr>
            <a:xfrm>
              <a:off x="3885125" y="29961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34"/>
          <p:cNvGrpSpPr/>
          <p:nvPr/>
        </p:nvGrpSpPr>
        <p:grpSpPr>
          <a:xfrm>
            <a:off x="6087600" y="1046825"/>
            <a:ext cx="2336400" cy="1392300"/>
            <a:chOff x="6087600" y="1123025"/>
            <a:chExt cx="2336400" cy="1392300"/>
          </a:xfrm>
        </p:grpSpPr>
        <p:sp>
          <p:nvSpPr>
            <p:cNvPr id="1286" name="Google Shape;1286;p34"/>
            <p:cNvSpPr/>
            <p:nvPr/>
          </p:nvSpPr>
          <p:spPr>
            <a:xfrm>
              <a:off x="60876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34"/>
            <p:cNvSpPr/>
            <p:nvPr/>
          </p:nvSpPr>
          <p:spPr>
            <a:xfrm>
              <a:off x="60876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34"/>
            <p:cNvSpPr/>
            <p:nvPr/>
          </p:nvSpPr>
          <p:spPr>
            <a:xfrm>
              <a:off x="62020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34"/>
            <p:cNvSpPr/>
            <p:nvPr/>
          </p:nvSpPr>
          <p:spPr>
            <a:xfrm>
              <a:off x="63854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34"/>
            <p:cNvSpPr/>
            <p:nvPr/>
          </p:nvSpPr>
          <p:spPr>
            <a:xfrm>
              <a:off x="65689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 name="Google Shape;1291;p34"/>
          <p:cNvGrpSpPr/>
          <p:nvPr/>
        </p:nvGrpSpPr>
        <p:grpSpPr>
          <a:xfrm>
            <a:off x="2048057" y="2839228"/>
            <a:ext cx="2336400" cy="1392300"/>
            <a:chOff x="720000" y="3013400"/>
            <a:chExt cx="2336400" cy="1392300"/>
          </a:xfrm>
        </p:grpSpPr>
        <p:sp>
          <p:nvSpPr>
            <p:cNvPr id="1292" name="Google Shape;1292;p34"/>
            <p:cNvSpPr/>
            <p:nvPr/>
          </p:nvSpPr>
          <p:spPr>
            <a:xfrm>
              <a:off x="720000" y="3013400"/>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34"/>
            <p:cNvSpPr/>
            <p:nvPr/>
          </p:nvSpPr>
          <p:spPr>
            <a:xfrm>
              <a:off x="720000" y="3013400"/>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34"/>
            <p:cNvSpPr/>
            <p:nvPr/>
          </p:nvSpPr>
          <p:spPr>
            <a:xfrm>
              <a:off x="8344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34"/>
            <p:cNvSpPr/>
            <p:nvPr/>
          </p:nvSpPr>
          <p:spPr>
            <a:xfrm>
              <a:off x="101787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34"/>
            <p:cNvSpPr/>
            <p:nvPr/>
          </p:nvSpPr>
          <p:spPr>
            <a:xfrm>
              <a:off x="1201325" y="30723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7" name="Google Shape;1297;p34"/>
          <p:cNvGrpSpPr/>
          <p:nvPr/>
        </p:nvGrpSpPr>
        <p:grpSpPr>
          <a:xfrm>
            <a:off x="720000" y="1046825"/>
            <a:ext cx="2336400" cy="1392300"/>
            <a:chOff x="720000" y="1123025"/>
            <a:chExt cx="2336400" cy="1392300"/>
          </a:xfrm>
        </p:grpSpPr>
        <p:sp>
          <p:nvSpPr>
            <p:cNvPr id="1298" name="Google Shape;1298;p34"/>
            <p:cNvSpPr/>
            <p:nvPr/>
          </p:nvSpPr>
          <p:spPr>
            <a:xfrm>
              <a:off x="7200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34"/>
            <p:cNvSpPr/>
            <p:nvPr/>
          </p:nvSpPr>
          <p:spPr>
            <a:xfrm>
              <a:off x="7200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34"/>
            <p:cNvSpPr/>
            <p:nvPr/>
          </p:nvSpPr>
          <p:spPr>
            <a:xfrm>
              <a:off x="8344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34"/>
            <p:cNvSpPr/>
            <p:nvPr/>
          </p:nvSpPr>
          <p:spPr>
            <a:xfrm>
              <a:off x="10178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34"/>
            <p:cNvSpPr/>
            <p:nvPr/>
          </p:nvSpPr>
          <p:spPr>
            <a:xfrm>
              <a:off x="12013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34"/>
          <p:cNvGrpSpPr/>
          <p:nvPr/>
        </p:nvGrpSpPr>
        <p:grpSpPr>
          <a:xfrm>
            <a:off x="3403800" y="1046825"/>
            <a:ext cx="2336400" cy="1392300"/>
            <a:chOff x="3403800" y="1123025"/>
            <a:chExt cx="2336400" cy="1392300"/>
          </a:xfrm>
        </p:grpSpPr>
        <p:sp>
          <p:nvSpPr>
            <p:cNvPr id="1304" name="Google Shape;1304;p34"/>
            <p:cNvSpPr/>
            <p:nvPr/>
          </p:nvSpPr>
          <p:spPr>
            <a:xfrm>
              <a:off x="3403800" y="1123025"/>
              <a:ext cx="2336400" cy="13923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34"/>
            <p:cNvSpPr/>
            <p:nvPr/>
          </p:nvSpPr>
          <p:spPr>
            <a:xfrm>
              <a:off x="3403800" y="1123025"/>
              <a:ext cx="23364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34"/>
            <p:cNvSpPr/>
            <p:nvPr/>
          </p:nvSpPr>
          <p:spPr>
            <a:xfrm>
              <a:off x="35182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34"/>
            <p:cNvSpPr/>
            <p:nvPr/>
          </p:nvSpPr>
          <p:spPr>
            <a:xfrm>
              <a:off x="370167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34"/>
            <p:cNvSpPr/>
            <p:nvPr/>
          </p:nvSpPr>
          <p:spPr>
            <a:xfrm>
              <a:off x="3885125" y="1181950"/>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09" name="Google Shape;1309;p34"/>
          <p:cNvSpPr txBox="1">
            <a:spLocks noGrp="1"/>
          </p:cNvSpPr>
          <p:nvPr>
            <p:ph type="title"/>
          </p:nvPr>
        </p:nvSpPr>
        <p:spPr>
          <a:xfrm>
            <a:off x="720000" y="12647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Introduction</a:t>
            </a:r>
            <a:endParaRPr/>
          </a:p>
        </p:txBody>
      </p:sp>
      <p:sp>
        <p:nvSpPr>
          <p:cNvPr id="1310" name="Google Shape;1310;p34"/>
          <p:cNvSpPr txBox="1">
            <a:spLocks noGrp="1"/>
          </p:cNvSpPr>
          <p:nvPr>
            <p:ph type="subTitle" idx="1"/>
          </p:nvPr>
        </p:nvSpPr>
        <p:spPr>
          <a:xfrm>
            <a:off x="720000" y="17924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Apa itu galat</a:t>
            </a:r>
            <a:endParaRPr dirty="0"/>
          </a:p>
        </p:txBody>
      </p:sp>
      <p:sp>
        <p:nvSpPr>
          <p:cNvPr id="1311" name="Google Shape;1311;p34"/>
          <p:cNvSpPr txBox="1">
            <a:spLocks noGrp="1"/>
          </p:cNvSpPr>
          <p:nvPr>
            <p:ph type="title" idx="3"/>
          </p:nvPr>
        </p:nvSpPr>
        <p:spPr>
          <a:xfrm>
            <a:off x="3403800" y="12647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Type</a:t>
            </a:r>
            <a:endParaRPr dirty="0"/>
          </a:p>
        </p:txBody>
      </p:sp>
      <p:sp>
        <p:nvSpPr>
          <p:cNvPr id="1312" name="Google Shape;1312;p34"/>
          <p:cNvSpPr txBox="1">
            <a:spLocks noGrp="1"/>
          </p:cNvSpPr>
          <p:nvPr>
            <p:ph type="subTitle" idx="5"/>
          </p:nvPr>
        </p:nvSpPr>
        <p:spPr>
          <a:xfrm>
            <a:off x="3403800" y="17924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3 Jenis galat</a:t>
            </a:r>
            <a:endParaRPr dirty="0"/>
          </a:p>
        </p:txBody>
      </p:sp>
      <p:sp>
        <p:nvSpPr>
          <p:cNvPr id="1313" name="Google Shape;1313;p34"/>
          <p:cNvSpPr txBox="1">
            <a:spLocks noGrp="1"/>
          </p:cNvSpPr>
          <p:nvPr>
            <p:ph type="title" idx="6"/>
          </p:nvPr>
        </p:nvSpPr>
        <p:spPr>
          <a:xfrm>
            <a:off x="6087600" y="1264700"/>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Scource</a:t>
            </a:r>
            <a:endParaRPr dirty="0"/>
          </a:p>
        </p:txBody>
      </p:sp>
      <p:sp>
        <p:nvSpPr>
          <p:cNvPr id="1314" name="Google Shape;1314;p34"/>
          <p:cNvSpPr txBox="1">
            <a:spLocks noGrp="1"/>
          </p:cNvSpPr>
          <p:nvPr>
            <p:ph type="subTitle" idx="8"/>
          </p:nvPr>
        </p:nvSpPr>
        <p:spPr>
          <a:xfrm>
            <a:off x="6087600" y="1792400"/>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Sumber munculnya galat</a:t>
            </a:r>
            <a:endParaRPr dirty="0"/>
          </a:p>
        </p:txBody>
      </p:sp>
      <p:sp>
        <p:nvSpPr>
          <p:cNvPr id="1315" name="Google Shape;1315;p34"/>
          <p:cNvSpPr txBox="1">
            <a:spLocks noGrp="1"/>
          </p:cNvSpPr>
          <p:nvPr>
            <p:ph type="title" idx="9"/>
          </p:nvPr>
        </p:nvSpPr>
        <p:spPr>
          <a:xfrm>
            <a:off x="2048057" y="305710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Taylor</a:t>
            </a:r>
            <a:endParaRPr dirty="0"/>
          </a:p>
        </p:txBody>
      </p:sp>
      <p:sp>
        <p:nvSpPr>
          <p:cNvPr id="1316" name="Google Shape;1316;p34"/>
          <p:cNvSpPr txBox="1">
            <a:spLocks noGrp="1"/>
          </p:cNvSpPr>
          <p:nvPr>
            <p:ph type="subTitle" idx="14"/>
          </p:nvPr>
        </p:nvSpPr>
        <p:spPr>
          <a:xfrm>
            <a:off x="2048057" y="3584828"/>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Deret Taylor dalam galat</a:t>
            </a:r>
            <a:endParaRPr dirty="0"/>
          </a:p>
        </p:txBody>
      </p:sp>
      <p:sp>
        <p:nvSpPr>
          <p:cNvPr id="1317" name="Google Shape;1317;p34"/>
          <p:cNvSpPr txBox="1">
            <a:spLocks noGrp="1"/>
          </p:cNvSpPr>
          <p:nvPr>
            <p:ph type="title" idx="15"/>
          </p:nvPr>
        </p:nvSpPr>
        <p:spPr>
          <a:xfrm>
            <a:off x="4731857" y="3057103"/>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MacLaurin</a:t>
            </a:r>
            <a:endParaRPr dirty="0"/>
          </a:p>
        </p:txBody>
      </p:sp>
      <p:sp>
        <p:nvSpPr>
          <p:cNvPr id="1318" name="Google Shape;1318;p34"/>
          <p:cNvSpPr txBox="1">
            <a:spLocks noGrp="1"/>
          </p:cNvSpPr>
          <p:nvPr>
            <p:ph type="subTitle" idx="17"/>
          </p:nvPr>
        </p:nvSpPr>
        <p:spPr>
          <a:xfrm>
            <a:off x="4731857" y="3584828"/>
            <a:ext cx="2336400" cy="64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ID" dirty="0" err="1"/>
              <a:t>Deret</a:t>
            </a:r>
            <a:r>
              <a:rPr lang="en-ID" dirty="0"/>
              <a:t> </a:t>
            </a:r>
            <a:r>
              <a:rPr lang="en" dirty="0"/>
              <a:t>MacLaurin</a:t>
            </a:r>
            <a:r>
              <a:rPr lang="en-ID" dirty="0"/>
              <a:t> </a:t>
            </a:r>
            <a:r>
              <a:rPr lang="en-ID" dirty="0" err="1"/>
              <a:t>dalam</a:t>
            </a:r>
            <a:r>
              <a:rPr lang="en-ID" dirty="0"/>
              <a:t> </a:t>
            </a:r>
            <a:r>
              <a:rPr lang="en-ID" dirty="0" err="1"/>
              <a:t>galat</a:t>
            </a:r>
            <a:endParaRPr lang="en-ID" dirty="0"/>
          </a:p>
        </p:txBody>
      </p:sp>
      <p:sp>
        <p:nvSpPr>
          <p:cNvPr id="1321" name="Google Shape;1321;p34"/>
          <p:cNvSpPr txBox="1">
            <a:spLocks noGrp="1"/>
          </p:cNvSpPr>
          <p:nvPr>
            <p:ph type="title" idx="2"/>
          </p:nvPr>
        </p:nvSpPr>
        <p:spPr>
          <a:xfrm>
            <a:off x="17811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1322" name="Google Shape;1322;p34"/>
          <p:cNvSpPr txBox="1">
            <a:spLocks noGrp="1"/>
          </p:cNvSpPr>
          <p:nvPr>
            <p:ph type="title" idx="4"/>
          </p:nvPr>
        </p:nvSpPr>
        <p:spPr>
          <a:xfrm>
            <a:off x="44649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1323" name="Google Shape;1323;p34"/>
          <p:cNvSpPr txBox="1">
            <a:spLocks noGrp="1"/>
          </p:cNvSpPr>
          <p:nvPr>
            <p:ph type="title" idx="7"/>
          </p:nvPr>
        </p:nvSpPr>
        <p:spPr>
          <a:xfrm>
            <a:off x="7148700" y="1046825"/>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1324" name="Google Shape;1324;p34"/>
          <p:cNvSpPr txBox="1">
            <a:spLocks noGrp="1"/>
          </p:cNvSpPr>
          <p:nvPr>
            <p:ph type="title" idx="13"/>
          </p:nvPr>
        </p:nvSpPr>
        <p:spPr>
          <a:xfrm>
            <a:off x="3109157" y="2839228"/>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04</a:t>
            </a:r>
            <a:endParaRPr/>
          </a:p>
        </p:txBody>
      </p:sp>
      <p:sp>
        <p:nvSpPr>
          <p:cNvPr id="1325" name="Google Shape;1325;p34"/>
          <p:cNvSpPr txBox="1">
            <a:spLocks noGrp="1"/>
          </p:cNvSpPr>
          <p:nvPr>
            <p:ph type="title" idx="16"/>
          </p:nvPr>
        </p:nvSpPr>
        <p:spPr>
          <a:xfrm>
            <a:off x="5792957" y="2839228"/>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05</a:t>
            </a:r>
            <a:endParaRPr/>
          </a:p>
        </p:txBody>
      </p:sp>
      <p:sp>
        <p:nvSpPr>
          <p:cNvPr id="1326" name="Google Shape;1326;p34"/>
          <p:cNvSpPr txBox="1">
            <a:spLocks noGrp="1"/>
          </p:cNvSpPr>
          <p:nvPr>
            <p:ph type="title" idx="19"/>
          </p:nvPr>
        </p:nvSpPr>
        <p:spPr>
          <a:xfrm>
            <a:off x="7148700" y="2937200"/>
            <a:ext cx="1275300" cy="2181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7"/>
        <p:cNvGrpSpPr/>
        <p:nvPr/>
      </p:nvGrpSpPr>
      <p:grpSpPr>
        <a:xfrm>
          <a:off x="0" y="0"/>
          <a:ext cx="0" cy="0"/>
          <a:chOff x="0" y="0"/>
          <a:chExt cx="0" cy="0"/>
        </a:xfrm>
      </p:grpSpPr>
      <p:grpSp>
        <p:nvGrpSpPr>
          <p:cNvPr id="1338" name="Google Shape;1338;p36"/>
          <p:cNvGrpSpPr/>
          <p:nvPr/>
        </p:nvGrpSpPr>
        <p:grpSpPr>
          <a:xfrm>
            <a:off x="1708175" y="1620900"/>
            <a:ext cx="5727600" cy="1901700"/>
            <a:chOff x="1708175" y="1932750"/>
            <a:chExt cx="5727600" cy="1901700"/>
          </a:xfrm>
        </p:grpSpPr>
        <p:sp>
          <p:nvSpPr>
            <p:cNvPr id="1339" name="Google Shape;1339;p36"/>
            <p:cNvSpPr/>
            <p:nvPr/>
          </p:nvSpPr>
          <p:spPr>
            <a:xfrm>
              <a:off x="1708175" y="1932750"/>
              <a:ext cx="5727600" cy="19017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36"/>
            <p:cNvSpPr/>
            <p:nvPr/>
          </p:nvSpPr>
          <p:spPr>
            <a:xfrm>
              <a:off x="1708175" y="1932750"/>
              <a:ext cx="57276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36"/>
            <p:cNvSpPr/>
            <p:nvPr/>
          </p:nvSpPr>
          <p:spPr>
            <a:xfrm>
              <a:off x="18226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36"/>
            <p:cNvSpPr/>
            <p:nvPr/>
          </p:nvSpPr>
          <p:spPr>
            <a:xfrm>
              <a:off x="200605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36"/>
            <p:cNvSpPr/>
            <p:nvPr/>
          </p:nvSpPr>
          <p:spPr>
            <a:xfrm>
              <a:off x="2189500" y="199167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44" name="Google Shape;1344;p36"/>
          <p:cNvSpPr txBox="1">
            <a:spLocks noGrp="1"/>
          </p:cNvSpPr>
          <p:nvPr>
            <p:ph type="title"/>
          </p:nvPr>
        </p:nvSpPr>
        <p:spPr>
          <a:xfrm>
            <a:off x="1708150" y="1839000"/>
            <a:ext cx="57276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Pengertian</a:t>
            </a:r>
            <a:endParaRPr dirty="0"/>
          </a:p>
        </p:txBody>
      </p:sp>
      <p:sp>
        <p:nvSpPr>
          <p:cNvPr id="1345" name="Google Shape;1345;p36"/>
          <p:cNvSpPr txBox="1">
            <a:spLocks noGrp="1"/>
          </p:cNvSpPr>
          <p:nvPr>
            <p:ph type="subTitle" idx="1"/>
          </p:nvPr>
        </p:nvSpPr>
        <p:spPr>
          <a:xfrm>
            <a:off x="1708175" y="2680800"/>
            <a:ext cx="5727600" cy="841800"/>
          </a:xfrm>
          <a:prstGeom prst="rect">
            <a:avLst/>
          </a:prstGeom>
        </p:spPr>
        <p:txBody>
          <a:bodyPr spcFirstLastPara="1" wrap="square" lIns="91425" tIns="91425" rIns="91425" bIns="91425" anchor="t" anchorCtr="0">
            <a:noAutofit/>
          </a:bodyPr>
          <a:lstStyle/>
          <a:p>
            <a:pPr marL="0" indent="0"/>
            <a:r>
              <a:rPr lang="en-ID" kern="100" dirty="0">
                <a:effectLst/>
                <a:latin typeface="Anaheim" panose="020B0604020202020204" charset="0"/>
                <a:ea typeface="Aptos" panose="020B0004020202020204" pitchFamily="34" charset="0"/>
                <a:cs typeface="Times New Roman" panose="02020603050405020304" pitchFamily="18" charset="0"/>
              </a:rPr>
              <a:t>Galat </a:t>
            </a:r>
            <a:r>
              <a:rPr lang="en-ID" kern="100" dirty="0" err="1">
                <a:effectLst/>
                <a:latin typeface="Anaheim" panose="020B0604020202020204" charset="0"/>
                <a:ea typeface="Aptos" panose="020B0004020202020204" pitchFamily="34" charset="0"/>
                <a:cs typeface="Times New Roman" panose="02020603050405020304" pitchFamily="18" charset="0"/>
              </a:rPr>
              <a:t>adalah</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kesalahan</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atau</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kekeliruan</a:t>
            </a:r>
            <a:r>
              <a:rPr lang="en-ID" kern="100" dirty="0">
                <a:effectLst/>
                <a:latin typeface="Anaheim" panose="020B0604020202020204" charset="0"/>
                <a:ea typeface="Aptos" panose="020B0004020202020204" pitchFamily="34" charset="0"/>
                <a:cs typeface="Times New Roman" panose="02020603050405020304" pitchFamily="18" charset="0"/>
              </a:rPr>
              <a:t> yang </a:t>
            </a:r>
            <a:r>
              <a:rPr lang="en-ID" kern="100" dirty="0" err="1">
                <a:effectLst/>
                <a:latin typeface="Anaheim" panose="020B0604020202020204" charset="0"/>
                <a:ea typeface="Aptos" panose="020B0004020202020204" pitchFamily="34" charset="0"/>
                <a:cs typeface="Times New Roman" panose="02020603050405020304" pitchFamily="18" charset="0"/>
              </a:rPr>
              <a:t>terjadi</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dalam</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pengambilan</a:t>
            </a:r>
            <a:r>
              <a:rPr lang="en-ID" kern="100" dirty="0">
                <a:effectLst/>
                <a:latin typeface="Anaheim" panose="020B0604020202020204" charset="0"/>
                <a:ea typeface="Aptos" panose="020B0004020202020204" pitchFamily="34" charset="0"/>
                <a:cs typeface="Times New Roman" panose="02020603050405020304" pitchFamily="18" charset="0"/>
              </a:rPr>
              <a:t> data, </a:t>
            </a:r>
            <a:r>
              <a:rPr lang="en-ID" kern="100" dirty="0" err="1">
                <a:effectLst/>
                <a:latin typeface="Anaheim" panose="020B0604020202020204" charset="0"/>
                <a:ea typeface="Aptos" panose="020B0004020202020204" pitchFamily="34" charset="0"/>
                <a:cs typeface="Times New Roman" panose="02020603050405020304" pitchFamily="18" charset="0"/>
              </a:rPr>
              <a:t>perhitungan</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atau</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pengukuran</a:t>
            </a:r>
            <a:r>
              <a:rPr lang="en-ID" kern="100" dirty="0">
                <a:effectLst/>
                <a:latin typeface="Anaheim" panose="020B0604020202020204" charset="0"/>
                <a:ea typeface="Aptos" panose="020B0004020202020204" pitchFamily="34" charset="0"/>
                <a:cs typeface="Times New Roman" panose="02020603050405020304" pitchFamily="18" charset="0"/>
              </a:rPr>
              <a:t>. Galat juga </a:t>
            </a:r>
            <a:r>
              <a:rPr lang="en-ID" kern="100" dirty="0" err="1">
                <a:effectLst/>
                <a:latin typeface="Anaheim" panose="020B0604020202020204" charset="0"/>
                <a:ea typeface="Aptos" panose="020B0004020202020204" pitchFamily="34" charset="0"/>
                <a:cs typeface="Times New Roman" panose="02020603050405020304" pitchFamily="18" charset="0"/>
              </a:rPr>
              <a:t>bisa</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diartikan</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sebagai</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selisih</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antara</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nilai</a:t>
            </a:r>
            <a:r>
              <a:rPr lang="en-ID" kern="100" dirty="0">
                <a:effectLst/>
                <a:latin typeface="Anaheim" panose="020B0604020202020204" charset="0"/>
                <a:ea typeface="Aptos" panose="020B0004020202020204" pitchFamily="34" charset="0"/>
                <a:cs typeface="Times New Roman" panose="02020603050405020304" pitchFamily="18" charset="0"/>
              </a:rPr>
              <a:t> yang </a:t>
            </a:r>
            <a:r>
              <a:rPr lang="en-ID" kern="100" dirty="0" err="1">
                <a:effectLst/>
                <a:latin typeface="Anaheim" panose="020B0604020202020204" charset="0"/>
                <a:ea typeface="Aptos" panose="020B0004020202020204" pitchFamily="34" charset="0"/>
                <a:cs typeface="Times New Roman" panose="02020603050405020304" pitchFamily="18" charset="0"/>
              </a:rPr>
              <a:t>diharapkan</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dengan</a:t>
            </a:r>
            <a:r>
              <a:rPr lang="en-ID" kern="100" dirty="0">
                <a:effectLst/>
                <a:latin typeface="Anaheim" panose="020B0604020202020204" charset="0"/>
                <a:ea typeface="Aptos" panose="020B0004020202020204" pitchFamily="34" charset="0"/>
                <a:cs typeface="Times New Roman" panose="02020603050405020304" pitchFamily="18" charset="0"/>
              </a:rPr>
              <a:t> </a:t>
            </a:r>
            <a:r>
              <a:rPr lang="en-ID" kern="100" dirty="0" err="1">
                <a:effectLst/>
                <a:latin typeface="Anaheim" panose="020B0604020202020204" charset="0"/>
                <a:ea typeface="Aptos" panose="020B0004020202020204" pitchFamily="34" charset="0"/>
                <a:cs typeface="Times New Roman" panose="02020603050405020304" pitchFamily="18" charset="0"/>
              </a:rPr>
              <a:t>hasil</a:t>
            </a:r>
            <a:r>
              <a:rPr lang="en-ID" kern="100" dirty="0">
                <a:effectLst/>
                <a:latin typeface="Anaheim" panose="020B0604020202020204" charset="0"/>
                <a:ea typeface="Aptos" panose="020B0004020202020204" pitchFamily="34" charset="0"/>
                <a:cs typeface="Times New Roman" panose="02020603050405020304" pitchFamily="18" charset="0"/>
              </a:rPr>
              <a:t> yang </a:t>
            </a:r>
            <a:r>
              <a:rPr lang="en-ID" kern="100" dirty="0" err="1">
                <a:effectLst/>
                <a:latin typeface="Anaheim" panose="020B0604020202020204" charset="0"/>
                <a:ea typeface="Aptos" panose="020B0004020202020204" pitchFamily="34" charset="0"/>
                <a:cs typeface="Times New Roman" panose="02020603050405020304" pitchFamily="18" charset="0"/>
              </a:rPr>
              <a:t>sebenarnya</a:t>
            </a:r>
            <a:r>
              <a:rPr lang="en-ID" kern="100" dirty="0">
                <a:effectLst/>
                <a:latin typeface="Anaheim" panose="020B0604020202020204" charset="0"/>
                <a:ea typeface="Aptos" panose="020B0004020202020204" pitchFamily="34" charset="0"/>
                <a:cs typeface="Times New Roman" panose="02020603050405020304" pitchFamily="18" charset="0"/>
              </a:rPr>
              <a:t>.</a:t>
            </a:r>
          </a:p>
          <a:p>
            <a:pPr marL="0" lvl="0" indent="0" algn="ctr" rtl="0">
              <a:spcBef>
                <a:spcPts val="0"/>
              </a:spcBef>
              <a:spcAft>
                <a:spcPts val="0"/>
              </a:spcAft>
              <a:buNone/>
            </a:pPr>
            <a:endParaRPr lang="en-ID" sz="1100" dirty="0">
              <a:latin typeface="Anaheim" panose="020B060402020202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5"/>
        <p:cNvGrpSpPr/>
        <p:nvPr/>
      </p:nvGrpSpPr>
      <p:grpSpPr>
        <a:xfrm>
          <a:off x="0" y="0"/>
          <a:ext cx="0" cy="0"/>
          <a:chOff x="0" y="0"/>
          <a:chExt cx="0" cy="0"/>
        </a:xfrm>
      </p:grpSpPr>
      <p:sp>
        <p:nvSpPr>
          <p:cNvPr id="1586" name="Google Shape;1586;p41"/>
          <p:cNvSpPr/>
          <p:nvPr/>
        </p:nvSpPr>
        <p:spPr>
          <a:xfrm>
            <a:off x="1346850" y="2482884"/>
            <a:ext cx="2352900" cy="11850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7" name="Google Shape;1587;p41"/>
          <p:cNvGrpSpPr/>
          <p:nvPr/>
        </p:nvGrpSpPr>
        <p:grpSpPr>
          <a:xfrm>
            <a:off x="1355100" y="2264746"/>
            <a:ext cx="2336400" cy="218100"/>
            <a:chOff x="1290775" y="1427525"/>
            <a:chExt cx="2336400" cy="218100"/>
          </a:xfrm>
        </p:grpSpPr>
        <p:sp>
          <p:nvSpPr>
            <p:cNvPr id="1588" name="Google Shape;1588;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2" name="Google Shape;1592;p41"/>
          <p:cNvSpPr/>
          <p:nvPr/>
        </p:nvSpPr>
        <p:spPr>
          <a:xfrm>
            <a:off x="5444250" y="3367074"/>
            <a:ext cx="2352900" cy="11850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3" name="Google Shape;1593;p41"/>
          <p:cNvGrpSpPr/>
          <p:nvPr/>
        </p:nvGrpSpPr>
        <p:grpSpPr>
          <a:xfrm>
            <a:off x="5452500" y="3148937"/>
            <a:ext cx="2336400" cy="218100"/>
            <a:chOff x="1290775" y="1427525"/>
            <a:chExt cx="2336400" cy="218100"/>
          </a:xfrm>
        </p:grpSpPr>
        <p:sp>
          <p:nvSpPr>
            <p:cNvPr id="1594" name="Google Shape;1594;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8" name="Google Shape;1598;p41"/>
          <p:cNvSpPr/>
          <p:nvPr/>
        </p:nvSpPr>
        <p:spPr>
          <a:xfrm>
            <a:off x="5444250" y="1602149"/>
            <a:ext cx="2352900" cy="1185000"/>
          </a:xfrm>
          <a:prstGeom prst="rect">
            <a:avLst/>
          </a:prstGeom>
          <a:solidFill>
            <a:srgbClr val="7C7C7C">
              <a:alpha val="1421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9" name="Google Shape;1599;p41"/>
          <p:cNvGrpSpPr/>
          <p:nvPr/>
        </p:nvGrpSpPr>
        <p:grpSpPr>
          <a:xfrm>
            <a:off x="5452500" y="1384012"/>
            <a:ext cx="2336400" cy="218100"/>
            <a:chOff x="1290775" y="1427525"/>
            <a:chExt cx="2336400" cy="218100"/>
          </a:xfrm>
        </p:grpSpPr>
        <p:sp>
          <p:nvSpPr>
            <p:cNvPr id="1600" name="Google Shape;1600;p41"/>
            <p:cNvSpPr/>
            <p:nvPr/>
          </p:nvSpPr>
          <p:spPr>
            <a:xfrm>
              <a:off x="1290775" y="1427525"/>
              <a:ext cx="2336400" cy="218100"/>
            </a:xfrm>
            <a:prstGeom prst="rect">
              <a:avLst/>
            </a:prstGeom>
            <a:solidFill>
              <a:srgbClr val="ECE5B4"/>
            </a:solidFill>
            <a:ln w="9525" cap="flat" cmpd="sng">
              <a:solidFill>
                <a:srgbClr val="ECE5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1"/>
            <p:cNvSpPr/>
            <p:nvPr/>
          </p:nvSpPr>
          <p:spPr>
            <a:xfrm>
              <a:off x="14052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1"/>
            <p:cNvSpPr/>
            <p:nvPr/>
          </p:nvSpPr>
          <p:spPr>
            <a:xfrm>
              <a:off x="158865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1"/>
            <p:cNvSpPr/>
            <p:nvPr/>
          </p:nvSpPr>
          <p:spPr>
            <a:xfrm>
              <a:off x="1772100" y="1486450"/>
              <a:ext cx="100200" cy="100200"/>
            </a:xfrm>
            <a:prstGeom prst="ellipse">
              <a:avLst/>
            </a:prstGeom>
            <a:solidFill>
              <a:srgbClr val="2F2B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4" name="Google Shape;1604;p41"/>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Jenis</a:t>
            </a:r>
            <a:r>
              <a:rPr lang="en" dirty="0"/>
              <a:t> Galat</a:t>
            </a:r>
            <a:endParaRPr dirty="0"/>
          </a:p>
        </p:txBody>
      </p:sp>
      <p:sp>
        <p:nvSpPr>
          <p:cNvPr id="1605" name="Google Shape;1605;p41"/>
          <p:cNvSpPr txBox="1">
            <a:spLocks noGrp="1"/>
          </p:cNvSpPr>
          <p:nvPr>
            <p:ph type="title" idx="2"/>
          </p:nvPr>
        </p:nvSpPr>
        <p:spPr>
          <a:xfrm>
            <a:off x="1355100" y="2482871"/>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Galat Mutlak</a:t>
            </a:r>
            <a:endParaRPr dirty="0"/>
          </a:p>
        </p:txBody>
      </p:sp>
      <p:sp>
        <p:nvSpPr>
          <p:cNvPr id="1606" name="Google Shape;1606;p41"/>
          <p:cNvSpPr txBox="1">
            <a:spLocks noGrp="1"/>
          </p:cNvSpPr>
          <p:nvPr>
            <p:ph type="subTitle" idx="1"/>
          </p:nvPr>
        </p:nvSpPr>
        <p:spPr>
          <a:xfrm>
            <a:off x="1355100" y="3010584"/>
            <a:ext cx="2336400" cy="657300"/>
          </a:xfrm>
          <a:prstGeom prst="rect">
            <a:avLst/>
          </a:prstGeom>
        </p:spPr>
        <p:txBody>
          <a:bodyPr spcFirstLastPara="1" wrap="square" lIns="91425" tIns="91425" rIns="91425" bIns="91425" anchor="t" anchorCtr="0">
            <a:noAutofit/>
          </a:bodyPr>
          <a:lstStyle/>
          <a:p>
            <a:pPr marL="0" indent="0">
              <a:spcAft>
                <a:spcPts val="1600"/>
              </a:spcAft>
            </a:pPr>
            <a:r>
              <a:rPr lang="en-US" sz="1600" kern="100" dirty="0">
                <a:effectLst/>
                <a:latin typeface="Anaheim" panose="020B0604020202020204" charset="0"/>
                <a:ea typeface="Aptos" panose="020B0004020202020204" pitchFamily="34" charset="0"/>
                <a:cs typeface="Times New Roman" panose="02020603050405020304" pitchFamily="18" charset="0"/>
              </a:rPr>
              <a:t>Galat yang </a:t>
            </a:r>
            <a:r>
              <a:rPr lang="en-US" sz="1600" kern="100" dirty="0" err="1">
                <a:effectLst/>
                <a:latin typeface="Anaheim" panose="020B0604020202020204" charset="0"/>
                <a:ea typeface="Aptos" panose="020B0004020202020204" pitchFamily="34" charset="0"/>
                <a:cs typeface="Times New Roman" panose="02020603050405020304" pitchFamily="18" charset="0"/>
              </a:rPr>
              <a:t>nilai</a:t>
            </a:r>
            <a:r>
              <a:rPr lang="en-US" sz="1600" kern="100" dirty="0">
                <a:effectLst/>
                <a:latin typeface="Anaheim" panose="020B0604020202020204" charset="0"/>
                <a:ea typeface="Aptos" panose="020B0004020202020204" pitchFamily="34" charset="0"/>
                <a:cs typeface="Times New Roman" panose="02020603050405020304" pitchFamily="18" charset="0"/>
              </a:rPr>
              <a:t> </a:t>
            </a:r>
            <a:r>
              <a:rPr lang="en-US" sz="1600" kern="100" dirty="0" err="1">
                <a:effectLst/>
                <a:latin typeface="Anaheim" panose="020B0604020202020204" charset="0"/>
                <a:ea typeface="Aptos" panose="020B0004020202020204" pitchFamily="34" charset="0"/>
                <a:cs typeface="Times New Roman" panose="02020603050405020304" pitchFamily="18" charset="0"/>
              </a:rPr>
              <a:t>galat</a:t>
            </a:r>
            <a:r>
              <a:rPr lang="en-US" sz="1600" kern="100" dirty="0">
                <a:effectLst/>
                <a:latin typeface="Anaheim" panose="020B0604020202020204" charset="0"/>
                <a:ea typeface="Aptos" panose="020B0004020202020204" pitchFamily="34" charset="0"/>
                <a:cs typeface="Times New Roman" panose="02020603050405020304" pitchFamily="18" charset="0"/>
              </a:rPr>
              <a:t> yang di </a:t>
            </a:r>
            <a:r>
              <a:rPr lang="en-US" sz="1600" kern="100" dirty="0" err="1">
                <a:effectLst/>
                <a:latin typeface="Anaheim" panose="020B0604020202020204" charset="0"/>
                <a:ea typeface="Aptos" panose="020B0004020202020204" pitchFamily="34" charset="0"/>
                <a:cs typeface="Times New Roman" panose="02020603050405020304" pitchFamily="18" charset="0"/>
              </a:rPr>
              <a:t>mutlakkan</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n-ID" sz="1600" kern="100" dirty="0">
              <a:effectLst/>
              <a:latin typeface="Aptos" panose="020B0004020202020204" pitchFamily="34" charset="0"/>
              <a:ea typeface="Aptos" panose="020B0004020202020204" pitchFamily="34" charset="0"/>
              <a:cs typeface="Times New Roman" panose="02020603050405020304" pitchFamily="18" charset="0"/>
            </a:endParaRPr>
          </a:p>
          <a:p>
            <a:pPr marL="0" lvl="0" indent="0" algn="ctr" rtl="0">
              <a:spcBef>
                <a:spcPts val="0"/>
              </a:spcBef>
              <a:spcAft>
                <a:spcPts val="1600"/>
              </a:spcAft>
              <a:buNone/>
            </a:pPr>
            <a:endParaRPr sz="1200" dirty="0"/>
          </a:p>
        </p:txBody>
      </p:sp>
      <p:sp>
        <p:nvSpPr>
          <p:cNvPr id="1607" name="Google Shape;1607;p41"/>
          <p:cNvSpPr txBox="1">
            <a:spLocks noGrp="1"/>
          </p:cNvSpPr>
          <p:nvPr>
            <p:ph type="title" idx="3"/>
          </p:nvPr>
        </p:nvSpPr>
        <p:spPr>
          <a:xfrm>
            <a:off x="5452500" y="159870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Galat Relatif</a:t>
            </a:r>
            <a:endParaRPr dirty="0"/>
          </a:p>
        </p:txBody>
      </p:sp>
      <p:sp>
        <p:nvSpPr>
          <p:cNvPr id="1608" name="Google Shape;1608;p41"/>
          <p:cNvSpPr txBox="1">
            <a:spLocks noGrp="1"/>
          </p:cNvSpPr>
          <p:nvPr>
            <p:ph type="subTitle" idx="4"/>
          </p:nvPr>
        </p:nvSpPr>
        <p:spPr>
          <a:xfrm>
            <a:off x="5452500" y="2126421"/>
            <a:ext cx="2336400" cy="657300"/>
          </a:xfrm>
          <a:prstGeom prst="rect">
            <a:avLst/>
          </a:prstGeom>
        </p:spPr>
        <p:txBody>
          <a:bodyPr spcFirstLastPara="1" wrap="square" lIns="91425" tIns="91425" rIns="91425" bIns="91425" anchor="t" anchorCtr="0">
            <a:noAutofit/>
          </a:bodyPr>
          <a:lstStyle/>
          <a:p>
            <a:pPr marL="0" lvl="0" indent="0" rtl="0">
              <a:spcBef>
                <a:spcPts val="0"/>
              </a:spcBef>
              <a:spcAft>
                <a:spcPts val="1600"/>
              </a:spcAft>
              <a:buNone/>
            </a:pPr>
            <a:r>
              <a:rPr lang="en-US" sz="1200" dirty="0" err="1">
                <a:latin typeface="Anaheim" panose="020B0604020202020204" charset="0"/>
                <a:ea typeface="Aptos" panose="020B0004020202020204" pitchFamily="34" charset="0"/>
              </a:rPr>
              <a:t>P</a:t>
            </a:r>
            <a:r>
              <a:rPr lang="en-US" sz="1200" dirty="0" err="1">
                <a:effectLst/>
                <a:latin typeface="Anaheim" panose="020B0604020202020204" charset="0"/>
                <a:ea typeface="Aptos" panose="020B0004020202020204" pitchFamily="34" charset="0"/>
              </a:rPr>
              <a:t>erbandingan</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antara</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nilai</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galat</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mutlak</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dengan</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nilai</a:t>
            </a:r>
            <a:r>
              <a:rPr lang="en-US" sz="1200" dirty="0">
                <a:effectLst/>
                <a:latin typeface="Anaheim" panose="020B0604020202020204" charset="0"/>
                <a:ea typeface="Aptos" panose="020B0004020202020204" pitchFamily="34" charset="0"/>
              </a:rPr>
              <a:t> </a:t>
            </a:r>
            <a:r>
              <a:rPr lang="en-US" sz="1200" dirty="0" err="1">
                <a:effectLst/>
                <a:latin typeface="Anaheim" panose="020B0604020202020204" charset="0"/>
                <a:ea typeface="Aptos" panose="020B0004020202020204" pitchFamily="34" charset="0"/>
              </a:rPr>
              <a:t>sejatinya</a:t>
            </a:r>
            <a:r>
              <a:rPr lang="en-US" sz="1200" dirty="0">
                <a:effectLst/>
                <a:latin typeface="Anaheim" panose="020B0604020202020204" charset="0"/>
                <a:ea typeface="Aptos" panose="020B0004020202020204" pitchFamily="34" charset="0"/>
              </a:rPr>
              <a:t> </a:t>
            </a:r>
            <a:endParaRPr sz="1050" dirty="0">
              <a:latin typeface="Anaheim" panose="020B0604020202020204" charset="0"/>
            </a:endParaRPr>
          </a:p>
        </p:txBody>
      </p:sp>
      <p:sp>
        <p:nvSpPr>
          <p:cNvPr id="1609" name="Google Shape;1609;p41"/>
          <p:cNvSpPr txBox="1">
            <a:spLocks noGrp="1"/>
          </p:cNvSpPr>
          <p:nvPr>
            <p:ph type="title" idx="5"/>
          </p:nvPr>
        </p:nvSpPr>
        <p:spPr>
          <a:xfrm>
            <a:off x="5452500" y="3367059"/>
            <a:ext cx="2336400" cy="527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Galat Relatif HAmpiran</a:t>
            </a:r>
            <a:endParaRPr dirty="0"/>
          </a:p>
        </p:txBody>
      </p:sp>
      <p:sp>
        <p:nvSpPr>
          <p:cNvPr id="1610" name="Google Shape;1610;p41"/>
          <p:cNvSpPr txBox="1">
            <a:spLocks noGrp="1"/>
          </p:cNvSpPr>
          <p:nvPr>
            <p:ph type="subTitle" idx="6"/>
          </p:nvPr>
        </p:nvSpPr>
        <p:spPr>
          <a:xfrm>
            <a:off x="5452500" y="3894771"/>
            <a:ext cx="2336400" cy="657300"/>
          </a:xfrm>
          <a:prstGeom prst="rect">
            <a:avLst/>
          </a:prstGeom>
        </p:spPr>
        <p:txBody>
          <a:bodyPr spcFirstLastPara="1" wrap="square" lIns="91425" tIns="91425" rIns="91425" bIns="91425" anchor="t" anchorCtr="0">
            <a:noAutofit/>
          </a:bodyPr>
          <a:lstStyle/>
          <a:p>
            <a:pPr marL="0" indent="0">
              <a:spcAft>
                <a:spcPts val="1600"/>
              </a:spcAft>
            </a:pPr>
            <a:r>
              <a:rPr lang="en-US" sz="1200" kern="100" dirty="0">
                <a:latin typeface="Anaheim" panose="020B0604020202020204" charset="0"/>
                <a:ea typeface="Aptos" panose="020B0004020202020204" pitchFamily="34" charset="0"/>
                <a:cs typeface="Times New Roman" panose="02020603050405020304" pitchFamily="18" charset="0"/>
              </a:rPr>
              <a:t>N</a:t>
            </a:r>
            <a:r>
              <a:rPr lang="en-US" sz="1200" kern="100" dirty="0">
                <a:effectLst/>
                <a:latin typeface="Anaheim" panose="020B0604020202020204" charset="0"/>
                <a:ea typeface="Aptos" panose="020B0004020202020204" pitchFamily="34" charset="0"/>
                <a:cs typeface="Times New Roman" panose="02020603050405020304" pitchFamily="18" charset="0"/>
              </a:rPr>
              <a:t>ilai </a:t>
            </a:r>
            <a:r>
              <a:rPr lang="en-US" sz="1200" kern="100" dirty="0" err="1">
                <a:effectLst/>
                <a:latin typeface="Anaheim" panose="020B0604020202020204" charset="0"/>
                <a:ea typeface="Aptos" panose="020B0004020202020204" pitchFamily="34" charset="0"/>
                <a:cs typeface="Times New Roman" panose="02020603050405020304" pitchFamily="18" charset="0"/>
              </a:rPr>
              <a:t>relatif</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dapat</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dinormarkan</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atau</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dibandingakan</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dengan</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nilai</a:t>
            </a:r>
            <a:r>
              <a:rPr lang="en-US" sz="1200" kern="100" dirty="0">
                <a:effectLst/>
                <a:latin typeface="Anaheim" panose="020B0604020202020204" charset="0"/>
                <a:ea typeface="Aptos" panose="020B0004020202020204" pitchFamily="34" charset="0"/>
                <a:cs typeface="Times New Roman" panose="02020603050405020304" pitchFamily="18" charset="0"/>
              </a:rPr>
              <a:t> </a:t>
            </a:r>
            <a:r>
              <a:rPr lang="en-US" sz="1200" kern="100" dirty="0" err="1">
                <a:effectLst/>
                <a:latin typeface="Anaheim" panose="020B0604020202020204" charset="0"/>
                <a:ea typeface="Aptos" panose="020B0004020202020204" pitchFamily="34" charset="0"/>
                <a:cs typeface="Times New Roman" panose="02020603050405020304" pitchFamily="18" charset="0"/>
              </a:rPr>
              <a:t>hampiran</a:t>
            </a:r>
            <a:r>
              <a:rPr lang="en-US" sz="1200" kern="100" dirty="0">
                <a:effectLst/>
                <a:latin typeface="Anaheim" panose="020B0604020202020204" charset="0"/>
                <a:ea typeface="Aptos" panose="020B0004020202020204" pitchFamily="34" charset="0"/>
                <a:cs typeface="Times New Roman" panose="02020603050405020304" pitchFamily="18" charset="0"/>
              </a:rPr>
              <a:t>.</a:t>
            </a:r>
            <a:endParaRPr lang="en-ID" sz="1200" kern="100" dirty="0">
              <a:effectLst/>
              <a:latin typeface="Anaheim" panose="020B0604020202020204" charset="0"/>
              <a:ea typeface="Aptos" panose="020B0004020202020204" pitchFamily="34" charset="0"/>
              <a:cs typeface="Times New Roman" panose="02020603050405020304" pitchFamily="18" charset="0"/>
            </a:endParaRPr>
          </a:p>
          <a:p>
            <a:pPr marL="0" lvl="0" indent="0" algn="ctr" rtl="0">
              <a:spcBef>
                <a:spcPts val="0"/>
              </a:spcBef>
              <a:spcAft>
                <a:spcPts val="1600"/>
              </a:spcAft>
              <a:buNone/>
            </a:pPr>
            <a:endParaRPr sz="1050" dirty="0">
              <a:latin typeface="Anaheim" panose="020B0604020202020204" charset="0"/>
            </a:endParaRPr>
          </a:p>
        </p:txBody>
      </p:sp>
      <p:grpSp>
        <p:nvGrpSpPr>
          <p:cNvPr id="1611" name="Google Shape;1611;p41"/>
          <p:cNvGrpSpPr/>
          <p:nvPr/>
        </p:nvGrpSpPr>
        <p:grpSpPr>
          <a:xfrm>
            <a:off x="4242379" y="1811347"/>
            <a:ext cx="650997" cy="759684"/>
            <a:chOff x="4876875" y="1427500"/>
            <a:chExt cx="1130400" cy="1319125"/>
          </a:xfrm>
        </p:grpSpPr>
        <p:sp>
          <p:nvSpPr>
            <p:cNvPr id="1612" name="Google Shape;1612;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4" name="Google Shape;1614;p41"/>
          <p:cNvGrpSpPr/>
          <p:nvPr/>
        </p:nvGrpSpPr>
        <p:grpSpPr>
          <a:xfrm>
            <a:off x="4242379" y="3579710"/>
            <a:ext cx="650997" cy="759684"/>
            <a:chOff x="4876875" y="1427500"/>
            <a:chExt cx="1130400" cy="1319125"/>
          </a:xfrm>
        </p:grpSpPr>
        <p:sp>
          <p:nvSpPr>
            <p:cNvPr id="1615" name="Google Shape;1615;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7" name="Google Shape;1617;p41"/>
          <p:cNvGrpSpPr/>
          <p:nvPr/>
        </p:nvGrpSpPr>
        <p:grpSpPr>
          <a:xfrm>
            <a:off x="4242379" y="2695522"/>
            <a:ext cx="650997" cy="759684"/>
            <a:chOff x="4876875" y="1427500"/>
            <a:chExt cx="1130400" cy="1319125"/>
          </a:xfrm>
        </p:grpSpPr>
        <p:sp>
          <p:nvSpPr>
            <p:cNvPr id="1618" name="Google Shape;1618;p41"/>
            <p:cNvSpPr/>
            <p:nvPr/>
          </p:nvSpPr>
          <p:spPr>
            <a:xfrm>
              <a:off x="4876875" y="1645625"/>
              <a:ext cx="1130400" cy="11010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1"/>
            <p:cNvSpPr/>
            <p:nvPr/>
          </p:nvSpPr>
          <p:spPr>
            <a:xfrm>
              <a:off x="4876875" y="1427500"/>
              <a:ext cx="1130400" cy="218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620" name="Google Shape;1620;p41"/>
          <p:cNvCxnSpPr>
            <a:stCxn id="1612" idx="3"/>
            <a:endCxn id="1607" idx="1"/>
          </p:cNvCxnSpPr>
          <p:nvPr/>
        </p:nvCxnSpPr>
        <p:spPr>
          <a:xfrm rot="10800000" flipH="1">
            <a:off x="4893377" y="1862499"/>
            <a:ext cx="559200" cy="391500"/>
          </a:xfrm>
          <a:prstGeom prst="bentConnector3">
            <a:avLst>
              <a:gd name="adj1" fmla="val 49993"/>
            </a:avLst>
          </a:prstGeom>
          <a:noFill/>
          <a:ln w="9525" cap="flat" cmpd="sng">
            <a:solidFill>
              <a:schemeClr val="dk2"/>
            </a:solidFill>
            <a:prstDash val="solid"/>
            <a:round/>
            <a:headEnd type="none" w="med" len="med"/>
            <a:tailEnd type="none" w="med" len="med"/>
          </a:ln>
        </p:spPr>
      </p:cxnSp>
      <p:cxnSp>
        <p:nvCxnSpPr>
          <p:cNvPr id="1621" name="Google Shape;1621;p41"/>
          <p:cNvCxnSpPr>
            <a:stCxn id="1605" idx="3"/>
            <a:endCxn id="1618" idx="1"/>
          </p:cNvCxnSpPr>
          <p:nvPr/>
        </p:nvCxnSpPr>
        <p:spPr>
          <a:xfrm>
            <a:off x="3691500" y="2746721"/>
            <a:ext cx="550800" cy="391500"/>
          </a:xfrm>
          <a:prstGeom prst="bentConnector3">
            <a:avLst>
              <a:gd name="adj1" fmla="val 50007"/>
            </a:avLst>
          </a:prstGeom>
          <a:noFill/>
          <a:ln w="9525" cap="flat" cmpd="sng">
            <a:solidFill>
              <a:schemeClr val="dk2"/>
            </a:solidFill>
            <a:prstDash val="solid"/>
            <a:round/>
            <a:headEnd type="none" w="med" len="med"/>
            <a:tailEnd type="none" w="med" len="med"/>
          </a:ln>
        </p:spPr>
      </p:cxnSp>
      <p:cxnSp>
        <p:nvCxnSpPr>
          <p:cNvPr id="1622" name="Google Shape;1622;p41"/>
          <p:cNvCxnSpPr>
            <a:stCxn id="1615" idx="3"/>
            <a:endCxn id="1609" idx="1"/>
          </p:cNvCxnSpPr>
          <p:nvPr/>
        </p:nvCxnSpPr>
        <p:spPr>
          <a:xfrm rot="10800000" flipH="1">
            <a:off x="4893377" y="3630861"/>
            <a:ext cx="559200" cy="391500"/>
          </a:xfrm>
          <a:prstGeom prst="bentConnector3">
            <a:avLst>
              <a:gd name="adj1" fmla="val 49993"/>
            </a:avLst>
          </a:prstGeom>
          <a:noFill/>
          <a:ln w="9525" cap="flat" cmpd="sng">
            <a:solidFill>
              <a:schemeClr val="dk2"/>
            </a:solidFill>
            <a:prstDash val="solid"/>
            <a:round/>
            <a:headEnd type="none" w="med" len="med"/>
            <a:tailEnd type="none" w="med" len="med"/>
          </a:ln>
        </p:spPr>
      </p:cxnSp>
      <p:grpSp>
        <p:nvGrpSpPr>
          <p:cNvPr id="1623" name="Google Shape;1623;p41"/>
          <p:cNvGrpSpPr/>
          <p:nvPr/>
        </p:nvGrpSpPr>
        <p:grpSpPr>
          <a:xfrm>
            <a:off x="4411203" y="3887933"/>
            <a:ext cx="327024" cy="269049"/>
            <a:chOff x="3437462" y="2859987"/>
            <a:chExt cx="327024" cy="269049"/>
          </a:xfrm>
        </p:grpSpPr>
        <p:sp>
          <p:nvSpPr>
            <p:cNvPr id="1624" name="Google Shape;1624;p41"/>
            <p:cNvSpPr/>
            <p:nvPr/>
          </p:nvSpPr>
          <p:spPr>
            <a:xfrm>
              <a:off x="3461569" y="2903372"/>
              <a:ext cx="279760" cy="192153"/>
            </a:xfrm>
            <a:custGeom>
              <a:avLst/>
              <a:gdLst/>
              <a:ahLst/>
              <a:cxnLst/>
              <a:rect l="l" t="t" r="r" b="b"/>
              <a:pathLst>
                <a:path w="7880" h="5412" extrusionOk="0">
                  <a:moveTo>
                    <a:pt x="306" y="1"/>
                  </a:moveTo>
                  <a:cubicBezTo>
                    <a:pt x="137" y="1"/>
                    <a:pt x="1" y="137"/>
                    <a:pt x="1" y="306"/>
                  </a:cubicBezTo>
                  <a:lnTo>
                    <a:pt x="1" y="5105"/>
                  </a:lnTo>
                  <a:cubicBezTo>
                    <a:pt x="1" y="5275"/>
                    <a:pt x="137" y="5411"/>
                    <a:pt x="306" y="5411"/>
                  </a:cubicBezTo>
                  <a:lnTo>
                    <a:pt x="7571" y="5411"/>
                  </a:lnTo>
                  <a:cubicBezTo>
                    <a:pt x="7740" y="5411"/>
                    <a:pt x="7879" y="5275"/>
                    <a:pt x="7876" y="5105"/>
                  </a:cubicBezTo>
                  <a:lnTo>
                    <a:pt x="7876" y="306"/>
                  </a:lnTo>
                  <a:cubicBezTo>
                    <a:pt x="7876" y="137"/>
                    <a:pt x="7740" y="1"/>
                    <a:pt x="757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41"/>
            <p:cNvSpPr/>
            <p:nvPr/>
          </p:nvSpPr>
          <p:spPr>
            <a:xfrm>
              <a:off x="3717267" y="2903372"/>
              <a:ext cx="24071" cy="192153"/>
            </a:xfrm>
            <a:custGeom>
              <a:avLst/>
              <a:gdLst/>
              <a:ahLst/>
              <a:cxnLst/>
              <a:rect l="l" t="t" r="r" b="b"/>
              <a:pathLst>
                <a:path w="678" h="5412" extrusionOk="0">
                  <a:moveTo>
                    <a:pt x="1" y="1"/>
                  </a:moveTo>
                  <a:cubicBezTo>
                    <a:pt x="169" y="1"/>
                    <a:pt x="306" y="137"/>
                    <a:pt x="306" y="306"/>
                  </a:cubicBezTo>
                  <a:lnTo>
                    <a:pt x="306" y="5105"/>
                  </a:lnTo>
                  <a:cubicBezTo>
                    <a:pt x="306" y="5275"/>
                    <a:pt x="169" y="5411"/>
                    <a:pt x="1" y="5411"/>
                  </a:cubicBezTo>
                  <a:lnTo>
                    <a:pt x="371" y="5411"/>
                  </a:lnTo>
                  <a:cubicBezTo>
                    <a:pt x="541" y="5411"/>
                    <a:pt x="677" y="5275"/>
                    <a:pt x="677" y="5105"/>
                  </a:cubicBezTo>
                  <a:lnTo>
                    <a:pt x="677" y="306"/>
                  </a:lnTo>
                  <a:cubicBezTo>
                    <a:pt x="677" y="137"/>
                    <a:pt x="538" y="1"/>
                    <a:pt x="37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41"/>
            <p:cNvSpPr/>
            <p:nvPr/>
          </p:nvSpPr>
          <p:spPr>
            <a:xfrm>
              <a:off x="3482871" y="2921266"/>
              <a:ext cx="237086" cy="156364"/>
            </a:xfrm>
            <a:custGeom>
              <a:avLst/>
              <a:gdLst/>
              <a:ahLst/>
              <a:cxnLst/>
              <a:rect l="l" t="t" r="r" b="b"/>
              <a:pathLst>
                <a:path w="6678" h="4404" extrusionOk="0">
                  <a:moveTo>
                    <a:pt x="206" y="0"/>
                  </a:moveTo>
                  <a:cubicBezTo>
                    <a:pt x="93" y="0"/>
                    <a:pt x="1" y="92"/>
                    <a:pt x="1" y="205"/>
                  </a:cubicBezTo>
                  <a:lnTo>
                    <a:pt x="1" y="4198"/>
                  </a:lnTo>
                  <a:cubicBezTo>
                    <a:pt x="1" y="4312"/>
                    <a:pt x="93" y="4404"/>
                    <a:pt x="206" y="4404"/>
                  </a:cubicBezTo>
                  <a:lnTo>
                    <a:pt x="6473" y="4404"/>
                  </a:lnTo>
                  <a:cubicBezTo>
                    <a:pt x="6586" y="4404"/>
                    <a:pt x="6678" y="4312"/>
                    <a:pt x="6678" y="4198"/>
                  </a:cubicBezTo>
                  <a:lnTo>
                    <a:pt x="6678" y="205"/>
                  </a:lnTo>
                  <a:cubicBezTo>
                    <a:pt x="6678" y="92"/>
                    <a:pt x="6586" y="0"/>
                    <a:pt x="647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41"/>
            <p:cNvSpPr/>
            <p:nvPr/>
          </p:nvSpPr>
          <p:spPr>
            <a:xfrm>
              <a:off x="3699302" y="2921266"/>
              <a:ext cx="20662" cy="156364"/>
            </a:xfrm>
            <a:custGeom>
              <a:avLst/>
              <a:gdLst/>
              <a:ahLst/>
              <a:cxnLst/>
              <a:rect l="l" t="t" r="r" b="b"/>
              <a:pathLst>
                <a:path w="582" h="4404" extrusionOk="0">
                  <a:moveTo>
                    <a:pt x="380" y="0"/>
                  </a:moveTo>
                  <a:cubicBezTo>
                    <a:pt x="379" y="0"/>
                    <a:pt x="378" y="0"/>
                    <a:pt x="377" y="0"/>
                  </a:cubicBezTo>
                  <a:lnTo>
                    <a:pt x="0" y="0"/>
                  </a:lnTo>
                  <a:cubicBezTo>
                    <a:pt x="114" y="0"/>
                    <a:pt x="206" y="92"/>
                    <a:pt x="206" y="205"/>
                  </a:cubicBezTo>
                  <a:lnTo>
                    <a:pt x="206" y="4198"/>
                  </a:lnTo>
                  <a:cubicBezTo>
                    <a:pt x="206" y="4312"/>
                    <a:pt x="114" y="4404"/>
                    <a:pt x="0" y="4404"/>
                  </a:cubicBezTo>
                  <a:lnTo>
                    <a:pt x="377" y="4404"/>
                  </a:lnTo>
                  <a:cubicBezTo>
                    <a:pt x="490" y="4404"/>
                    <a:pt x="582" y="4312"/>
                    <a:pt x="582" y="4198"/>
                  </a:cubicBezTo>
                  <a:lnTo>
                    <a:pt x="582" y="205"/>
                  </a:lnTo>
                  <a:cubicBezTo>
                    <a:pt x="582" y="93"/>
                    <a:pt x="491" y="0"/>
                    <a:pt x="38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41"/>
            <p:cNvSpPr/>
            <p:nvPr/>
          </p:nvSpPr>
          <p:spPr>
            <a:xfrm>
              <a:off x="3538825" y="3014712"/>
              <a:ext cx="96744" cy="62915"/>
            </a:xfrm>
            <a:custGeom>
              <a:avLst/>
              <a:gdLst/>
              <a:ahLst/>
              <a:cxnLst/>
              <a:rect l="l" t="t" r="r" b="b"/>
              <a:pathLst>
                <a:path w="2725" h="1772" extrusionOk="0">
                  <a:moveTo>
                    <a:pt x="1362" y="0"/>
                  </a:moveTo>
                  <a:cubicBezTo>
                    <a:pt x="611" y="0"/>
                    <a:pt x="0" y="609"/>
                    <a:pt x="0" y="1362"/>
                  </a:cubicBezTo>
                  <a:lnTo>
                    <a:pt x="0" y="1772"/>
                  </a:lnTo>
                  <a:lnTo>
                    <a:pt x="2724" y="1772"/>
                  </a:lnTo>
                  <a:lnTo>
                    <a:pt x="2724" y="1362"/>
                  </a:lnTo>
                  <a:cubicBezTo>
                    <a:pt x="2724" y="609"/>
                    <a:pt x="2114" y="0"/>
                    <a:pt x="136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41"/>
            <p:cNvSpPr/>
            <p:nvPr/>
          </p:nvSpPr>
          <p:spPr>
            <a:xfrm>
              <a:off x="3580222" y="3014712"/>
              <a:ext cx="55348" cy="62915"/>
            </a:xfrm>
            <a:custGeom>
              <a:avLst/>
              <a:gdLst/>
              <a:ahLst/>
              <a:cxnLst/>
              <a:rect l="l" t="t" r="r" b="b"/>
              <a:pathLst>
                <a:path w="1559" h="1772" extrusionOk="0">
                  <a:moveTo>
                    <a:pt x="196" y="0"/>
                  </a:moveTo>
                  <a:cubicBezTo>
                    <a:pt x="130" y="0"/>
                    <a:pt x="65" y="5"/>
                    <a:pt x="0" y="15"/>
                  </a:cubicBezTo>
                  <a:cubicBezTo>
                    <a:pt x="296" y="58"/>
                    <a:pt x="563" y="196"/>
                    <a:pt x="767" y="399"/>
                  </a:cubicBezTo>
                  <a:cubicBezTo>
                    <a:pt x="1013" y="645"/>
                    <a:pt x="1166" y="986"/>
                    <a:pt x="1166" y="1362"/>
                  </a:cubicBezTo>
                  <a:lnTo>
                    <a:pt x="1166" y="1772"/>
                  </a:lnTo>
                  <a:lnTo>
                    <a:pt x="1558" y="1772"/>
                  </a:lnTo>
                  <a:lnTo>
                    <a:pt x="1558" y="1362"/>
                  </a:lnTo>
                  <a:cubicBezTo>
                    <a:pt x="1558" y="986"/>
                    <a:pt x="1405" y="645"/>
                    <a:pt x="1158" y="399"/>
                  </a:cubicBezTo>
                  <a:cubicBezTo>
                    <a:pt x="912" y="153"/>
                    <a:pt x="571" y="0"/>
                    <a:pt x="1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41"/>
            <p:cNvSpPr/>
            <p:nvPr/>
          </p:nvSpPr>
          <p:spPr>
            <a:xfrm>
              <a:off x="3576530" y="2990854"/>
              <a:ext cx="21337" cy="38949"/>
            </a:xfrm>
            <a:custGeom>
              <a:avLst/>
              <a:gdLst/>
              <a:ahLst/>
              <a:cxnLst/>
              <a:rect l="l" t="t" r="r" b="b"/>
              <a:pathLst>
                <a:path w="601" h="1097" extrusionOk="0">
                  <a:moveTo>
                    <a:pt x="0" y="0"/>
                  </a:moveTo>
                  <a:lnTo>
                    <a:pt x="0" y="796"/>
                  </a:lnTo>
                  <a:cubicBezTo>
                    <a:pt x="0" y="962"/>
                    <a:pt x="134" y="1097"/>
                    <a:pt x="300" y="1097"/>
                  </a:cubicBezTo>
                  <a:cubicBezTo>
                    <a:pt x="465" y="1097"/>
                    <a:pt x="600" y="962"/>
                    <a:pt x="600" y="796"/>
                  </a:cubicBezTo>
                  <a:lnTo>
                    <a:pt x="60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41"/>
            <p:cNvSpPr/>
            <p:nvPr/>
          </p:nvSpPr>
          <p:spPr>
            <a:xfrm>
              <a:off x="3581785" y="2990783"/>
              <a:ext cx="16083" cy="38913"/>
            </a:xfrm>
            <a:custGeom>
              <a:avLst/>
              <a:gdLst/>
              <a:ahLst/>
              <a:cxnLst/>
              <a:rect l="l" t="t" r="r" b="b"/>
              <a:pathLst>
                <a:path w="453" h="1096" extrusionOk="0">
                  <a:moveTo>
                    <a:pt x="152" y="1"/>
                  </a:moveTo>
                  <a:lnTo>
                    <a:pt x="152" y="797"/>
                  </a:lnTo>
                  <a:cubicBezTo>
                    <a:pt x="152" y="907"/>
                    <a:pt x="91" y="1005"/>
                    <a:pt x="1" y="1057"/>
                  </a:cubicBezTo>
                  <a:cubicBezTo>
                    <a:pt x="47" y="1082"/>
                    <a:pt x="98" y="1096"/>
                    <a:pt x="152" y="1096"/>
                  </a:cubicBezTo>
                  <a:cubicBezTo>
                    <a:pt x="317" y="1096"/>
                    <a:pt x="452" y="961"/>
                    <a:pt x="452" y="797"/>
                  </a:cubicBezTo>
                  <a:lnTo>
                    <a:pt x="452"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41"/>
            <p:cNvSpPr/>
            <p:nvPr/>
          </p:nvSpPr>
          <p:spPr>
            <a:xfrm>
              <a:off x="3543973" y="2909550"/>
              <a:ext cx="86378" cy="92455"/>
            </a:xfrm>
            <a:custGeom>
              <a:avLst/>
              <a:gdLst/>
              <a:ahLst/>
              <a:cxnLst/>
              <a:rect l="l" t="t" r="r" b="b"/>
              <a:pathLst>
                <a:path w="2433" h="2604" extrusionOk="0">
                  <a:moveTo>
                    <a:pt x="1217" y="1"/>
                  </a:moveTo>
                  <a:lnTo>
                    <a:pt x="1" y="645"/>
                  </a:lnTo>
                  <a:lnTo>
                    <a:pt x="1" y="1388"/>
                  </a:lnTo>
                  <a:cubicBezTo>
                    <a:pt x="1" y="2060"/>
                    <a:pt x="546" y="2604"/>
                    <a:pt x="1217" y="2604"/>
                  </a:cubicBezTo>
                  <a:cubicBezTo>
                    <a:pt x="1889" y="2604"/>
                    <a:pt x="2433" y="2059"/>
                    <a:pt x="2433" y="1388"/>
                  </a:cubicBezTo>
                  <a:lnTo>
                    <a:pt x="2433" y="645"/>
                  </a:lnTo>
                  <a:lnTo>
                    <a:pt x="121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41"/>
            <p:cNvSpPr/>
            <p:nvPr/>
          </p:nvSpPr>
          <p:spPr>
            <a:xfrm>
              <a:off x="3580577" y="2925385"/>
              <a:ext cx="49775" cy="76584"/>
            </a:xfrm>
            <a:custGeom>
              <a:avLst/>
              <a:gdLst/>
              <a:ahLst/>
              <a:cxnLst/>
              <a:rect l="l" t="t" r="r" b="b"/>
              <a:pathLst>
                <a:path w="1402" h="2157" extrusionOk="0">
                  <a:moveTo>
                    <a:pt x="1032" y="1"/>
                  </a:moveTo>
                  <a:lnTo>
                    <a:pt x="1032" y="941"/>
                  </a:lnTo>
                  <a:cubicBezTo>
                    <a:pt x="1032" y="1548"/>
                    <a:pt x="583" y="2053"/>
                    <a:pt x="0" y="2142"/>
                  </a:cubicBezTo>
                  <a:cubicBezTo>
                    <a:pt x="62" y="2151"/>
                    <a:pt x="122" y="2157"/>
                    <a:pt x="186" y="2157"/>
                  </a:cubicBezTo>
                  <a:cubicBezTo>
                    <a:pt x="858" y="2157"/>
                    <a:pt x="1402" y="1613"/>
                    <a:pt x="1402" y="942"/>
                  </a:cubicBezTo>
                  <a:lnTo>
                    <a:pt x="1402" y="199"/>
                  </a:lnTo>
                  <a:lnTo>
                    <a:pt x="1032"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41"/>
            <p:cNvSpPr/>
            <p:nvPr/>
          </p:nvSpPr>
          <p:spPr>
            <a:xfrm>
              <a:off x="3543973" y="2887218"/>
              <a:ext cx="86378" cy="50737"/>
            </a:xfrm>
            <a:custGeom>
              <a:avLst/>
              <a:gdLst/>
              <a:ahLst/>
              <a:cxnLst/>
              <a:rect l="l" t="t" r="r" b="b"/>
              <a:pathLst>
                <a:path w="2433" h="1429" extrusionOk="0">
                  <a:moveTo>
                    <a:pt x="1217" y="1"/>
                  </a:moveTo>
                  <a:cubicBezTo>
                    <a:pt x="546" y="1"/>
                    <a:pt x="1" y="543"/>
                    <a:pt x="1" y="1217"/>
                  </a:cubicBezTo>
                  <a:lnTo>
                    <a:pt x="1" y="1428"/>
                  </a:lnTo>
                  <a:cubicBezTo>
                    <a:pt x="1" y="1428"/>
                    <a:pt x="1" y="1428"/>
                    <a:pt x="2" y="1428"/>
                  </a:cubicBezTo>
                  <a:cubicBezTo>
                    <a:pt x="38" y="1428"/>
                    <a:pt x="799" y="1422"/>
                    <a:pt x="1217" y="843"/>
                  </a:cubicBezTo>
                  <a:cubicBezTo>
                    <a:pt x="1635" y="1422"/>
                    <a:pt x="2396" y="1428"/>
                    <a:pt x="2431" y="1428"/>
                  </a:cubicBezTo>
                  <a:cubicBezTo>
                    <a:pt x="2432" y="1428"/>
                    <a:pt x="2433" y="1428"/>
                    <a:pt x="2433" y="1428"/>
                  </a:cubicBezTo>
                  <a:lnTo>
                    <a:pt x="2433" y="1217"/>
                  </a:lnTo>
                  <a:cubicBezTo>
                    <a:pt x="2433" y="543"/>
                    <a:pt x="1889" y="1"/>
                    <a:pt x="12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41"/>
            <p:cNvSpPr/>
            <p:nvPr/>
          </p:nvSpPr>
          <p:spPr>
            <a:xfrm>
              <a:off x="3580577" y="2887147"/>
              <a:ext cx="49775" cy="50772"/>
            </a:xfrm>
            <a:custGeom>
              <a:avLst/>
              <a:gdLst/>
              <a:ahLst/>
              <a:cxnLst/>
              <a:rect l="l" t="t" r="r" b="b"/>
              <a:pathLst>
                <a:path w="1402" h="1430" extrusionOk="0">
                  <a:moveTo>
                    <a:pt x="186" y="0"/>
                  </a:moveTo>
                  <a:cubicBezTo>
                    <a:pt x="122" y="0"/>
                    <a:pt x="62" y="6"/>
                    <a:pt x="0" y="14"/>
                  </a:cubicBezTo>
                  <a:cubicBezTo>
                    <a:pt x="586" y="105"/>
                    <a:pt x="1032" y="609"/>
                    <a:pt x="1032" y="1216"/>
                  </a:cubicBezTo>
                  <a:lnTo>
                    <a:pt x="1032" y="1379"/>
                  </a:lnTo>
                  <a:cubicBezTo>
                    <a:pt x="1232" y="1428"/>
                    <a:pt x="1385" y="1429"/>
                    <a:pt x="1400" y="1429"/>
                  </a:cubicBezTo>
                  <a:cubicBezTo>
                    <a:pt x="1401" y="1429"/>
                    <a:pt x="1402" y="1429"/>
                    <a:pt x="1402" y="1429"/>
                  </a:cubicBezTo>
                  <a:lnTo>
                    <a:pt x="1402" y="1216"/>
                  </a:lnTo>
                  <a:cubicBezTo>
                    <a:pt x="1402" y="545"/>
                    <a:pt x="858" y="3"/>
                    <a:pt x="18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41"/>
            <p:cNvSpPr/>
            <p:nvPr/>
          </p:nvSpPr>
          <p:spPr>
            <a:xfrm>
              <a:off x="3527535" y="2937811"/>
              <a:ext cx="16580" cy="23291"/>
            </a:xfrm>
            <a:custGeom>
              <a:avLst/>
              <a:gdLst/>
              <a:ahLst/>
              <a:cxnLst/>
              <a:rect l="l" t="t" r="r" b="b"/>
              <a:pathLst>
                <a:path w="467" h="656" extrusionOk="0">
                  <a:moveTo>
                    <a:pt x="327" y="1"/>
                  </a:moveTo>
                  <a:cubicBezTo>
                    <a:pt x="146" y="1"/>
                    <a:pt x="0" y="146"/>
                    <a:pt x="0" y="327"/>
                  </a:cubicBezTo>
                  <a:cubicBezTo>
                    <a:pt x="0" y="509"/>
                    <a:pt x="147" y="655"/>
                    <a:pt x="327" y="655"/>
                  </a:cubicBezTo>
                  <a:lnTo>
                    <a:pt x="467" y="655"/>
                  </a:lnTo>
                  <a:lnTo>
                    <a:pt x="46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41"/>
            <p:cNvSpPr/>
            <p:nvPr/>
          </p:nvSpPr>
          <p:spPr>
            <a:xfrm>
              <a:off x="3630318" y="2937811"/>
              <a:ext cx="16580" cy="23291"/>
            </a:xfrm>
            <a:custGeom>
              <a:avLst/>
              <a:gdLst/>
              <a:ahLst/>
              <a:cxnLst/>
              <a:rect l="l" t="t" r="r" b="b"/>
              <a:pathLst>
                <a:path w="467" h="656" extrusionOk="0">
                  <a:moveTo>
                    <a:pt x="1" y="1"/>
                  </a:moveTo>
                  <a:lnTo>
                    <a:pt x="1" y="655"/>
                  </a:lnTo>
                  <a:lnTo>
                    <a:pt x="140" y="655"/>
                  </a:lnTo>
                  <a:cubicBezTo>
                    <a:pt x="320" y="655"/>
                    <a:pt x="467" y="509"/>
                    <a:pt x="467" y="327"/>
                  </a:cubicBezTo>
                  <a:cubicBezTo>
                    <a:pt x="467" y="146"/>
                    <a:pt x="322" y="1"/>
                    <a:pt x="1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41"/>
            <p:cNvSpPr/>
            <p:nvPr/>
          </p:nvSpPr>
          <p:spPr>
            <a:xfrm>
              <a:off x="3630318" y="2939125"/>
              <a:ext cx="16580" cy="21978"/>
            </a:xfrm>
            <a:custGeom>
              <a:avLst/>
              <a:gdLst/>
              <a:ahLst/>
              <a:cxnLst/>
              <a:rect l="l" t="t" r="r" b="b"/>
              <a:pathLst>
                <a:path w="467" h="619" extrusionOk="0">
                  <a:moveTo>
                    <a:pt x="291" y="1"/>
                  </a:moveTo>
                  <a:lnTo>
                    <a:pt x="291" y="1"/>
                  </a:lnTo>
                  <a:cubicBezTo>
                    <a:pt x="303" y="36"/>
                    <a:pt x="310" y="74"/>
                    <a:pt x="310" y="115"/>
                  </a:cubicBezTo>
                  <a:cubicBezTo>
                    <a:pt x="310" y="290"/>
                    <a:pt x="173" y="433"/>
                    <a:pt x="1" y="441"/>
                  </a:cubicBezTo>
                  <a:lnTo>
                    <a:pt x="1" y="618"/>
                  </a:lnTo>
                  <a:lnTo>
                    <a:pt x="140" y="618"/>
                  </a:lnTo>
                  <a:cubicBezTo>
                    <a:pt x="322" y="618"/>
                    <a:pt x="467" y="470"/>
                    <a:pt x="467" y="290"/>
                  </a:cubicBezTo>
                  <a:cubicBezTo>
                    <a:pt x="467" y="201"/>
                    <a:pt x="430" y="119"/>
                    <a:pt x="372" y="60"/>
                  </a:cubicBezTo>
                  <a:cubicBezTo>
                    <a:pt x="349" y="37"/>
                    <a:pt x="322" y="17"/>
                    <a:pt x="291"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41"/>
            <p:cNvSpPr/>
            <p:nvPr/>
          </p:nvSpPr>
          <p:spPr>
            <a:xfrm>
              <a:off x="3563003" y="2944592"/>
              <a:ext cx="9586" cy="15019"/>
            </a:xfrm>
            <a:custGeom>
              <a:avLst/>
              <a:gdLst/>
              <a:ahLst/>
              <a:cxnLst/>
              <a:rect l="l" t="t" r="r" b="b"/>
              <a:pathLst>
                <a:path w="270" h="423" extrusionOk="0">
                  <a:moveTo>
                    <a:pt x="134" y="1"/>
                  </a:moveTo>
                  <a:cubicBezTo>
                    <a:pt x="61" y="1"/>
                    <a:pt x="0" y="63"/>
                    <a:pt x="0" y="136"/>
                  </a:cubicBezTo>
                  <a:lnTo>
                    <a:pt x="0" y="287"/>
                  </a:lnTo>
                  <a:cubicBezTo>
                    <a:pt x="0" y="361"/>
                    <a:pt x="61" y="423"/>
                    <a:pt x="134" y="423"/>
                  </a:cubicBezTo>
                  <a:cubicBezTo>
                    <a:pt x="210" y="423"/>
                    <a:pt x="269" y="364"/>
                    <a:pt x="269" y="287"/>
                  </a:cubicBezTo>
                  <a:lnTo>
                    <a:pt x="269" y="136"/>
                  </a:lnTo>
                  <a:cubicBezTo>
                    <a:pt x="269" y="63"/>
                    <a:pt x="209" y="1"/>
                    <a:pt x="1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41"/>
            <p:cNvSpPr/>
            <p:nvPr/>
          </p:nvSpPr>
          <p:spPr>
            <a:xfrm>
              <a:off x="3601809" y="2944592"/>
              <a:ext cx="9586" cy="15019"/>
            </a:xfrm>
            <a:custGeom>
              <a:avLst/>
              <a:gdLst/>
              <a:ahLst/>
              <a:cxnLst/>
              <a:rect l="l" t="t" r="r" b="b"/>
              <a:pathLst>
                <a:path w="270" h="423" extrusionOk="0">
                  <a:moveTo>
                    <a:pt x="135" y="1"/>
                  </a:moveTo>
                  <a:cubicBezTo>
                    <a:pt x="61" y="1"/>
                    <a:pt x="1" y="63"/>
                    <a:pt x="1" y="136"/>
                  </a:cubicBezTo>
                  <a:lnTo>
                    <a:pt x="1" y="287"/>
                  </a:lnTo>
                  <a:cubicBezTo>
                    <a:pt x="1" y="361"/>
                    <a:pt x="61" y="423"/>
                    <a:pt x="135" y="423"/>
                  </a:cubicBezTo>
                  <a:cubicBezTo>
                    <a:pt x="209" y="423"/>
                    <a:pt x="270" y="364"/>
                    <a:pt x="270" y="287"/>
                  </a:cubicBezTo>
                  <a:lnTo>
                    <a:pt x="270" y="136"/>
                  </a:lnTo>
                  <a:cubicBezTo>
                    <a:pt x="270" y="63"/>
                    <a:pt x="209" y="1"/>
                    <a:pt x="1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41"/>
            <p:cNvSpPr/>
            <p:nvPr/>
          </p:nvSpPr>
          <p:spPr>
            <a:xfrm>
              <a:off x="3636105" y="2972356"/>
              <a:ext cx="127951" cy="84786"/>
            </a:xfrm>
            <a:custGeom>
              <a:avLst/>
              <a:gdLst/>
              <a:ahLst/>
              <a:cxnLst/>
              <a:rect l="l" t="t" r="r" b="b"/>
              <a:pathLst>
                <a:path w="3604" h="2388" extrusionOk="0">
                  <a:moveTo>
                    <a:pt x="727" y="0"/>
                  </a:moveTo>
                  <a:cubicBezTo>
                    <a:pt x="633" y="0"/>
                    <a:pt x="557" y="75"/>
                    <a:pt x="557" y="169"/>
                  </a:cubicBezTo>
                  <a:lnTo>
                    <a:pt x="557" y="652"/>
                  </a:lnTo>
                  <a:cubicBezTo>
                    <a:pt x="557" y="750"/>
                    <a:pt x="507" y="838"/>
                    <a:pt x="425" y="888"/>
                  </a:cubicBezTo>
                  <a:lnTo>
                    <a:pt x="74" y="1097"/>
                  </a:lnTo>
                  <a:cubicBezTo>
                    <a:pt x="0" y="1140"/>
                    <a:pt x="0" y="1247"/>
                    <a:pt x="74" y="1290"/>
                  </a:cubicBezTo>
                  <a:lnTo>
                    <a:pt x="425" y="1498"/>
                  </a:lnTo>
                  <a:cubicBezTo>
                    <a:pt x="507" y="1547"/>
                    <a:pt x="557" y="1637"/>
                    <a:pt x="557" y="1734"/>
                  </a:cubicBezTo>
                  <a:lnTo>
                    <a:pt x="557" y="2218"/>
                  </a:lnTo>
                  <a:cubicBezTo>
                    <a:pt x="557" y="2311"/>
                    <a:pt x="633" y="2388"/>
                    <a:pt x="727" y="2388"/>
                  </a:cubicBezTo>
                  <a:lnTo>
                    <a:pt x="3434" y="2388"/>
                  </a:lnTo>
                  <a:cubicBezTo>
                    <a:pt x="3527" y="2388"/>
                    <a:pt x="3604" y="2311"/>
                    <a:pt x="3604" y="2218"/>
                  </a:cubicBezTo>
                  <a:lnTo>
                    <a:pt x="3604" y="169"/>
                  </a:lnTo>
                  <a:cubicBezTo>
                    <a:pt x="3604" y="75"/>
                    <a:pt x="3527" y="0"/>
                    <a:pt x="343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41"/>
            <p:cNvSpPr/>
            <p:nvPr/>
          </p:nvSpPr>
          <p:spPr>
            <a:xfrm>
              <a:off x="3745385" y="2972356"/>
              <a:ext cx="18674" cy="84750"/>
            </a:xfrm>
            <a:custGeom>
              <a:avLst/>
              <a:gdLst/>
              <a:ahLst/>
              <a:cxnLst/>
              <a:rect l="l" t="t" r="r" b="b"/>
              <a:pathLst>
                <a:path w="526" h="2387" extrusionOk="0">
                  <a:moveTo>
                    <a:pt x="0" y="0"/>
                  </a:moveTo>
                  <a:cubicBezTo>
                    <a:pt x="91" y="0"/>
                    <a:pt x="167" y="75"/>
                    <a:pt x="167" y="169"/>
                  </a:cubicBezTo>
                  <a:lnTo>
                    <a:pt x="167" y="2218"/>
                  </a:lnTo>
                  <a:cubicBezTo>
                    <a:pt x="167" y="2311"/>
                    <a:pt x="94" y="2386"/>
                    <a:pt x="0" y="2386"/>
                  </a:cubicBezTo>
                  <a:lnTo>
                    <a:pt x="357" y="2386"/>
                  </a:lnTo>
                  <a:cubicBezTo>
                    <a:pt x="449" y="2386"/>
                    <a:pt x="526" y="2311"/>
                    <a:pt x="526" y="2218"/>
                  </a:cubicBezTo>
                  <a:lnTo>
                    <a:pt x="526" y="169"/>
                  </a:lnTo>
                  <a:cubicBezTo>
                    <a:pt x="526" y="75"/>
                    <a:pt x="449" y="0"/>
                    <a:pt x="35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41"/>
            <p:cNvSpPr/>
            <p:nvPr/>
          </p:nvSpPr>
          <p:spPr>
            <a:xfrm>
              <a:off x="3675940" y="2988120"/>
              <a:ext cx="68058" cy="53186"/>
            </a:xfrm>
            <a:custGeom>
              <a:avLst/>
              <a:gdLst/>
              <a:ahLst/>
              <a:cxnLst/>
              <a:rect l="l" t="t" r="r" b="b"/>
              <a:pathLst>
                <a:path w="1917" h="1498" extrusionOk="0">
                  <a:moveTo>
                    <a:pt x="1388" y="0"/>
                  </a:moveTo>
                  <a:cubicBezTo>
                    <a:pt x="1184" y="0"/>
                    <a:pt x="1011" y="140"/>
                    <a:pt x="959" y="328"/>
                  </a:cubicBezTo>
                  <a:cubicBezTo>
                    <a:pt x="908" y="139"/>
                    <a:pt x="734" y="0"/>
                    <a:pt x="528" y="0"/>
                  </a:cubicBezTo>
                  <a:cubicBezTo>
                    <a:pt x="519" y="0"/>
                    <a:pt x="509" y="0"/>
                    <a:pt x="500" y="1"/>
                  </a:cubicBezTo>
                  <a:cubicBezTo>
                    <a:pt x="345" y="10"/>
                    <a:pt x="202" y="106"/>
                    <a:pt x="132" y="246"/>
                  </a:cubicBezTo>
                  <a:cubicBezTo>
                    <a:pt x="1" y="502"/>
                    <a:pt x="93" y="787"/>
                    <a:pt x="304" y="965"/>
                  </a:cubicBezTo>
                  <a:cubicBezTo>
                    <a:pt x="304" y="965"/>
                    <a:pt x="792" y="1375"/>
                    <a:pt x="925" y="1486"/>
                  </a:cubicBezTo>
                  <a:cubicBezTo>
                    <a:pt x="935" y="1494"/>
                    <a:pt x="947" y="1498"/>
                    <a:pt x="959" y="1498"/>
                  </a:cubicBezTo>
                  <a:cubicBezTo>
                    <a:pt x="971" y="1498"/>
                    <a:pt x="983" y="1494"/>
                    <a:pt x="992" y="1486"/>
                  </a:cubicBezTo>
                  <a:cubicBezTo>
                    <a:pt x="1125" y="1372"/>
                    <a:pt x="1612" y="965"/>
                    <a:pt x="1612" y="965"/>
                  </a:cubicBezTo>
                  <a:cubicBezTo>
                    <a:pt x="1827" y="785"/>
                    <a:pt x="1916" y="502"/>
                    <a:pt x="1787" y="246"/>
                  </a:cubicBezTo>
                  <a:cubicBezTo>
                    <a:pt x="1716" y="106"/>
                    <a:pt x="1575" y="10"/>
                    <a:pt x="1418" y="1"/>
                  </a:cubicBezTo>
                  <a:cubicBezTo>
                    <a:pt x="1408" y="0"/>
                    <a:pt x="1398" y="0"/>
                    <a:pt x="13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41"/>
            <p:cNvSpPr/>
            <p:nvPr/>
          </p:nvSpPr>
          <p:spPr>
            <a:xfrm>
              <a:off x="3698947" y="2988049"/>
              <a:ext cx="45053" cy="53258"/>
            </a:xfrm>
            <a:custGeom>
              <a:avLst/>
              <a:gdLst/>
              <a:ahLst/>
              <a:cxnLst/>
              <a:rect l="l" t="t" r="r" b="b"/>
              <a:pathLst>
                <a:path w="1269" h="1500" extrusionOk="0">
                  <a:moveTo>
                    <a:pt x="723" y="0"/>
                  </a:moveTo>
                  <a:cubicBezTo>
                    <a:pt x="733" y="15"/>
                    <a:pt x="741" y="32"/>
                    <a:pt x="750" y="48"/>
                  </a:cubicBezTo>
                  <a:cubicBezTo>
                    <a:pt x="881" y="305"/>
                    <a:pt x="790" y="589"/>
                    <a:pt x="577" y="767"/>
                  </a:cubicBezTo>
                  <a:cubicBezTo>
                    <a:pt x="577" y="767"/>
                    <a:pt x="173" y="1107"/>
                    <a:pt x="0" y="1252"/>
                  </a:cubicBezTo>
                  <a:cubicBezTo>
                    <a:pt x="114" y="1350"/>
                    <a:pt x="225" y="1443"/>
                    <a:pt x="279" y="1488"/>
                  </a:cubicBezTo>
                  <a:cubicBezTo>
                    <a:pt x="288" y="1496"/>
                    <a:pt x="300" y="1500"/>
                    <a:pt x="312" y="1500"/>
                  </a:cubicBezTo>
                  <a:cubicBezTo>
                    <a:pt x="323" y="1500"/>
                    <a:pt x="336" y="1496"/>
                    <a:pt x="346" y="1488"/>
                  </a:cubicBezTo>
                  <a:cubicBezTo>
                    <a:pt x="478" y="1377"/>
                    <a:pt x="966" y="967"/>
                    <a:pt x="966" y="967"/>
                  </a:cubicBezTo>
                  <a:cubicBezTo>
                    <a:pt x="1179" y="787"/>
                    <a:pt x="1268" y="504"/>
                    <a:pt x="1140" y="245"/>
                  </a:cubicBezTo>
                  <a:cubicBezTo>
                    <a:pt x="1071" y="107"/>
                    <a:pt x="929" y="10"/>
                    <a:pt x="77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41"/>
            <p:cNvSpPr/>
            <p:nvPr/>
          </p:nvSpPr>
          <p:spPr>
            <a:xfrm>
              <a:off x="3437462" y="2859987"/>
              <a:ext cx="84993" cy="85034"/>
            </a:xfrm>
            <a:custGeom>
              <a:avLst/>
              <a:gdLst/>
              <a:ahLst/>
              <a:cxnLst/>
              <a:rect l="l" t="t" r="r" b="b"/>
              <a:pathLst>
                <a:path w="2394" h="2395" extrusionOk="0">
                  <a:moveTo>
                    <a:pt x="1196" y="1"/>
                  </a:moveTo>
                  <a:cubicBezTo>
                    <a:pt x="536" y="1"/>
                    <a:pt x="0" y="536"/>
                    <a:pt x="0" y="1197"/>
                  </a:cubicBezTo>
                  <a:cubicBezTo>
                    <a:pt x="0" y="1857"/>
                    <a:pt x="536" y="2394"/>
                    <a:pt x="1196" y="2394"/>
                  </a:cubicBezTo>
                  <a:cubicBezTo>
                    <a:pt x="1858" y="2394"/>
                    <a:pt x="2393" y="1857"/>
                    <a:pt x="2393" y="1197"/>
                  </a:cubicBezTo>
                  <a:cubicBezTo>
                    <a:pt x="2393" y="536"/>
                    <a:pt x="1858" y="1"/>
                    <a:pt x="119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41"/>
            <p:cNvSpPr/>
            <p:nvPr/>
          </p:nvSpPr>
          <p:spPr>
            <a:xfrm>
              <a:off x="3450385" y="2863785"/>
              <a:ext cx="72035" cy="81235"/>
            </a:xfrm>
            <a:custGeom>
              <a:avLst/>
              <a:gdLst/>
              <a:ahLst/>
              <a:cxnLst/>
              <a:rect l="l" t="t" r="r" b="b"/>
              <a:pathLst>
                <a:path w="2029" h="2288" extrusionOk="0">
                  <a:moveTo>
                    <a:pt x="1320" y="0"/>
                  </a:moveTo>
                  <a:lnTo>
                    <a:pt x="1320" y="0"/>
                  </a:lnTo>
                  <a:cubicBezTo>
                    <a:pt x="1546" y="218"/>
                    <a:pt x="1686" y="521"/>
                    <a:pt x="1686" y="860"/>
                  </a:cubicBezTo>
                  <a:cubicBezTo>
                    <a:pt x="1686" y="1520"/>
                    <a:pt x="1150" y="2057"/>
                    <a:pt x="490" y="2057"/>
                  </a:cubicBezTo>
                  <a:cubicBezTo>
                    <a:pt x="316" y="2057"/>
                    <a:pt x="150" y="2018"/>
                    <a:pt x="0" y="1952"/>
                  </a:cubicBezTo>
                  <a:lnTo>
                    <a:pt x="0" y="1952"/>
                  </a:lnTo>
                  <a:cubicBezTo>
                    <a:pt x="216" y="2159"/>
                    <a:pt x="510" y="2287"/>
                    <a:pt x="831" y="2287"/>
                  </a:cubicBezTo>
                  <a:cubicBezTo>
                    <a:pt x="1493" y="2287"/>
                    <a:pt x="2028" y="1750"/>
                    <a:pt x="2028" y="1090"/>
                  </a:cubicBezTo>
                  <a:cubicBezTo>
                    <a:pt x="2028" y="605"/>
                    <a:pt x="1737" y="186"/>
                    <a:pt x="132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41"/>
            <p:cNvSpPr/>
            <p:nvPr/>
          </p:nvSpPr>
          <p:spPr>
            <a:xfrm>
              <a:off x="3457735" y="2884768"/>
              <a:ext cx="9586" cy="16403"/>
            </a:xfrm>
            <a:custGeom>
              <a:avLst/>
              <a:gdLst/>
              <a:ahLst/>
              <a:cxnLst/>
              <a:rect l="l" t="t" r="r" b="b"/>
              <a:pathLst>
                <a:path w="270" h="462" extrusionOk="0">
                  <a:moveTo>
                    <a:pt x="134" y="1"/>
                  </a:moveTo>
                  <a:cubicBezTo>
                    <a:pt x="61" y="1"/>
                    <a:pt x="1" y="61"/>
                    <a:pt x="1" y="136"/>
                  </a:cubicBezTo>
                  <a:lnTo>
                    <a:pt x="1" y="326"/>
                  </a:lnTo>
                  <a:cubicBezTo>
                    <a:pt x="1" y="401"/>
                    <a:pt x="61" y="461"/>
                    <a:pt x="134" y="461"/>
                  </a:cubicBezTo>
                  <a:cubicBezTo>
                    <a:pt x="211" y="461"/>
                    <a:pt x="270" y="401"/>
                    <a:pt x="270" y="326"/>
                  </a:cubicBezTo>
                  <a:lnTo>
                    <a:pt x="270" y="136"/>
                  </a:lnTo>
                  <a:cubicBezTo>
                    <a:pt x="270" y="61"/>
                    <a:pt x="209" y="1"/>
                    <a:pt x="13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1"/>
            <p:cNvSpPr/>
            <p:nvPr/>
          </p:nvSpPr>
          <p:spPr>
            <a:xfrm>
              <a:off x="3492528" y="2884768"/>
              <a:ext cx="9586" cy="16403"/>
            </a:xfrm>
            <a:custGeom>
              <a:avLst/>
              <a:gdLst/>
              <a:ahLst/>
              <a:cxnLst/>
              <a:rect l="l" t="t" r="r" b="b"/>
              <a:pathLst>
                <a:path w="270" h="462" extrusionOk="0">
                  <a:moveTo>
                    <a:pt x="136" y="1"/>
                  </a:moveTo>
                  <a:cubicBezTo>
                    <a:pt x="61" y="1"/>
                    <a:pt x="1" y="61"/>
                    <a:pt x="1" y="136"/>
                  </a:cubicBezTo>
                  <a:lnTo>
                    <a:pt x="1" y="326"/>
                  </a:lnTo>
                  <a:cubicBezTo>
                    <a:pt x="1" y="401"/>
                    <a:pt x="61" y="461"/>
                    <a:pt x="136" y="461"/>
                  </a:cubicBezTo>
                  <a:cubicBezTo>
                    <a:pt x="209" y="461"/>
                    <a:pt x="270" y="401"/>
                    <a:pt x="270" y="326"/>
                  </a:cubicBezTo>
                  <a:lnTo>
                    <a:pt x="270" y="136"/>
                  </a:lnTo>
                  <a:cubicBezTo>
                    <a:pt x="270" y="61"/>
                    <a:pt x="209" y="1"/>
                    <a:pt x="13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1"/>
            <p:cNvSpPr/>
            <p:nvPr/>
          </p:nvSpPr>
          <p:spPr>
            <a:xfrm>
              <a:off x="3462954" y="2911787"/>
              <a:ext cx="33763" cy="15196"/>
            </a:xfrm>
            <a:custGeom>
              <a:avLst/>
              <a:gdLst/>
              <a:ahLst/>
              <a:cxnLst/>
              <a:rect l="l" t="t" r="r" b="b"/>
              <a:pathLst>
                <a:path w="951" h="428" extrusionOk="0">
                  <a:moveTo>
                    <a:pt x="800" y="0"/>
                  </a:moveTo>
                  <a:cubicBezTo>
                    <a:pt x="760" y="0"/>
                    <a:pt x="720" y="18"/>
                    <a:pt x="693" y="51"/>
                  </a:cubicBezTo>
                  <a:cubicBezTo>
                    <a:pt x="639" y="119"/>
                    <a:pt x="560" y="158"/>
                    <a:pt x="474" y="158"/>
                  </a:cubicBezTo>
                  <a:cubicBezTo>
                    <a:pt x="389" y="158"/>
                    <a:pt x="310" y="119"/>
                    <a:pt x="257" y="53"/>
                  </a:cubicBezTo>
                  <a:cubicBezTo>
                    <a:pt x="230" y="20"/>
                    <a:pt x="190" y="3"/>
                    <a:pt x="151" y="3"/>
                  </a:cubicBezTo>
                  <a:cubicBezTo>
                    <a:pt x="121" y="3"/>
                    <a:pt x="91" y="13"/>
                    <a:pt x="67" y="33"/>
                  </a:cubicBezTo>
                  <a:cubicBezTo>
                    <a:pt x="9" y="82"/>
                    <a:pt x="0" y="167"/>
                    <a:pt x="48" y="224"/>
                  </a:cubicBezTo>
                  <a:cubicBezTo>
                    <a:pt x="153" y="354"/>
                    <a:pt x="308" y="427"/>
                    <a:pt x="475" y="427"/>
                  </a:cubicBezTo>
                  <a:cubicBezTo>
                    <a:pt x="645" y="427"/>
                    <a:pt x="801" y="352"/>
                    <a:pt x="904" y="218"/>
                  </a:cubicBezTo>
                  <a:cubicBezTo>
                    <a:pt x="950" y="161"/>
                    <a:pt x="940" y="76"/>
                    <a:pt x="883" y="30"/>
                  </a:cubicBezTo>
                  <a:cubicBezTo>
                    <a:pt x="858" y="10"/>
                    <a:pt x="829" y="0"/>
                    <a:pt x="80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1"/>
            <p:cNvSpPr/>
            <p:nvPr/>
          </p:nvSpPr>
          <p:spPr>
            <a:xfrm>
              <a:off x="3575252" y="2965894"/>
              <a:ext cx="23929" cy="12888"/>
            </a:xfrm>
            <a:custGeom>
              <a:avLst/>
              <a:gdLst/>
              <a:ahLst/>
              <a:cxnLst/>
              <a:rect l="l" t="t" r="r" b="b"/>
              <a:pathLst>
                <a:path w="674" h="363" extrusionOk="0">
                  <a:moveTo>
                    <a:pt x="524" y="0"/>
                  </a:moveTo>
                  <a:cubicBezTo>
                    <a:pt x="484" y="0"/>
                    <a:pt x="444" y="18"/>
                    <a:pt x="418" y="51"/>
                  </a:cubicBezTo>
                  <a:cubicBezTo>
                    <a:pt x="398" y="76"/>
                    <a:pt x="367" y="90"/>
                    <a:pt x="336" y="90"/>
                  </a:cubicBezTo>
                  <a:cubicBezTo>
                    <a:pt x="306" y="90"/>
                    <a:pt x="277" y="76"/>
                    <a:pt x="257" y="53"/>
                  </a:cubicBezTo>
                  <a:cubicBezTo>
                    <a:pt x="230" y="20"/>
                    <a:pt x="190" y="3"/>
                    <a:pt x="151" y="3"/>
                  </a:cubicBezTo>
                  <a:cubicBezTo>
                    <a:pt x="121" y="3"/>
                    <a:pt x="91" y="13"/>
                    <a:pt x="67" y="33"/>
                  </a:cubicBezTo>
                  <a:cubicBezTo>
                    <a:pt x="9" y="82"/>
                    <a:pt x="0" y="167"/>
                    <a:pt x="46" y="224"/>
                  </a:cubicBezTo>
                  <a:cubicBezTo>
                    <a:pt x="118" y="312"/>
                    <a:pt x="223" y="362"/>
                    <a:pt x="336" y="362"/>
                  </a:cubicBezTo>
                  <a:cubicBezTo>
                    <a:pt x="449" y="362"/>
                    <a:pt x="556" y="312"/>
                    <a:pt x="628" y="218"/>
                  </a:cubicBezTo>
                  <a:cubicBezTo>
                    <a:pt x="674" y="161"/>
                    <a:pt x="664" y="76"/>
                    <a:pt x="606" y="30"/>
                  </a:cubicBezTo>
                  <a:cubicBezTo>
                    <a:pt x="582" y="10"/>
                    <a:pt x="553" y="0"/>
                    <a:pt x="5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1"/>
            <p:cNvSpPr/>
            <p:nvPr/>
          </p:nvSpPr>
          <p:spPr>
            <a:xfrm>
              <a:off x="3438314" y="3094205"/>
              <a:ext cx="326161" cy="34830"/>
            </a:xfrm>
            <a:custGeom>
              <a:avLst/>
              <a:gdLst/>
              <a:ahLst/>
              <a:cxnLst/>
              <a:rect l="l" t="t" r="r" b="b"/>
              <a:pathLst>
                <a:path w="9187" h="981" extrusionOk="0">
                  <a:moveTo>
                    <a:pt x="248" y="0"/>
                  </a:moveTo>
                  <a:cubicBezTo>
                    <a:pt x="112" y="0"/>
                    <a:pt x="1" y="111"/>
                    <a:pt x="1" y="248"/>
                  </a:cubicBezTo>
                  <a:lnTo>
                    <a:pt x="1" y="583"/>
                  </a:lnTo>
                  <a:cubicBezTo>
                    <a:pt x="1" y="802"/>
                    <a:pt x="178" y="980"/>
                    <a:pt x="398" y="980"/>
                  </a:cubicBezTo>
                  <a:lnTo>
                    <a:pt x="8789" y="980"/>
                  </a:lnTo>
                  <a:cubicBezTo>
                    <a:pt x="9009" y="980"/>
                    <a:pt x="9186" y="802"/>
                    <a:pt x="9185" y="583"/>
                  </a:cubicBezTo>
                  <a:lnTo>
                    <a:pt x="9185" y="248"/>
                  </a:lnTo>
                  <a:cubicBezTo>
                    <a:pt x="9185" y="111"/>
                    <a:pt x="9074" y="0"/>
                    <a:pt x="893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41"/>
            <p:cNvSpPr/>
            <p:nvPr/>
          </p:nvSpPr>
          <p:spPr>
            <a:xfrm>
              <a:off x="3737149" y="3094205"/>
              <a:ext cx="27337" cy="34830"/>
            </a:xfrm>
            <a:custGeom>
              <a:avLst/>
              <a:gdLst/>
              <a:ahLst/>
              <a:cxnLst/>
              <a:rect l="l" t="t" r="r" b="b"/>
              <a:pathLst>
                <a:path w="770" h="981" extrusionOk="0">
                  <a:moveTo>
                    <a:pt x="150" y="0"/>
                  </a:moveTo>
                  <a:cubicBezTo>
                    <a:pt x="287" y="0"/>
                    <a:pt x="399" y="111"/>
                    <a:pt x="399" y="248"/>
                  </a:cubicBezTo>
                  <a:lnTo>
                    <a:pt x="399" y="583"/>
                  </a:lnTo>
                  <a:cubicBezTo>
                    <a:pt x="399" y="802"/>
                    <a:pt x="221" y="980"/>
                    <a:pt x="1" y="980"/>
                  </a:cubicBezTo>
                  <a:lnTo>
                    <a:pt x="372" y="980"/>
                  </a:lnTo>
                  <a:cubicBezTo>
                    <a:pt x="592" y="980"/>
                    <a:pt x="769" y="802"/>
                    <a:pt x="769" y="583"/>
                  </a:cubicBezTo>
                  <a:lnTo>
                    <a:pt x="769" y="248"/>
                  </a:lnTo>
                  <a:cubicBezTo>
                    <a:pt x="769" y="111"/>
                    <a:pt x="658" y="0"/>
                    <a:pt x="522"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41"/>
            <p:cNvSpPr/>
            <p:nvPr/>
          </p:nvSpPr>
          <p:spPr>
            <a:xfrm>
              <a:off x="3568506" y="3094205"/>
              <a:ext cx="65786" cy="16936"/>
            </a:xfrm>
            <a:custGeom>
              <a:avLst/>
              <a:gdLst/>
              <a:ahLst/>
              <a:cxnLst/>
              <a:rect l="l" t="t" r="r" b="b"/>
              <a:pathLst>
                <a:path w="1853" h="477" extrusionOk="0">
                  <a:moveTo>
                    <a:pt x="0" y="0"/>
                  </a:moveTo>
                  <a:lnTo>
                    <a:pt x="0" y="140"/>
                  </a:lnTo>
                  <a:cubicBezTo>
                    <a:pt x="0" y="326"/>
                    <a:pt x="152" y="477"/>
                    <a:pt x="337" y="477"/>
                  </a:cubicBezTo>
                  <a:lnTo>
                    <a:pt x="1516" y="477"/>
                  </a:lnTo>
                  <a:cubicBezTo>
                    <a:pt x="1701" y="477"/>
                    <a:pt x="1853" y="326"/>
                    <a:pt x="1853" y="140"/>
                  </a:cubicBezTo>
                  <a:lnTo>
                    <a:pt x="185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1"/>
            <p:cNvSpPr/>
            <p:nvPr/>
          </p:nvSpPr>
          <p:spPr>
            <a:xfrm>
              <a:off x="3609122" y="3094205"/>
              <a:ext cx="25171" cy="16936"/>
            </a:xfrm>
            <a:custGeom>
              <a:avLst/>
              <a:gdLst/>
              <a:ahLst/>
              <a:cxnLst/>
              <a:rect l="l" t="t" r="r" b="b"/>
              <a:pathLst>
                <a:path w="709" h="477" extrusionOk="0">
                  <a:moveTo>
                    <a:pt x="337" y="0"/>
                  </a:moveTo>
                  <a:lnTo>
                    <a:pt x="337" y="140"/>
                  </a:lnTo>
                  <a:cubicBezTo>
                    <a:pt x="337" y="326"/>
                    <a:pt x="186" y="477"/>
                    <a:pt x="1" y="477"/>
                  </a:cubicBezTo>
                  <a:lnTo>
                    <a:pt x="372" y="477"/>
                  </a:lnTo>
                  <a:cubicBezTo>
                    <a:pt x="557" y="477"/>
                    <a:pt x="709" y="326"/>
                    <a:pt x="709" y="140"/>
                  </a:cubicBezTo>
                  <a:lnTo>
                    <a:pt x="709"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5" name="Google Shape;1655;p41"/>
          <p:cNvGrpSpPr/>
          <p:nvPr/>
        </p:nvGrpSpPr>
        <p:grpSpPr>
          <a:xfrm>
            <a:off x="4429175" y="2073026"/>
            <a:ext cx="285662" cy="327001"/>
            <a:chOff x="2163412" y="2831051"/>
            <a:chExt cx="285662" cy="327001"/>
          </a:xfrm>
        </p:grpSpPr>
        <p:sp>
          <p:nvSpPr>
            <p:cNvPr id="1656" name="Google Shape;1656;p41"/>
            <p:cNvSpPr/>
            <p:nvPr/>
          </p:nvSpPr>
          <p:spPr>
            <a:xfrm>
              <a:off x="2163412" y="2831051"/>
              <a:ext cx="179643" cy="326895"/>
            </a:xfrm>
            <a:custGeom>
              <a:avLst/>
              <a:gdLst/>
              <a:ahLst/>
              <a:cxnLst/>
              <a:rect l="l" t="t" r="r" b="b"/>
              <a:pathLst>
                <a:path w="5060" h="9207" extrusionOk="0">
                  <a:moveTo>
                    <a:pt x="425" y="0"/>
                  </a:moveTo>
                  <a:cubicBezTo>
                    <a:pt x="190" y="0"/>
                    <a:pt x="0" y="190"/>
                    <a:pt x="0" y="425"/>
                  </a:cubicBezTo>
                  <a:lnTo>
                    <a:pt x="0" y="8782"/>
                  </a:lnTo>
                  <a:cubicBezTo>
                    <a:pt x="0" y="9017"/>
                    <a:pt x="190" y="9207"/>
                    <a:pt x="425" y="9207"/>
                  </a:cubicBezTo>
                  <a:lnTo>
                    <a:pt x="4635" y="9207"/>
                  </a:lnTo>
                  <a:cubicBezTo>
                    <a:pt x="4870" y="9207"/>
                    <a:pt x="5060" y="9017"/>
                    <a:pt x="5060" y="8782"/>
                  </a:cubicBezTo>
                  <a:lnTo>
                    <a:pt x="5060" y="3209"/>
                  </a:lnTo>
                  <a:lnTo>
                    <a:pt x="4880" y="1766"/>
                  </a:lnTo>
                  <a:lnTo>
                    <a:pt x="5060" y="425"/>
                  </a:lnTo>
                  <a:cubicBezTo>
                    <a:pt x="5060" y="190"/>
                    <a:pt x="4870" y="0"/>
                    <a:pt x="463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1"/>
            <p:cNvSpPr/>
            <p:nvPr/>
          </p:nvSpPr>
          <p:spPr>
            <a:xfrm>
              <a:off x="2314871" y="2831086"/>
              <a:ext cx="28260" cy="326966"/>
            </a:xfrm>
            <a:custGeom>
              <a:avLst/>
              <a:gdLst/>
              <a:ahLst/>
              <a:cxnLst/>
              <a:rect l="l" t="t" r="r" b="b"/>
              <a:pathLst>
                <a:path w="796" h="9209" extrusionOk="0">
                  <a:moveTo>
                    <a:pt x="373" y="0"/>
                  </a:moveTo>
                  <a:cubicBezTo>
                    <a:pt x="373" y="0"/>
                    <a:pt x="372" y="0"/>
                    <a:pt x="371" y="0"/>
                  </a:cubicBezTo>
                  <a:lnTo>
                    <a:pt x="1" y="0"/>
                  </a:lnTo>
                  <a:cubicBezTo>
                    <a:pt x="234" y="0"/>
                    <a:pt x="425" y="189"/>
                    <a:pt x="425" y="425"/>
                  </a:cubicBezTo>
                  <a:lnTo>
                    <a:pt x="425" y="8784"/>
                  </a:lnTo>
                  <a:cubicBezTo>
                    <a:pt x="425" y="9017"/>
                    <a:pt x="234" y="9209"/>
                    <a:pt x="1" y="9209"/>
                  </a:cubicBezTo>
                  <a:lnTo>
                    <a:pt x="371" y="9209"/>
                  </a:lnTo>
                  <a:cubicBezTo>
                    <a:pt x="605" y="9209"/>
                    <a:pt x="795" y="9019"/>
                    <a:pt x="795" y="8784"/>
                  </a:cubicBezTo>
                  <a:lnTo>
                    <a:pt x="795" y="3504"/>
                  </a:lnTo>
                  <a:lnTo>
                    <a:pt x="597" y="2054"/>
                  </a:lnTo>
                  <a:lnTo>
                    <a:pt x="795" y="424"/>
                  </a:lnTo>
                  <a:cubicBezTo>
                    <a:pt x="795" y="190"/>
                    <a:pt x="607" y="0"/>
                    <a:pt x="37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41"/>
            <p:cNvSpPr/>
            <p:nvPr/>
          </p:nvSpPr>
          <p:spPr>
            <a:xfrm>
              <a:off x="2341747" y="2921870"/>
              <a:ext cx="107324" cy="155121"/>
            </a:xfrm>
            <a:custGeom>
              <a:avLst/>
              <a:gdLst/>
              <a:ahLst/>
              <a:cxnLst/>
              <a:rect l="l" t="t" r="r" b="b"/>
              <a:pathLst>
                <a:path w="3023" h="4369" extrusionOk="0">
                  <a:moveTo>
                    <a:pt x="1" y="1"/>
                  </a:moveTo>
                  <a:lnTo>
                    <a:pt x="1" y="4368"/>
                  </a:lnTo>
                  <a:lnTo>
                    <a:pt x="2922" y="4368"/>
                  </a:lnTo>
                  <a:cubicBezTo>
                    <a:pt x="2978" y="4368"/>
                    <a:pt x="3023" y="4323"/>
                    <a:pt x="3023" y="4267"/>
                  </a:cubicBezTo>
                  <a:lnTo>
                    <a:pt x="3023" y="101"/>
                  </a:lnTo>
                  <a:cubicBezTo>
                    <a:pt x="3023" y="47"/>
                    <a:pt x="2978" y="1"/>
                    <a:pt x="292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41"/>
            <p:cNvSpPr/>
            <p:nvPr/>
          </p:nvSpPr>
          <p:spPr>
            <a:xfrm>
              <a:off x="2432353" y="2921870"/>
              <a:ext cx="16722" cy="155121"/>
            </a:xfrm>
            <a:custGeom>
              <a:avLst/>
              <a:gdLst/>
              <a:ahLst/>
              <a:cxnLst/>
              <a:rect l="l" t="t" r="r" b="b"/>
              <a:pathLst>
                <a:path w="471" h="4369" extrusionOk="0">
                  <a:moveTo>
                    <a:pt x="0" y="1"/>
                  </a:moveTo>
                  <a:cubicBezTo>
                    <a:pt x="55" y="1"/>
                    <a:pt x="101" y="47"/>
                    <a:pt x="101" y="101"/>
                  </a:cubicBezTo>
                  <a:lnTo>
                    <a:pt x="101" y="4267"/>
                  </a:lnTo>
                  <a:cubicBezTo>
                    <a:pt x="101" y="4323"/>
                    <a:pt x="55" y="4368"/>
                    <a:pt x="0" y="4368"/>
                  </a:cubicBezTo>
                  <a:lnTo>
                    <a:pt x="370" y="4368"/>
                  </a:lnTo>
                  <a:cubicBezTo>
                    <a:pt x="426" y="4368"/>
                    <a:pt x="471" y="4323"/>
                    <a:pt x="471" y="4267"/>
                  </a:cubicBezTo>
                  <a:lnTo>
                    <a:pt x="471" y="101"/>
                  </a:lnTo>
                  <a:cubicBezTo>
                    <a:pt x="471" y="47"/>
                    <a:pt x="426" y="1"/>
                    <a:pt x="37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1"/>
            <p:cNvSpPr/>
            <p:nvPr/>
          </p:nvSpPr>
          <p:spPr>
            <a:xfrm>
              <a:off x="2341818" y="2870425"/>
              <a:ext cx="24497" cy="248180"/>
            </a:xfrm>
            <a:custGeom>
              <a:avLst/>
              <a:gdLst/>
              <a:ahLst/>
              <a:cxnLst/>
              <a:rect l="l" t="t" r="r" b="b"/>
              <a:pathLst>
                <a:path w="690" h="6990" extrusionOk="0">
                  <a:moveTo>
                    <a:pt x="0" y="0"/>
                  </a:moveTo>
                  <a:lnTo>
                    <a:pt x="0" y="6990"/>
                  </a:lnTo>
                  <a:lnTo>
                    <a:pt x="583" y="6744"/>
                  </a:lnTo>
                  <a:cubicBezTo>
                    <a:pt x="648" y="6716"/>
                    <a:pt x="690" y="6655"/>
                    <a:pt x="690" y="6584"/>
                  </a:cubicBezTo>
                  <a:lnTo>
                    <a:pt x="690" y="405"/>
                  </a:lnTo>
                  <a:cubicBezTo>
                    <a:pt x="690" y="334"/>
                    <a:pt x="648" y="272"/>
                    <a:pt x="583" y="245"/>
                  </a:cubicBezTo>
                  <a:lnTo>
                    <a:pt x="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1"/>
            <p:cNvSpPr/>
            <p:nvPr/>
          </p:nvSpPr>
          <p:spPr>
            <a:xfrm>
              <a:off x="2352753" y="2875076"/>
              <a:ext cx="13526" cy="238949"/>
            </a:xfrm>
            <a:custGeom>
              <a:avLst/>
              <a:gdLst/>
              <a:ahLst/>
              <a:cxnLst/>
              <a:rect l="l" t="t" r="r" b="b"/>
              <a:pathLst>
                <a:path w="381" h="6730" extrusionOk="0">
                  <a:moveTo>
                    <a:pt x="0" y="0"/>
                  </a:moveTo>
                  <a:cubicBezTo>
                    <a:pt x="6" y="16"/>
                    <a:pt x="7" y="34"/>
                    <a:pt x="7" y="51"/>
                  </a:cubicBezTo>
                  <a:lnTo>
                    <a:pt x="7" y="6679"/>
                  </a:lnTo>
                  <a:cubicBezTo>
                    <a:pt x="7" y="6698"/>
                    <a:pt x="6" y="6714"/>
                    <a:pt x="0" y="6729"/>
                  </a:cubicBezTo>
                  <a:lnTo>
                    <a:pt x="274" y="6614"/>
                  </a:lnTo>
                  <a:cubicBezTo>
                    <a:pt x="338" y="6588"/>
                    <a:pt x="380" y="6525"/>
                    <a:pt x="380" y="6454"/>
                  </a:cubicBezTo>
                  <a:lnTo>
                    <a:pt x="380" y="275"/>
                  </a:lnTo>
                  <a:cubicBezTo>
                    <a:pt x="380" y="206"/>
                    <a:pt x="338" y="143"/>
                    <a:pt x="274" y="116"/>
                  </a:cubicBezTo>
                  <a:lnTo>
                    <a:pt x="0" y="0"/>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1"/>
            <p:cNvSpPr/>
            <p:nvPr/>
          </p:nvSpPr>
          <p:spPr>
            <a:xfrm>
              <a:off x="2163412" y="2831051"/>
              <a:ext cx="179714" cy="327001"/>
            </a:xfrm>
            <a:custGeom>
              <a:avLst/>
              <a:gdLst/>
              <a:ahLst/>
              <a:cxnLst/>
              <a:rect l="l" t="t" r="r" b="b"/>
              <a:pathLst>
                <a:path w="5062" h="9210" extrusionOk="0">
                  <a:moveTo>
                    <a:pt x="425" y="0"/>
                  </a:moveTo>
                  <a:cubicBezTo>
                    <a:pt x="190" y="0"/>
                    <a:pt x="0" y="190"/>
                    <a:pt x="0" y="425"/>
                  </a:cubicBezTo>
                  <a:lnTo>
                    <a:pt x="0" y="3231"/>
                  </a:lnTo>
                  <a:lnTo>
                    <a:pt x="557" y="3946"/>
                  </a:lnTo>
                  <a:cubicBezTo>
                    <a:pt x="633" y="4044"/>
                    <a:pt x="675" y="4162"/>
                    <a:pt x="675" y="4284"/>
                  </a:cubicBezTo>
                  <a:lnTo>
                    <a:pt x="675" y="9210"/>
                  </a:lnTo>
                  <a:lnTo>
                    <a:pt x="4388" y="9210"/>
                  </a:lnTo>
                  <a:lnTo>
                    <a:pt x="4388" y="4284"/>
                  </a:lnTo>
                  <a:cubicBezTo>
                    <a:pt x="4388" y="4162"/>
                    <a:pt x="4428" y="4041"/>
                    <a:pt x="4504" y="3946"/>
                  </a:cubicBezTo>
                  <a:lnTo>
                    <a:pt x="5061" y="3231"/>
                  </a:lnTo>
                  <a:lnTo>
                    <a:pt x="5061" y="425"/>
                  </a:lnTo>
                  <a:cubicBezTo>
                    <a:pt x="5061" y="190"/>
                    <a:pt x="4871" y="0"/>
                    <a:pt x="46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1"/>
            <p:cNvSpPr/>
            <p:nvPr/>
          </p:nvSpPr>
          <p:spPr>
            <a:xfrm>
              <a:off x="2305782" y="2831051"/>
              <a:ext cx="37349" cy="326895"/>
            </a:xfrm>
            <a:custGeom>
              <a:avLst/>
              <a:gdLst/>
              <a:ahLst/>
              <a:cxnLst/>
              <a:rect l="l" t="t" r="r" b="b"/>
              <a:pathLst>
                <a:path w="1052" h="9207" extrusionOk="0">
                  <a:moveTo>
                    <a:pt x="251" y="0"/>
                  </a:moveTo>
                  <a:cubicBezTo>
                    <a:pt x="486" y="0"/>
                    <a:pt x="676" y="189"/>
                    <a:pt x="676" y="425"/>
                  </a:cubicBezTo>
                  <a:lnTo>
                    <a:pt x="676" y="3051"/>
                  </a:lnTo>
                  <a:cubicBezTo>
                    <a:pt x="676" y="3120"/>
                    <a:pt x="653" y="3189"/>
                    <a:pt x="610" y="3245"/>
                  </a:cubicBezTo>
                  <a:lnTo>
                    <a:pt x="119" y="3874"/>
                  </a:lnTo>
                  <a:cubicBezTo>
                    <a:pt x="43" y="3972"/>
                    <a:pt x="1" y="4090"/>
                    <a:pt x="1" y="4212"/>
                  </a:cubicBezTo>
                  <a:lnTo>
                    <a:pt x="1" y="9207"/>
                  </a:lnTo>
                  <a:lnTo>
                    <a:pt x="378" y="9207"/>
                  </a:lnTo>
                  <a:lnTo>
                    <a:pt x="378" y="4283"/>
                  </a:lnTo>
                  <a:cubicBezTo>
                    <a:pt x="378" y="4160"/>
                    <a:pt x="418" y="4041"/>
                    <a:pt x="494" y="3944"/>
                  </a:cubicBezTo>
                  <a:lnTo>
                    <a:pt x="1051" y="3228"/>
                  </a:lnTo>
                  <a:lnTo>
                    <a:pt x="1051" y="425"/>
                  </a:lnTo>
                  <a:cubicBezTo>
                    <a:pt x="1051" y="190"/>
                    <a:pt x="861" y="0"/>
                    <a:pt x="627"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1"/>
            <p:cNvSpPr/>
            <p:nvPr/>
          </p:nvSpPr>
          <p:spPr>
            <a:xfrm>
              <a:off x="2187981" y="2879407"/>
              <a:ext cx="130578" cy="61850"/>
            </a:xfrm>
            <a:custGeom>
              <a:avLst/>
              <a:gdLst/>
              <a:ahLst/>
              <a:cxnLst/>
              <a:rect l="l" t="t" r="r" b="b"/>
              <a:pathLst>
                <a:path w="3678" h="1742" extrusionOk="0">
                  <a:moveTo>
                    <a:pt x="200" y="1"/>
                  </a:moveTo>
                  <a:cubicBezTo>
                    <a:pt x="88" y="1"/>
                    <a:pt x="0" y="90"/>
                    <a:pt x="0" y="201"/>
                  </a:cubicBezTo>
                  <a:lnTo>
                    <a:pt x="0" y="1542"/>
                  </a:lnTo>
                  <a:cubicBezTo>
                    <a:pt x="0" y="1653"/>
                    <a:pt x="91" y="1742"/>
                    <a:pt x="200" y="1742"/>
                  </a:cubicBezTo>
                  <a:lnTo>
                    <a:pt x="3477" y="1742"/>
                  </a:lnTo>
                  <a:cubicBezTo>
                    <a:pt x="3588" y="1742"/>
                    <a:pt x="3677" y="1653"/>
                    <a:pt x="3677" y="1542"/>
                  </a:cubicBezTo>
                  <a:lnTo>
                    <a:pt x="3677" y="201"/>
                  </a:lnTo>
                  <a:cubicBezTo>
                    <a:pt x="3677" y="90"/>
                    <a:pt x="3588" y="1"/>
                    <a:pt x="347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1"/>
            <p:cNvSpPr/>
            <p:nvPr/>
          </p:nvSpPr>
          <p:spPr>
            <a:xfrm>
              <a:off x="2298291" y="2879478"/>
              <a:ext cx="20272" cy="61850"/>
            </a:xfrm>
            <a:custGeom>
              <a:avLst/>
              <a:gdLst/>
              <a:ahLst/>
              <a:cxnLst/>
              <a:rect l="l" t="t" r="r" b="b"/>
              <a:pathLst>
                <a:path w="571" h="1742" extrusionOk="0">
                  <a:moveTo>
                    <a:pt x="0" y="0"/>
                  </a:moveTo>
                  <a:cubicBezTo>
                    <a:pt x="110" y="0"/>
                    <a:pt x="200" y="91"/>
                    <a:pt x="200" y="200"/>
                  </a:cubicBezTo>
                  <a:lnTo>
                    <a:pt x="200" y="1543"/>
                  </a:lnTo>
                  <a:cubicBezTo>
                    <a:pt x="200" y="1652"/>
                    <a:pt x="110" y="1741"/>
                    <a:pt x="0" y="1741"/>
                  </a:cubicBezTo>
                  <a:lnTo>
                    <a:pt x="370" y="1741"/>
                  </a:lnTo>
                  <a:cubicBezTo>
                    <a:pt x="481" y="1741"/>
                    <a:pt x="570" y="1652"/>
                    <a:pt x="570" y="1543"/>
                  </a:cubicBezTo>
                  <a:lnTo>
                    <a:pt x="570" y="200"/>
                  </a:lnTo>
                  <a:cubicBezTo>
                    <a:pt x="570" y="89"/>
                    <a:pt x="481" y="0"/>
                    <a:pt x="37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1"/>
            <p:cNvSpPr/>
            <p:nvPr/>
          </p:nvSpPr>
          <p:spPr>
            <a:xfrm>
              <a:off x="2209603" y="2979705"/>
              <a:ext cx="34650" cy="22013"/>
            </a:xfrm>
            <a:custGeom>
              <a:avLst/>
              <a:gdLst/>
              <a:ahLst/>
              <a:cxnLst/>
              <a:rect l="l" t="t" r="r" b="b"/>
              <a:pathLst>
                <a:path w="976" h="620" extrusionOk="0">
                  <a:moveTo>
                    <a:pt x="308" y="1"/>
                  </a:moveTo>
                  <a:cubicBezTo>
                    <a:pt x="138" y="1"/>
                    <a:pt x="0" y="139"/>
                    <a:pt x="0" y="310"/>
                  </a:cubicBezTo>
                  <a:cubicBezTo>
                    <a:pt x="0" y="480"/>
                    <a:pt x="138" y="619"/>
                    <a:pt x="308" y="619"/>
                  </a:cubicBezTo>
                  <a:lnTo>
                    <a:pt x="665" y="619"/>
                  </a:lnTo>
                  <a:cubicBezTo>
                    <a:pt x="838" y="619"/>
                    <a:pt x="976" y="480"/>
                    <a:pt x="974" y="310"/>
                  </a:cubicBezTo>
                  <a:cubicBezTo>
                    <a:pt x="974" y="139"/>
                    <a:pt x="836" y="1"/>
                    <a:pt x="66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1"/>
            <p:cNvSpPr/>
            <p:nvPr/>
          </p:nvSpPr>
          <p:spPr>
            <a:xfrm>
              <a:off x="2262326" y="2979705"/>
              <a:ext cx="34650" cy="22013"/>
            </a:xfrm>
            <a:custGeom>
              <a:avLst/>
              <a:gdLst/>
              <a:ahLst/>
              <a:cxnLst/>
              <a:rect l="l" t="t" r="r" b="b"/>
              <a:pathLst>
                <a:path w="976" h="620" extrusionOk="0">
                  <a:moveTo>
                    <a:pt x="310" y="1"/>
                  </a:moveTo>
                  <a:cubicBezTo>
                    <a:pt x="138" y="1"/>
                    <a:pt x="0" y="139"/>
                    <a:pt x="0" y="310"/>
                  </a:cubicBezTo>
                  <a:cubicBezTo>
                    <a:pt x="0" y="480"/>
                    <a:pt x="138" y="619"/>
                    <a:pt x="310" y="619"/>
                  </a:cubicBezTo>
                  <a:lnTo>
                    <a:pt x="666" y="619"/>
                  </a:lnTo>
                  <a:cubicBezTo>
                    <a:pt x="836" y="619"/>
                    <a:pt x="976" y="480"/>
                    <a:pt x="976" y="310"/>
                  </a:cubicBezTo>
                  <a:cubicBezTo>
                    <a:pt x="976" y="139"/>
                    <a:pt x="836" y="1"/>
                    <a:pt x="6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1"/>
            <p:cNvSpPr/>
            <p:nvPr/>
          </p:nvSpPr>
          <p:spPr>
            <a:xfrm>
              <a:off x="2220467" y="2979705"/>
              <a:ext cx="23787" cy="22013"/>
            </a:xfrm>
            <a:custGeom>
              <a:avLst/>
              <a:gdLst/>
              <a:ahLst/>
              <a:cxnLst/>
              <a:rect l="l" t="t" r="r" b="b"/>
              <a:pathLst>
                <a:path w="670" h="620" extrusionOk="0">
                  <a:moveTo>
                    <a:pt x="1" y="1"/>
                  </a:moveTo>
                  <a:cubicBezTo>
                    <a:pt x="172" y="2"/>
                    <a:pt x="309" y="139"/>
                    <a:pt x="309" y="310"/>
                  </a:cubicBezTo>
                  <a:cubicBezTo>
                    <a:pt x="309" y="396"/>
                    <a:pt x="274" y="473"/>
                    <a:pt x="219" y="529"/>
                  </a:cubicBezTo>
                  <a:cubicBezTo>
                    <a:pt x="165" y="583"/>
                    <a:pt x="87" y="619"/>
                    <a:pt x="4" y="619"/>
                  </a:cubicBezTo>
                  <a:lnTo>
                    <a:pt x="360" y="619"/>
                  </a:lnTo>
                  <a:cubicBezTo>
                    <a:pt x="447" y="619"/>
                    <a:pt x="524" y="585"/>
                    <a:pt x="581" y="529"/>
                  </a:cubicBezTo>
                  <a:cubicBezTo>
                    <a:pt x="637" y="473"/>
                    <a:pt x="670" y="396"/>
                    <a:pt x="670" y="310"/>
                  </a:cubicBezTo>
                  <a:cubicBezTo>
                    <a:pt x="670" y="139"/>
                    <a:pt x="532" y="1"/>
                    <a:pt x="35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1"/>
            <p:cNvSpPr/>
            <p:nvPr/>
          </p:nvSpPr>
          <p:spPr>
            <a:xfrm>
              <a:off x="2273261" y="2979705"/>
              <a:ext cx="23716" cy="22013"/>
            </a:xfrm>
            <a:custGeom>
              <a:avLst/>
              <a:gdLst/>
              <a:ahLst/>
              <a:cxnLst/>
              <a:rect l="l" t="t" r="r" b="b"/>
              <a:pathLst>
                <a:path w="668" h="620" extrusionOk="0">
                  <a:moveTo>
                    <a:pt x="0" y="1"/>
                  </a:moveTo>
                  <a:cubicBezTo>
                    <a:pt x="171" y="2"/>
                    <a:pt x="308" y="139"/>
                    <a:pt x="308" y="310"/>
                  </a:cubicBezTo>
                  <a:cubicBezTo>
                    <a:pt x="308" y="396"/>
                    <a:pt x="274" y="473"/>
                    <a:pt x="217" y="529"/>
                  </a:cubicBezTo>
                  <a:cubicBezTo>
                    <a:pt x="161" y="583"/>
                    <a:pt x="85" y="619"/>
                    <a:pt x="0" y="619"/>
                  </a:cubicBezTo>
                  <a:lnTo>
                    <a:pt x="358" y="619"/>
                  </a:lnTo>
                  <a:cubicBezTo>
                    <a:pt x="445" y="619"/>
                    <a:pt x="521" y="585"/>
                    <a:pt x="577" y="529"/>
                  </a:cubicBezTo>
                  <a:cubicBezTo>
                    <a:pt x="633" y="473"/>
                    <a:pt x="668" y="396"/>
                    <a:pt x="668" y="310"/>
                  </a:cubicBezTo>
                  <a:cubicBezTo>
                    <a:pt x="668" y="139"/>
                    <a:pt x="528" y="1"/>
                    <a:pt x="358"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1"/>
            <p:cNvSpPr/>
            <p:nvPr/>
          </p:nvSpPr>
          <p:spPr>
            <a:xfrm>
              <a:off x="2207543" y="3024831"/>
              <a:ext cx="16651" cy="9870"/>
            </a:xfrm>
            <a:custGeom>
              <a:avLst/>
              <a:gdLst/>
              <a:ahLst/>
              <a:cxnLst/>
              <a:rect l="l" t="t" r="r" b="b"/>
              <a:pathLst>
                <a:path w="469" h="278" extrusionOk="0">
                  <a:moveTo>
                    <a:pt x="139" y="0"/>
                  </a:moveTo>
                  <a:cubicBezTo>
                    <a:pt x="62" y="0"/>
                    <a:pt x="1" y="64"/>
                    <a:pt x="1" y="140"/>
                  </a:cubicBezTo>
                  <a:cubicBezTo>
                    <a:pt x="1" y="215"/>
                    <a:pt x="61" y="278"/>
                    <a:pt x="139" y="278"/>
                  </a:cubicBezTo>
                  <a:lnTo>
                    <a:pt x="329" y="278"/>
                  </a:lnTo>
                  <a:cubicBezTo>
                    <a:pt x="405" y="278"/>
                    <a:pt x="468" y="215"/>
                    <a:pt x="468" y="140"/>
                  </a:cubicBezTo>
                  <a:cubicBezTo>
                    <a:pt x="468" y="64"/>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1"/>
            <p:cNvSpPr/>
            <p:nvPr/>
          </p:nvSpPr>
          <p:spPr>
            <a:xfrm>
              <a:off x="2244929" y="3024831"/>
              <a:ext cx="16651" cy="9870"/>
            </a:xfrm>
            <a:custGeom>
              <a:avLst/>
              <a:gdLst/>
              <a:ahLst/>
              <a:cxnLst/>
              <a:rect l="l" t="t" r="r" b="b"/>
              <a:pathLst>
                <a:path w="469" h="278" extrusionOk="0">
                  <a:moveTo>
                    <a:pt x="139" y="0"/>
                  </a:moveTo>
                  <a:cubicBezTo>
                    <a:pt x="64" y="0"/>
                    <a:pt x="1" y="64"/>
                    <a:pt x="1" y="140"/>
                  </a:cubicBezTo>
                  <a:cubicBezTo>
                    <a:pt x="1" y="215"/>
                    <a:pt x="63" y="278"/>
                    <a:pt x="139" y="278"/>
                  </a:cubicBezTo>
                  <a:lnTo>
                    <a:pt x="330" y="278"/>
                  </a:lnTo>
                  <a:cubicBezTo>
                    <a:pt x="408" y="278"/>
                    <a:pt x="469" y="215"/>
                    <a:pt x="469" y="140"/>
                  </a:cubicBezTo>
                  <a:cubicBezTo>
                    <a:pt x="469" y="64"/>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1"/>
            <p:cNvSpPr/>
            <p:nvPr/>
          </p:nvSpPr>
          <p:spPr>
            <a:xfrm>
              <a:off x="2282456" y="3024831"/>
              <a:ext cx="16615" cy="9870"/>
            </a:xfrm>
            <a:custGeom>
              <a:avLst/>
              <a:gdLst/>
              <a:ahLst/>
              <a:cxnLst/>
              <a:rect l="l" t="t" r="r" b="b"/>
              <a:pathLst>
                <a:path w="468" h="278" extrusionOk="0">
                  <a:moveTo>
                    <a:pt x="138" y="0"/>
                  </a:moveTo>
                  <a:cubicBezTo>
                    <a:pt x="63" y="0"/>
                    <a:pt x="0" y="64"/>
                    <a:pt x="0" y="140"/>
                  </a:cubicBezTo>
                  <a:cubicBezTo>
                    <a:pt x="0" y="215"/>
                    <a:pt x="61" y="278"/>
                    <a:pt x="138" y="278"/>
                  </a:cubicBezTo>
                  <a:lnTo>
                    <a:pt x="330" y="278"/>
                  </a:lnTo>
                  <a:cubicBezTo>
                    <a:pt x="405" y="278"/>
                    <a:pt x="468" y="215"/>
                    <a:pt x="468" y="140"/>
                  </a:cubicBezTo>
                  <a:cubicBezTo>
                    <a:pt x="468" y="64"/>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1"/>
            <p:cNvSpPr/>
            <p:nvPr/>
          </p:nvSpPr>
          <p:spPr>
            <a:xfrm>
              <a:off x="2207543" y="3048441"/>
              <a:ext cx="16651" cy="9835"/>
            </a:xfrm>
            <a:custGeom>
              <a:avLst/>
              <a:gdLst/>
              <a:ahLst/>
              <a:cxnLst/>
              <a:rect l="l" t="t" r="r" b="b"/>
              <a:pathLst>
                <a:path w="469" h="277" extrusionOk="0">
                  <a:moveTo>
                    <a:pt x="139" y="0"/>
                  </a:moveTo>
                  <a:cubicBezTo>
                    <a:pt x="62" y="0"/>
                    <a:pt x="1" y="61"/>
                    <a:pt x="1" y="138"/>
                  </a:cubicBezTo>
                  <a:cubicBezTo>
                    <a:pt x="1" y="213"/>
                    <a:pt x="61" y="276"/>
                    <a:pt x="139" y="276"/>
                  </a:cubicBezTo>
                  <a:lnTo>
                    <a:pt x="329" y="276"/>
                  </a:lnTo>
                  <a:cubicBezTo>
                    <a:pt x="405" y="276"/>
                    <a:pt x="468" y="216"/>
                    <a:pt x="468" y="138"/>
                  </a:cubicBezTo>
                  <a:cubicBezTo>
                    <a:pt x="468" y="62"/>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1"/>
            <p:cNvSpPr/>
            <p:nvPr/>
          </p:nvSpPr>
          <p:spPr>
            <a:xfrm>
              <a:off x="2244929" y="3048441"/>
              <a:ext cx="16651" cy="9835"/>
            </a:xfrm>
            <a:custGeom>
              <a:avLst/>
              <a:gdLst/>
              <a:ahLst/>
              <a:cxnLst/>
              <a:rect l="l" t="t" r="r" b="b"/>
              <a:pathLst>
                <a:path w="469" h="277" extrusionOk="0">
                  <a:moveTo>
                    <a:pt x="139" y="0"/>
                  </a:moveTo>
                  <a:cubicBezTo>
                    <a:pt x="64" y="0"/>
                    <a:pt x="1" y="61"/>
                    <a:pt x="1" y="138"/>
                  </a:cubicBezTo>
                  <a:cubicBezTo>
                    <a:pt x="1" y="213"/>
                    <a:pt x="63" y="276"/>
                    <a:pt x="139" y="276"/>
                  </a:cubicBezTo>
                  <a:lnTo>
                    <a:pt x="330" y="276"/>
                  </a:lnTo>
                  <a:cubicBezTo>
                    <a:pt x="408" y="276"/>
                    <a:pt x="469" y="216"/>
                    <a:pt x="469" y="138"/>
                  </a:cubicBezTo>
                  <a:cubicBezTo>
                    <a:pt x="469" y="62"/>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1"/>
            <p:cNvSpPr/>
            <p:nvPr/>
          </p:nvSpPr>
          <p:spPr>
            <a:xfrm>
              <a:off x="2282456" y="3048441"/>
              <a:ext cx="16615" cy="9835"/>
            </a:xfrm>
            <a:custGeom>
              <a:avLst/>
              <a:gdLst/>
              <a:ahLst/>
              <a:cxnLst/>
              <a:rect l="l" t="t" r="r" b="b"/>
              <a:pathLst>
                <a:path w="468" h="277" extrusionOk="0">
                  <a:moveTo>
                    <a:pt x="138" y="0"/>
                  </a:moveTo>
                  <a:cubicBezTo>
                    <a:pt x="63" y="0"/>
                    <a:pt x="0" y="61"/>
                    <a:pt x="0" y="138"/>
                  </a:cubicBezTo>
                  <a:cubicBezTo>
                    <a:pt x="0" y="213"/>
                    <a:pt x="61" y="276"/>
                    <a:pt x="138" y="276"/>
                  </a:cubicBezTo>
                  <a:lnTo>
                    <a:pt x="330" y="276"/>
                  </a:lnTo>
                  <a:cubicBezTo>
                    <a:pt x="405" y="276"/>
                    <a:pt x="468" y="216"/>
                    <a:pt x="468" y="138"/>
                  </a:cubicBezTo>
                  <a:cubicBezTo>
                    <a:pt x="468" y="62"/>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1"/>
            <p:cNvSpPr/>
            <p:nvPr/>
          </p:nvSpPr>
          <p:spPr>
            <a:xfrm>
              <a:off x="2207543" y="3072015"/>
              <a:ext cx="16651" cy="9906"/>
            </a:xfrm>
            <a:custGeom>
              <a:avLst/>
              <a:gdLst/>
              <a:ahLst/>
              <a:cxnLst/>
              <a:rect l="l" t="t" r="r" b="b"/>
              <a:pathLst>
                <a:path w="469" h="279" extrusionOk="0">
                  <a:moveTo>
                    <a:pt x="139" y="1"/>
                  </a:moveTo>
                  <a:cubicBezTo>
                    <a:pt x="62" y="1"/>
                    <a:pt x="1" y="64"/>
                    <a:pt x="1" y="139"/>
                  </a:cubicBezTo>
                  <a:cubicBezTo>
                    <a:pt x="1" y="215"/>
                    <a:pt x="61" y="279"/>
                    <a:pt x="139" y="279"/>
                  </a:cubicBezTo>
                  <a:lnTo>
                    <a:pt x="329" y="279"/>
                  </a:lnTo>
                  <a:cubicBezTo>
                    <a:pt x="405" y="279"/>
                    <a:pt x="468" y="215"/>
                    <a:pt x="468" y="139"/>
                  </a:cubicBezTo>
                  <a:cubicBezTo>
                    <a:pt x="468" y="64"/>
                    <a:pt x="406" y="1"/>
                    <a:pt x="32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1"/>
            <p:cNvSpPr/>
            <p:nvPr/>
          </p:nvSpPr>
          <p:spPr>
            <a:xfrm>
              <a:off x="2244929" y="3072015"/>
              <a:ext cx="16651" cy="9906"/>
            </a:xfrm>
            <a:custGeom>
              <a:avLst/>
              <a:gdLst/>
              <a:ahLst/>
              <a:cxnLst/>
              <a:rect l="l" t="t" r="r" b="b"/>
              <a:pathLst>
                <a:path w="469" h="279" extrusionOk="0">
                  <a:moveTo>
                    <a:pt x="139" y="1"/>
                  </a:moveTo>
                  <a:cubicBezTo>
                    <a:pt x="64" y="1"/>
                    <a:pt x="1" y="64"/>
                    <a:pt x="1" y="139"/>
                  </a:cubicBezTo>
                  <a:cubicBezTo>
                    <a:pt x="1" y="215"/>
                    <a:pt x="63" y="279"/>
                    <a:pt x="139" y="279"/>
                  </a:cubicBezTo>
                  <a:lnTo>
                    <a:pt x="330" y="279"/>
                  </a:lnTo>
                  <a:cubicBezTo>
                    <a:pt x="408" y="279"/>
                    <a:pt x="469" y="215"/>
                    <a:pt x="469" y="139"/>
                  </a:cubicBezTo>
                  <a:cubicBezTo>
                    <a:pt x="469" y="64"/>
                    <a:pt x="408" y="1"/>
                    <a:pt x="33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1"/>
            <p:cNvSpPr/>
            <p:nvPr/>
          </p:nvSpPr>
          <p:spPr>
            <a:xfrm>
              <a:off x="2282456" y="3072015"/>
              <a:ext cx="16615" cy="9906"/>
            </a:xfrm>
            <a:custGeom>
              <a:avLst/>
              <a:gdLst/>
              <a:ahLst/>
              <a:cxnLst/>
              <a:rect l="l" t="t" r="r" b="b"/>
              <a:pathLst>
                <a:path w="468" h="279" extrusionOk="0">
                  <a:moveTo>
                    <a:pt x="138" y="1"/>
                  </a:moveTo>
                  <a:cubicBezTo>
                    <a:pt x="63" y="1"/>
                    <a:pt x="0" y="64"/>
                    <a:pt x="0" y="139"/>
                  </a:cubicBezTo>
                  <a:cubicBezTo>
                    <a:pt x="0" y="215"/>
                    <a:pt x="61" y="279"/>
                    <a:pt x="138" y="279"/>
                  </a:cubicBezTo>
                  <a:lnTo>
                    <a:pt x="330" y="279"/>
                  </a:lnTo>
                  <a:cubicBezTo>
                    <a:pt x="405" y="279"/>
                    <a:pt x="468" y="215"/>
                    <a:pt x="468" y="139"/>
                  </a:cubicBezTo>
                  <a:cubicBezTo>
                    <a:pt x="468" y="64"/>
                    <a:pt x="406" y="1"/>
                    <a:pt x="33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1"/>
            <p:cNvSpPr/>
            <p:nvPr/>
          </p:nvSpPr>
          <p:spPr>
            <a:xfrm>
              <a:off x="2207543" y="3095696"/>
              <a:ext cx="16651" cy="9835"/>
            </a:xfrm>
            <a:custGeom>
              <a:avLst/>
              <a:gdLst/>
              <a:ahLst/>
              <a:cxnLst/>
              <a:rect l="l" t="t" r="r" b="b"/>
              <a:pathLst>
                <a:path w="469" h="277" extrusionOk="0">
                  <a:moveTo>
                    <a:pt x="139" y="0"/>
                  </a:moveTo>
                  <a:cubicBezTo>
                    <a:pt x="62" y="0"/>
                    <a:pt x="1" y="61"/>
                    <a:pt x="1" y="138"/>
                  </a:cubicBezTo>
                  <a:cubicBezTo>
                    <a:pt x="1" y="213"/>
                    <a:pt x="61" y="276"/>
                    <a:pt x="139" y="276"/>
                  </a:cubicBezTo>
                  <a:lnTo>
                    <a:pt x="329" y="276"/>
                  </a:lnTo>
                  <a:cubicBezTo>
                    <a:pt x="405" y="276"/>
                    <a:pt x="468" y="213"/>
                    <a:pt x="468" y="138"/>
                  </a:cubicBezTo>
                  <a:cubicBezTo>
                    <a:pt x="468" y="62"/>
                    <a:pt x="406" y="0"/>
                    <a:pt x="329"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1"/>
            <p:cNvSpPr/>
            <p:nvPr/>
          </p:nvSpPr>
          <p:spPr>
            <a:xfrm>
              <a:off x="2244929" y="3095696"/>
              <a:ext cx="16651" cy="9835"/>
            </a:xfrm>
            <a:custGeom>
              <a:avLst/>
              <a:gdLst/>
              <a:ahLst/>
              <a:cxnLst/>
              <a:rect l="l" t="t" r="r" b="b"/>
              <a:pathLst>
                <a:path w="469" h="277" extrusionOk="0">
                  <a:moveTo>
                    <a:pt x="139" y="0"/>
                  </a:moveTo>
                  <a:cubicBezTo>
                    <a:pt x="64" y="0"/>
                    <a:pt x="1" y="61"/>
                    <a:pt x="1" y="138"/>
                  </a:cubicBezTo>
                  <a:cubicBezTo>
                    <a:pt x="1" y="213"/>
                    <a:pt x="63" y="276"/>
                    <a:pt x="139" y="276"/>
                  </a:cubicBezTo>
                  <a:lnTo>
                    <a:pt x="330" y="276"/>
                  </a:lnTo>
                  <a:cubicBezTo>
                    <a:pt x="408" y="276"/>
                    <a:pt x="469" y="213"/>
                    <a:pt x="469" y="138"/>
                  </a:cubicBezTo>
                  <a:cubicBezTo>
                    <a:pt x="469" y="62"/>
                    <a:pt x="408"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1"/>
            <p:cNvSpPr/>
            <p:nvPr/>
          </p:nvSpPr>
          <p:spPr>
            <a:xfrm>
              <a:off x="2282456" y="3095696"/>
              <a:ext cx="16615" cy="9835"/>
            </a:xfrm>
            <a:custGeom>
              <a:avLst/>
              <a:gdLst/>
              <a:ahLst/>
              <a:cxnLst/>
              <a:rect l="l" t="t" r="r" b="b"/>
              <a:pathLst>
                <a:path w="468" h="277" extrusionOk="0">
                  <a:moveTo>
                    <a:pt x="138" y="0"/>
                  </a:moveTo>
                  <a:cubicBezTo>
                    <a:pt x="63" y="0"/>
                    <a:pt x="0" y="61"/>
                    <a:pt x="0" y="138"/>
                  </a:cubicBezTo>
                  <a:cubicBezTo>
                    <a:pt x="0" y="213"/>
                    <a:pt x="61" y="276"/>
                    <a:pt x="138" y="276"/>
                  </a:cubicBezTo>
                  <a:lnTo>
                    <a:pt x="330" y="276"/>
                  </a:lnTo>
                  <a:cubicBezTo>
                    <a:pt x="405" y="276"/>
                    <a:pt x="468" y="213"/>
                    <a:pt x="468" y="138"/>
                  </a:cubicBezTo>
                  <a:cubicBezTo>
                    <a:pt x="468" y="62"/>
                    <a:pt x="406" y="0"/>
                    <a:pt x="33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1"/>
            <p:cNvSpPr/>
            <p:nvPr/>
          </p:nvSpPr>
          <p:spPr>
            <a:xfrm>
              <a:off x="2183117" y="2850330"/>
              <a:ext cx="140341" cy="9906"/>
            </a:xfrm>
            <a:custGeom>
              <a:avLst/>
              <a:gdLst/>
              <a:ahLst/>
              <a:cxnLst/>
              <a:rect l="l" t="t" r="r" b="b"/>
              <a:pathLst>
                <a:path w="3953" h="279" extrusionOk="0">
                  <a:moveTo>
                    <a:pt x="139" y="1"/>
                  </a:moveTo>
                  <a:cubicBezTo>
                    <a:pt x="64" y="1"/>
                    <a:pt x="1" y="64"/>
                    <a:pt x="1" y="141"/>
                  </a:cubicBezTo>
                  <a:cubicBezTo>
                    <a:pt x="1" y="215"/>
                    <a:pt x="63" y="279"/>
                    <a:pt x="139" y="279"/>
                  </a:cubicBezTo>
                  <a:lnTo>
                    <a:pt x="3814" y="279"/>
                  </a:lnTo>
                  <a:cubicBezTo>
                    <a:pt x="3890" y="279"/>
                    <a:pt x="3952" y="215"/>
                    <a:pt x="3952" y="141"/>
                  </a:cubicBezTo>
                  <a:cubicBezTo>
                    <a:pt x="3952" y="64"/>
                    <a:pt x="3892" y="1"/>
                    <a:pt x="381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1"/>
            <p:cNvSpPr/>
            <p:nvPr/>
          </p:nvSpPr>
          <p:spPr>
            <a:xfrm>
              <a:off x="2209603" y="3128537"/>
              <a:ext cx="87443" cy="29505"/>
            </a:xfrm>
            <a:custGeom>
              <a:avLst/>
              <a:gdLst/>
              <a:ahLst/>
              <a:cxnLst/>
              <a:rect l="l" t="t" r="r" b="b"/>
              <a:pathLst>
                <a:path w="2463" h="831" extrusionOk="0">
                  <a:moveTo>
                    <a:pt x="328" y="0"/>
                  </a:moveTo>
                  <a:cubicBezTo>
                    <a:pt x="147" y="0"/>
                    <a:pt x="0" y="149"/>
                    <a:pt x="0" y="330"/>
                  </a:cubicBezTo>
                  <a:lnTo>
                    <a:pt x="0" y="831"/>
                  </a:lnTo>
                  <a:lnTo>
                    <a:pt x="2461" y="831"/>
                  </a:lnTo>
                  <a:lnTo>
                    <a:pt x="2462" y="330"/>
                  </a:lnTo>
                  <a:cubicBezTo>
                    <a:pt x="2462" y="149"/>
                    <a:pt x="2314" y="0"/>
                    <a:pt x="21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1"/>
            <p:cNvSpPr/>
            <p:nvPr/>
          </p:nvSpPr>
          <p:spPr>
            <a:xfrm>
              <a:off x="2272089" y="3128537"/>
              <a:ext cx="24887" cy="29505"/>
            </a:xfrm>
            <a:custGeom>
              <a:avLst/>
              <a:gdLst/>
              <a:ahLst/>
              <a:cxnLst/>
              <a:rect l="l" t="t" r="r" b="b"/>
              <a:pathLst>
                <a:path w="701" h="831" extrusionOk="0">
                  <a:moveTo>
                    <a:pt x="0" y="0"/>
                  </a:moveTo>
                  <a:cubicBezTo>
                    <a:pt x="183" y="0"/>
                    <a:pt x="330" y="149"/>
                    <a:pt x="330" y="330"/>
                  </a:cubicBezTo>
                  <a:lnTo>
                    <a:pt x="330" y="831"/>
                  </a:lnTo>
                  <a:lnTo>
                    <a:pt x="701" y="831"/>
                  </a:lnTo>
                  <a:lnTo>
                    <a:pt x="701" y="330"/>
                  </a:lnTo>
                  <a:cubicBezTo>
                    <a:pt x="701" y="150"/>
                    <a:pt x="554" y="3"/>
                    <a:pt x="37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5" name="Google Shape;1685;p41"/>
          <p:cNvGrpSpPr/>
          <p:nvPr/>
        </p:nvGrpSpPr>
        <p:grpSpPr>
          <a:xfrm>
            <a:off x="4418492" y="2973670"/>
            <a:ext cx="301603" cy="326966"/>
            <a:chOff x="1508121" y="2831086"/>
            <a:chExt cx="301603" cy="326966"/>
          </a:xfrm>
        </p:grpSpPr>
        <p:sp>
          <p:nvSpPr>
            <p:cNvPr id="1686" name="Google Shape;1686;p41"/>
            <p:cNvSpPr/>
            <p:nvPr/>
          </p:nvSpPr>
          <p:spPr>
            <a:xfrm>
              <a:off x="1508121" y="2831086"/>
              <a:ext cx="256080" cy="326966"/>
            </a:xfrm>
            <a:custGeom>
              <a:avLst/>
              <a:gdLst/>
              <a:ahLst/>
              <a:cxnLst/>
              <a:rect l="l" t="t" r="r" b="b"/>
              <a:pathLst>
                <a:path w="7213" h="9209" extrusionOk="0">
                  <a:moveTo>
                    <a:pt x="436" y="0"/>
                  </a:moveTo>
                  <a:cubicBezTo>
                    <a:pt x="196" y="0"/>
                    <a:pt x="0" y="196"/>
                    <a:pt x="0" y="438"/>
                  </a:cubicBezTo>
                  <a:lnTo>
                    <a:pt x="0" y="8771"/>
                  </a:lnTo>
                  <a:cubicBezTo>
                    <a:pt x="0" y="9012"/>
                    <a:pt x="196" y="9209"/>
                    <a:pt x="436" y="9209"/>
                  </a:cubicBezTo>
                  <a:lnTo>
                    <a:pt x="6774" y="9209"/>
                  </a:lnTo>
                  <a:cubicBezTo>
                    <a:pt x="7017" y="9209"/>
                    <a:pt x="7213" y="9012"/>
                    <a:pt x="7211" y="8771"/>
                  </a:cubicBezTo>
                  <a:lnTo>
                    <a:pt x="7211" y="438"/>
                  </a:lnTo>
                  <a:cubicBezTo>
                    <a:pt x="7211" y="196"/>
                    <a:pt x="7015" y="0"/>
                    <a:pt x="677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1"/>
            <p:cNvSpPr/>
            <p:nvPr/>
          </p:nvSpPr>
          <p:spPr>
            <a:xfrm>
              <a:off x="1735522" y="2831086"/>
              <a:ext cx="28686" cy="326966"/>
            </a:xfrm>
            <a:custGeom>
              <a:avLst/>
              <a:gdLst/>
              <a:ahLst/>
              <a:cxnLst/>
              <a:rect l="l" t="t" r="r" b="b"/>
              <a:pathLst>
                <a:path w="808" h="9209" extrusionOk="0">
                  <a:moveTo>
                    <a:pt x="373" y="0"/>
                  </a:moveTo>
                  <a:cubicBezTo>
                    <a:pt x="372" y="0"/>
                    <a:pt x="371" y="0"/>
                    <a:pt x="370" y="0"/>
                  </a:cubicBezTo>
                  <a:lnTo>
                    <a:pt x="0" y="0"/>
                  </a:lnTo>
                  <a:cubicBezTo>
                    <a:pt x="241" y="0"/>
                    <a:pt x="438" y="195"/>
                    <a:pt x="438" y="438"/>
                  </a:cubicBezTo>
                  <a:lnTo>
                    <a:pt x="438" y="8771"/>
                  </a:lnTo>
                  <a:cubicBezTo>
                    <a:pt x="438" y="9012"/>
                    <a:pt x="241" y="9209"/>
                    <a:pt x="0" y="9209"/>
                  </a:cubicBezTo>
                  <a:lnTo>
                    <a:pt x="370" y="9209"/>
                  </a:lnTo>
                  <a:cubicBezTo>
                    <a:pt x="612" y="9209"/>
                    <a:pt x="808" y="9015"/>
                    <a:pt x="808" y="8771"/>
                  </a:cubicBezTo>
                  <a:lnTo>
                    <a:pt x="808" y="438"/>
                  </a:lnTo>
                  <a:cubicBezTo>
                    <a:pt x="808" y="196"/>
                    <a:pt x="613" y="0"/>
                    <a:pt x="373"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1"/>
            <p:cNvSpPr/>
            <p:nvPr/>
          </p:nvSpPr>
          <p:spPr>
            <a:xfrm>
              <a:off x="1530701" y="2853667"/>
              <a:ext cx="210814" cy="266181"/>
            </a:xfrm>
            <a:custGeom>
              <a:avLst/>
              <a:gdLst/>
              <a:ahLst/>
              <a:cxnLst/>
              <a:rect l="l" t="t" r="r" b="b"/>
              <a:pathLst>
                <a:path w="5938" h="7497" extrusionOk="0">
                  <a:moveTo>
                    <a:pt x="222" y="0"/>
                  </a:moveTo>
                  <a:cubicBezTo>
                    <a:pt x="100" y="0"/>
                    <a:pt x="0" y="100"/>
                    <a:pt x="0" y="222"/>
                  </a:cubicBezTo>
                  <a:lnTo>
                    <a:pt x="0" y="7275"/>
                  </a:lnTo>
                  <a:cubicBezTo>
                    <a:pt x="0" y="7397"/>
                    <a:pt x="100" y="7496"/>
                    <a:pt x="222" y="7496"/>
                  </a:cubicBezTo>
                  <a:lnTo>
                    <a:pt x="5718" y="7496"/>
                  </a:lnTo>
                  <a:cubicBezTo>
                    <a:pt x="5840" y="7496"/>
                    <a:pt x="5938" y="7397"/>
                    <a:pt x="5938" y="7275"/>
                  </a:cubicBezTo>
                  <a:lnTo>
                    <a:pt x="5938" y="222"/>
                  </a:lnTo>
                  <a:cubicBezTo>
                    <a:pt x="5938" y="100"/>
                    <a:pt x="5840" y="0"/>
                    <a:pt x="571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1"/>
            <p:cNvSpPr/>
            <p:nvPr/>
          </p:nvSpPr>
          <p:spPr>
            <a:xfrm>
              <a:off x="1721001" y="2853667"/>
              <a:ext cx="20520" cy="266181"/>
            </a:xfrm>
            <a:custGeom>
              <a:avLst/>
              <a:gdLst/>
              <a:ahLst/>
              <a:cxnLst/>
              <a:rect l="l" t="t" r="r" b="b"/>
              <a:pathLst>
                <a:path w="578" h="7497" extrusionOk="0">
                  <a:moveTo>
                    <a:pt x="1" y="0"/>
                  </a:moveTo>
                  <a:cubicBezTo>
                    <a:pt x="123" y="0"/>
                    <a:pt x="222" y="100"/>
                    <a:pt x="222" y="222"/>
                  </a:cubicBezTo>
                  <a:lnTo>
                    <a:pt x="222" y="7275"/>
                  </a:lnTo>
                  <a:cubicBezTo>
                    <a:pt x="222" y="7397"/>
                    <a:pt x="123" y="7496"/>
                    <a:pt x="1" y="7496"/>
                  </a:cubicBezTo>
                  <a:lnTo>
                    <a:pt x="358" y="7496"/>
                  </a:lnTo>
                  <a:cubicBezTo>
                    <a:pt x="480" y="7496"/>
                    <a:pt x="578" y="7397"/>
                    <a:pt x="578" y="7275"/>
                  </a:cubicBezTo>
                  <a:lnTo>
                    <a:pt x="578" y="222"/>
                  </a:lnTo>
                  <a:cubicBezTo>
                    <a:pt x="578" y="100"/>
                    <a:pt x="480" y="0"/>
                    <a:pt x="35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1"/>
            <p:cNvSpPr/>
            <p:nvPr/>
          </p:nvSpPr>
          <p:spPr>
            <a:xfrm>
              <a:off x="1621875" y="3134005"/>
              <a:ext cx="28473" cy="9835"/>
            </a:xfrm>
            <a:custGeom>
              <a:avLst/>
              <a:gdLst/>
              <a:ahLst/>
              <a:cxnLst/>
              <a:rect l="l" t="t" r="r" b="b"/>
              <a:pathLst>
                <a:path w="802" h="277" extrusionOk="0">
                  <a:moveTo>
                    <a:pt x="139" y="0"/>
                  </a:moveTo>
                  <a:cubicBezTo>
                    <a:pt x="64" y="0"/>
                    <a:pt x="1" y="61"/>
                    <a:pt x="1" y="139"/>
                  </a:cubicBezTo>
                  <a:cubicBezTo>
                    <a:pt x="1" y="213"/>
                    <a:pt x="61" y="277"/>
                    <a:pt x="139" y="277"/>
                  </a:cubicBezTo>
                  <a:lnTo>
                    <a:pt x="661" y="277"/>
                  </a:lnTo>
                  <a:cubicBezTo>
                    <a:pt x="739" y="277"/>
                    <a:pt x="801" y="216"/>
                    <a:pt x="800" y="139"/>
                  </a:cubicBezTo>
                  <a:cubicBezTo>
                    <a:pt x="800" y="62"/>
                    <a:pt x="739" y="0"/>
                    <a:pt x="661"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1"/>
            <p:cNvSpPr/>
            <p:nvPr/>
          </p:nvSpPr>
          <p:spPr>
            <a:xfrm>
              <a:off x="1784162" y="2920485"/>
              <a:ext cx="25562" cy="219989"/>
            </a:xfrm>
            <a:custGeom>
              <a:avLst/>
              <a:gdLst/>
              <a:ahLst/>
              <a:cxnLst/>
              <a:rect l="l" t="t" r="r" b="b"/>
              <a:pathLst>
                <a:path w="720" h="6196" extrusionOk="0">
                  <a:moveTo>
                    <a:pt x="360" y="1"/>
                  </a:moveTo>
                  <a:lnTo>
                    <a:pt x="0" y="148"/>
                  </a:lnTo>
                  <a:lnTo>
                    <a:pt x="0" y="6022"/>
                  </a:lnTo>
                  <a:lnTo>
                    <a:pt x="360" y="6196"/>
                  </a:lnTo>
                  <a:lnTo>
                    <a:pt x="720" y="6022"/>
                  </a:lnTo>
                  <a:lnTo>
                    <a:pt x="720" y="148"/>
                  </a:lnTo>
                  <a:lnTo>
                    <a:pt x="36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1"/>
            <p:cNvSpPr/>
            <p:nvPr/>
          </p:nvSpPr>
          <p:spPr>
            <a:xfrm>
              <a:off x="1796943" y="2925704"/>
              <a:ext cx="12781" cy="208592"/>
            </a:xfrm>
            <a:custGeom>
              <a:avLst/>
              <a:gdLst/>
              <a:ahLst/>
              <a:cxnLst/>
              <a:rect l="l" t="t" r="r" b="b"/>
              <a:pathLst>
                <a:path w="360" h="5875" extrusionOk="0">
                  <a:moveTo>
                    <a:pt x="0" y="1"/>
                  </a:moveTo>
                  <a:lnTo>
                    <a:pt x="0" y="5875"/>
                  </a:lnTo>
                  <a:lnTo>
                    <a:pt x="360" y="5875"/>
                  </a:lnTo>
                  <a:lnTo>
                    <a:pt x="36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1"/>
            <p:cNvSpPr/>
            <p:nvPr/>
          </p:nvSpPr>
          <p:spPr>
            <a:xfrm>
              <a:off x="1549909" y="2877845"/>
              <a:ext cx="59715" cy="54997"/>
            </a:xfrm>
            <a:custGeom>
              <a:avLst/>
              <a:gdLst/>
              <a:ahLst/>
              <a:cxnLst/>
              <a:rect l="l" t="t" r="r" b="b"/>
              <a:pathLst>
                <a:path w="1682" h="1549" extrusionOk="0">
                  <a:moveTo>
                    <a:pt x="152" y="1"/>
                  </a:moveTo>
                  <a:cubicBezTo>
                    <a:pt x="143" y="1"/>
                    <a:pt x="134" y="1"/>
                    <a:pt x="126" y="3"/>
                  </a:cubicBezTo>
                  <a:cubicBezTo>
                    <a:pt x="49" y="17"/>
                    <a:pt x="0" y="91"/>
                    <a:pt x="15" y="167"/>
                  </a:cubicBezTo>
                  <a:cubicBezTo>
                    <a:pt x="15" y="167"/>
                    <a:pt x="15" y="167"/>
                    <a:pt x="15" y="167"/>
                  </a:cubicBezTo>
                  <a:lnTo>
                    <a:pt x="15" y="167"/>
                  </a:lnTo>
                  <a:cubicBezTo>
                    <a:pt x="12" y="167"/>
                    <a:pt x="264" y="1431"/>
                    <a:pt x="265" y="1438"/>
                  </a:cubicBezTo>
                  <a:cubicBezTo>
                    <a:pt x="288" y="1504"/>
                    <a:pt x="351" y="1549"/>
                    <a:pt x="423" y="1549"/>
                  </a:cubicBezTo>
                  <a:lnTo>
                    <a:pt x="425" y="1549"/>
                  </a:lnTo>
                  <a:cubicBezTo>
                    <a:pt x="497" y="1549"/>
                    <a:pt x="560" y="1501"/>
                    <a:pt x="583" y="1435"/>
                  </a:cubicBezTo>
                  <a:cubicBezTo>
                    <a:pt x="583" y="1433"/>
                    <a:pt x="583" y="1433"/>
                    <a:pt x="586" y="1432"/>
                  </a:cubicBezTo>
                  <a:lnTo>
                    <a:pt x="839" y="612"/>
                  </a:lnTo>
                  <a:lnTo>
                    <a:pt x="1093" y="1432"/>
                  </a:lnTo>
                  <a:cubicBezTo>
                    <a:pt x="1093" y="1433"/>
                    <a:pt x="1094" y="1435"/>
                    <a:pt x="1094" y="1438"/>
                  </a:cubicBezTo>
                  <a:cubicBezTo>
                    <a:pt x="1118" y="1504"/>
                    <a:pt x="1180" y="1549"/>
                    <a:pt x="1252" y="1549"/>
                  </a:cubicBezTo>
                  <a:lnTo>
                    <a:pt x="1255" y="1549"/>
                  </a:lnTo>
                  <a:cubicBezTo>
                    <a:pt x="1327" y="1549"/>
                    <a:pt x="1389" y="1501"/>
                    <a:pt x="1413" y="1435"/>
                  </a:cubicBezTo>
                  <a:cubicBezTo>
                    <a:pt x="1415" y="1429"/>
                    <a:pt x="1667" y="169"/>
                    <a:pt x="1667" y="169"/>
                  </a:cubicBezTo>
                  <a:cubicBezTo>
                    <a:pt x="1681" y="94"/>
                    <a:pt x="1632" y="20"/>
                    <a:pt x="1557" y="4"/>
                  </a:cubicBezTo>
                  <a:cubicBezTo>
                    <a:pt x="1548" y="3"/>
                    <a:pt x="1539" y="2"/>
                    <a:pt x="1531" y="2"/>
                  </a:cubicBezTo>
                  <a:cubicBezTo>
                    <a:pt x="1465" y="2"/>
                    <a:pt x="1406" y="48"/>
                    <a:pt x="1393" y="115"/>
                  </a:cubicBezTo>
                  <a:lnTo>
                    <a:pt x="1231" y="931"/>
                  </a:lnTo>
                  <a:lnTo>
                    <a:pt x="975" y="98"/>
                  </a:lnTo>
                  <a:cubicBezTo>
                    <a:pt x="955" y="39"/>
                    <a:pt x="901" y="1"/>
                    <a:pt x="842" y="1"/>
                  </a:cubicBezTo>
                  <a:cubicBezTo>
                    <a:pt x="828" y="1"/>
                    <a:pt x="813" y="3"/>
                    <a:pt x="799" y="7"/>
                  </a:cubicBezTo>
                  <a:cubicBezTo>
                    <a:pt x="749" y="23"/>
                    <a:pt x="713" y="65"/>
                    <a:pt x="704" y="112"/>
                  </a:cubicBezTo>
                  <a:lnTo>
                    <a:pt x="451" y="933"/>
                  </a:lnTo>
                  <a:lnTo>
                    <a:pt x="288" y="112"/>
                  </a:lnTo>
                  <a:cubicBezTo>
                    <a:pt x="275" y="46"/>
                    <a:pt x="217" y="1"/>
                    <a:pt x="15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1"/>
            <p:cNvSpPr/>
            <p:nvPr/>
          </p:nvSpPr>
          <p:spPr>
            <a:xfrm>
              <a:off x="1611863" y="2923006"/>
              <a:ext cx="110129" cy="9835"/>
            </a:xfrm>
            <a:custGeom>
              <a:avLst/>
              <a:gdLst/>
              <a:ahLst/>
              <a:cxnLst/>
              <a:rect l="l" t="t" r="r" b="b"/>
              <a:pathLst>
                <a:path w="3102" h="277" extrusionOk="0">
                  <a:moveTo>
                    <a:pt x="139" y="0"/>
                  </a:moveTo>
                  <a:cubicBezTo>
                    <a:pt x="61" y="0"/>
                    <a:pt x="1" y="62"/>
                    <a:pt x="1" y="138"/>
                  </a:cubicBezTo>
                  <a:cubicBezTo>
                    <a:pt x="1" y="213"/>
                    <a:pt x="64" y="277"/>
                    <a:pt x="139" y="277"/>
                  </a:cubicBezTo>
                  <a:lnTo>
                    <a:pt x="2964" y="277"/>
                  </a:lnTo>
                  <a:cubicBezTo>
                    <a:pt x="3040" y="277"/>
                    <a:pt x="3102" y="213"/>
                    <a:pt x="3102" y="138"/>
                  </a:cubicBezTo>
                  <a:cubicBezTo>
                    <a:pt x="3102" y="62"/>
                    <a:pt x="3039" y="0"/>
                    <a:pt x="296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1"/>
            <p:cNvSpPr/>
            <p:nvPr/>
          </p:nvSpPr>
          <p:spPr>
            <a:xfrm>
              <a:off x="1611863" y="2946261"/>
              <a:ext cx="110129" cy="9835"/>
            </a:xfrm>
            <a:custGeom>
              <a:avLst/>
              <a:gdLst/>
              <a:ahLst/>
              <a:cxnLst/>
              <a:rect l="l" t="t" r="r" b="b"/>
              <a:pathLst>
                <a:path w="3102" h="277" extrusionOk="0">
                  <a:moveTo>
                    <a:pt x="139" y="0"/>
                  </a:moveTo>
                  <a:cubicBezTo>
                    <a:pt x="61" y="0"/>
                    <a:pt x="1" y="62"/>
                    <a:pt x="1" y="138"/>
                  </a:cubicBezTo>
                  <a:cubicBezTo>
                    <a:pt x="1" y="216"/>
                    <a:pt x="64" y="276"/>
                    <a:pt x="139" y="276"/>
                  </a:cubicBezTo>
                  <a:lnTo>
                    <a:pt x="2964" y="276"/>
                  </a:lnTo>
                  <a:cubicBezTo>
                    <a:pt x="3040" y="276"/>
                    <a:pt x="3102" y="213"/>
                    <a:pt x="3102" y="138"/>
                  </a:cubicBezTo>
                  <a:cubicBezTo>
                    <a:pt x="3102" y="60"/>
                    <a:pt x="3040" y="0"/>
                    <a:pt x="2964"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1"/>
            <p:cNvSpPr/>
            <p:nvPr/>
          </p:nvSpPr>
          <p:spPr>
            <a:xfrm>
              <a:off x="1550264" y="2946261"/>
              <a:ext cx="48567" cy="9835"/>
            </a:xfrm>
            <a:custGeom>
              <a:avLst/>
              <a:gdLst/>
              <a:ahLst/>
              <a:cxnLst/>
              <a:rect l="l" t="t" r="r" b="b"/>
              <a:pathLst>
                <a:path w="1368" h="277" extrusionOk="0">
                  <a:moveTo>
                    <a:pt x="139" y="0"/>
                  </a:moveTo>
                  <a:cubicBezTo>
                    <a:pt x="61" y="0"/>
                    <a:pt x="0" y="62"/>
                    <a:pt x="0" y="138"/>
                  </a:cubicBezTo>
                  <a:cubicBezTo>
                    <a:pt x="0" y="216"/>
                    <a:pt x="61" y="276"/>
                    <a:pt x="139" y="276"/>
                  </a:cubicBezTo>
                  <a:lnTo>
                    <a:pt x="1228" y="276"/>
                  </a:lnTo>
                  <a:cubicBezTo>
                    <a:pt x="1306" y="276"/>
                    <a:pt x="1367" y="213"/>
                    <a:pt x="1367" y="138"/>
                  </a:cubicBezTo>
                  <a:cubicBezTo>
                    <a:pt x="1367" y="60"/>
                    <a:pt x="1304" y="0"/>
                    <a:pt x="1228"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1"/>
            <p:cNvSpPr/>
            <p:nvPr/>
          </p:nvSpPr>
          <p:spPr>
            <a:xfrm>
              <a:off x="1678396" y="2969480"/>
              <a:ext cx="43597" cy="9870"/>
            </a:xfrm>
            <a:custGeom>
              <a:avLst/>
              <a:gdLst/>
              <a:ahLst/>
              <a:cxnLst/>
              <a:rect l="l" t="t" r="r" b="b"/>
              <a:pathLst>
                <a:path w="1228" h="278" extrusionOk="0">
                  <a:moveTo>
                    <a:pt x="140" y="1"/>
                  </a:moveTo>
                  <a:cubicBezTo>
                    <a:pt x="62" y="1"/>
                    <a:pt x="0" y="63"/>
                    <a:pt x="0" y="139"/>
                  </a:cubicBezTo>
                  <a:cubicBezTo>
                    <a:pt x="0" y="214"/>
                    <a:pt x="64" y="277"/>
                    <a:pt x="140" y="277"/>
                  </a:cubicBezTo>
                  <a:lnTo>
                    <a:pt x="1090" y="277"/>
                  </a:lnTo>
                  <a:cubicBezTo>
                    <a:pt x="1166" y="277"/>
                    <a:pt x="1228" y="214"/>
                    <a:pt x="1228" y="139"/>
                  </a:cubicBezTo>
                  <a:cubicBezTo>
                    <a:pt x="1228" y="63"/>
                    <a:pt x="1166" y="1"/>
                    <a:pt x="1090"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1"/>
            <p:cNvSpPr/>
            <p:nvPr/>
          </p:nvSpPr>
          <p:spPr>
            <a:xfrm>
              <a:off x="1550264" y="2969551"/>
              <a:ext cx="114815" cy="9835"/>
            </a:xfrm>
            <a:custGeom>
              <a:avLst/>
              <a:gdLst/>
              <a:ahLst/>
              <a:cxnLst/>
              <a:rect l="l" t="t" r="r" b="b"/>
              <a:pathLst>
                <a:path w="3234" h="277" extrusionOk="0">
                  <a:moveTo>
                    <a:pt x="139" y="0"/>
                  </a:moveTo>
                  <a:cubicBezTo>
                    <a:pt x="61" y="0"/>
                    <a:pt x="0" y="64"/>
                    <a:pt x="0" y="138"/>
                  </a:cubicBezTo>
                  <a:cubicBezTo>
                    <a:pt x="0" y="215"/>
                    <a:pt x="61" y="277"/>
                    <a:pt x="139" y="277"/>
                  </a:cubicBezTo>
                  <a:lnTo>
                    <a:pt x="3096" y="277"/>
                  </a:lnTo>
                  <a:cubicBezTo>
                    <a:pt x="3173" y="277"/>
                    <a:pt x="3234" y="215"/>
                    <a:pt x="3234" y="138"/>
                  </a:cubicBezTo>
                  <a:cubicBezTo>
                    <a:pt x="3234" y="64"/>
                    <a:pt x="3171" y="0"/>
                    <a:pt x="30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1"/>
            <p:cNvSpPr/>
            <p:nvPr/>
          </p:nvSpPr>
          <p:spPr>
            <a:xfrm>
              <a:off x="1550264" y="2992771"/>
              <a:ext cx="171726" cy="9870"/>
            </a:xfrm>
            <a:custGeom>
              <a:avLst/>
              <a:gdLst/>
              <a:ahLst/>
              <a:cxnLst/>
              <a:rect l="l" t="t" r="r" b="b"/>
              <a:pathLst>
                <a:path w="4837" h="278" extrusionOk="0">
                  <a:moveTo>
                    <a:pt x="139" y="1"/>
                  </a:moveTo>
                  <a:cubicBezTo>
                    <a:pt x="61" y="1"/>
                    <a:pt x="0" y="64"/>
                    <a:pt x="0" y="139"/>
                  </a:cubicBezTo>
                  <a:cubicBezTo>
                    <a:pt x="0" y="217"/>
                    <a:pt x="62" y="277"/>
                    <a:pt x="139" y="277"/>
                  </a:cubicBezTo>
                  <a:lnTo>
                    <a:pt x="4699" y="277"/>
                  </a:lnTo>
                  <a:cubicBezTo>
                    <a:pt x="4775" y="277"/>
                    <a:pt x="4837" y="215"/>
                    <a:pt x="4837" y="139"/>
                  </a:cubicBezTo>
                  <a:cubicBezTo>
                    <a:pt x="4837" y="61"/>
                    <a:pt x="4775" y="1"/>
                    <a:pt x="469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1"/>
            <p:cNvSpPr/>
            <p:nvPr/>
          </p:nvSpPr>
          <p:spPr>
            <a:xfrm>
              <a:off x="1659402" y="3016026"/>
              <a:ext cx="62591" cy="9870"/>
            </a:xfrm>
            <a:custGeom>
              <a:avLst/>
              <a:gdLst/>
              <a:ahLst/>
              <a:cxnLst/>
              <a:rect l="l" t="t" r="r" b="b"/>
              <a:pathLst>
                <a:path w="1763" h="278" extrusionOk="0">
                  <a:moveTo>
                    <a:pt x="138" y="1"/>
                  </a:moveTo>
                  <a:cubicBezTo>
                    <a:pt x="61" y="1"/>
                    <a:pt x="0" y="64"/>
                    <a:pt x="0" y="139"/>
                  </a:cubicBezTo>
                  <a:cubicBezTo>
                    <a:pt x="0" y="214"/>
                    <a:pt x="63" y="277"/>
                    <a:pt x="138" y="277"/>
                  </a:cubicBezTo>
                  <a:lnTo>
                    <a:pt x="1625" y="277"/>
                  </a:lnTo>
                  <a:cubicBezTo>
                    <a:pt x="1701" y="277"/>
                    <a:pt x="1763" y="214"/>
                    <a:pt x="1763" y="139"/>
                  </a:cubicBezTo>
                  <a:cubicBezTo>
                    <a:pt x="1763" y="64"/>
                    <a:pt x="1701" y="1"/>
                    <a:pt x="162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1"/>
            <p:cNvSpPr/>
            <p:nvPr/>
          </p:nvSpPr>
          <p:spPr>
            <a:xfrm>
              <a:off x="1550299" y="3016026"/>
              <a:ext cx="96283" cy="9870"/>
            </a:xfrm>
            <a:custGeom>
              <a:avLst/>
              <a:gdLst/>
              <a:ahLst/>
              <a:cxnLst/>
              <a:rect l="l" t="t" r="r" b="b"/>
              <a:pathLst>
                <a:path w="2712" h="278" extrusionOk="0">
                  <a:moveTo>
                    <a:pt x="139" y="1"/>
                  </a:moveTo>
                  <a:cubicBezTo>
                    <a:pt x="61" y="1"/>
                    <a:pt x="1" y="64"/>
                    <a:pt x="1" y="139"/>
                  </a:cubicBezTo>
                  <a:cubicBezTo>
                    <a:pt x="1" y="215"/>
                    <a:pt x="64" y="277"/>
                    <a:pt x="139" y="277"/>
                  </a:cubicBezTo>
                  <a:lnTo>
                    <a:pt x="2572" y="277"/>
                  </a:lnTo>
                  <a:cubicBezTo>
                    <a:pt x="2574" y="277"/>
                    <a:pt x="2576" y="277"/>
                    <a:pt x="2577" y="277"/>
                  </a:cubicBezTo>
                  <a:cubicBezTo>
                    <a:pt x="2651" y="277"/>
                    <a:pt x="2712" y="215"/>
                    <a:pt x="2712" y="139"/>
                  </a:cubicBezTo>
                  <a:cubicBezTo>
                    <a:pt x="2712" y="61"/>
                    <a:pt x="2649" y="1"/>
                    <a:pt x="2572"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1"/>
            <p:cNvSpPr/>
            <p:nvPr/>
          </p:nvSpPr>
          <p:spPr>
            <a:xfrm>
              <a:off x="1585767" y="3039316"/>
              <a:ext cx="136223" cy="9870"/>
            </a:xfrm>
            <a:custGeom>
              <a:avLst/>
              <a:gdLst/>
              <a:ahLst/>
              <a:cxnLst/>
              <a:rect l="l" t="t" r="r" b="b"/>
              <a:pathLst>
                <a:path w="3837" h="278" extrusionOk="0">
                  <a:moveTo>
                    <a:pt x="139" y="1"/>
                  </a:moveTo>
                  <a:cubicBezTo>
                    <a:pt x="61" y="1"/>
                    <a:pt x="1" y="64"/>
                    <a:pt x="1" y="139"/>
                  </a:cubicBezTo>
                  <a:cubicBezTo>
                    <a:pt x="1" y="217"/>
                    <a:pt x="62" y="277"/>
                    <a:pt x="139" y="277"/>
                  </a:cubicBezTo>
                  <a:lnTo>
                    <a:pt x="3699" y="277"/>
                  </a:lnTo>
                  <a:cubicBezTo>
                    <a:pt x="3775" y="277"/>
                    <a:pt x="3837" y="215"/>
                    <a:pt x="3837" y="139"/>
                  </a:cubicBezTo>
                  <a:cubicBezTo>
                    <a:pt x="3837" y="63"/>
                    <a:pt x="3775" y="1"/>
                    <a:pt x="3699"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1"/>
            <p:cNvSpPr/>
            <p:nvPr/>
          </p:nvSpPr>
          <p:spPr>
            <a:xfrm>
              <a:off x="1550264" y="3039316"/>
              <a:ext cx="22864" cy="9870"/>
            </a:xfrm>
            <a:custGeom>
              <a:avLst/>
              <a:gdLst/>
              <a:ahLst/>
              <a:cxnLst/>
              <a:rect l="l" t="t" r="r" b="b"/>
              <a:pathLst>
                <a:path w="644" h="278" extrusionOk="0">
                  <a:moveTo>
                    <a:pt x="139" y="1"/>
                  </a:moveTo>
                  <a:cubicBezTo>
                    <a:pt x="61" y="1"/>
                    <a:pt x="0" y="64"/>
                    <a:pt x="0" y="139"/>
                  </a:cubicBezTo>
                  <a:cubicBezTo>
                    <a:pt x="0" y="217"/>
                    <a:pt x="62" y="277"/>
                    <a:pt x="139" y="277"/>
                  </a:cubicBezTo>
                  <a:lnTo>
                    <a:pt x="506" y="277"/>
                  </a:lnTo>
                  <a:cubicBezTo>
                    <a:pt x="583" y="277"/>
                    <a:pt x="644" y="215"/>
                    <a:pt x="644" y="139"/>
                  </a:cubicBezTo>
                  <a:cubicBezTo>
                    <a:pt x="644" y="63"/>
                    <a:pt x="583" y="1"/>
                    <a:pt x="506"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1"/>
            <p:cNvSpPr/>
            <p:nvPr/>
          </p:nvSpPr>
          <p:spPr>
            <a:xfrm>
              <a:off x="1637425" y="3062571"/>
              <a:ext cx="84567" cy="9906"/>
            </a:xfrm>
            <a:custGeom>
              <a:avLst/>
              <a:gdLst/>
              <a:ahLst/>
              <a:cxnLst/>
              <a:rect l="l" t="t" r="r" b="b"/>
              <a:pathLst>
                <a:path w="2382" h="279" extrusionOk="0">
                  <a:moveTo>
                    <a:pt x="139" y="1"/>
                  </a:moveTo>
                  <a:cubicBezTo>
                    <a:pt x="61" y="1"/>
                    <a:pt x="0" y="64"/>
                    <a:pt x="0" y="139"/>
                  </a:cubicBezTo>
                  <a:cubicBezTo>
                    <a:pt x="0" y="217"/>
                    <a:pt x="64" y="278"/>
                    <a:pt x="139" y="278"/>
                  </a:cubicBezTo>
                  <a:lnTo>
                    <a:pt x="2244" y="278"/>
                  </a:lnTo>
                  <a:cubicBezTo>
                    <a:pt x="2320" y="278"/>
                    <a:pt x="2382" y="215"/>
                    <a:pt x="2382" y="139"/>
                  </a:cubicBezTo>
                  <a:cubicBezTo>
                    <a:pt x="2382" y="64"/>
                    <a:pt x="2320" y="1"/>
                    <a:pt x="2244"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1"/>
            <p:cNvSpPr/>
            <p:nvPr/>
          </p:nvSpPr>
          <p:spPr>
            <a:xfrm>
              <a:off x="1550264" y="3062571"/>
              <a:ext cx="74378" cy="9906"/>
            </a:xfrm>
            <a:custGeom>
              <a:avLst/>
              <a:gdLst/>
              <a:ahLst/>
              <a:cxnLst/>
              <a:rect l="l" t="t" r="r" b="b"/>
              <a:pathLst>
                <a:path w="2095" h="279" extrusionOk="0">
                  <a:moveTo>
                    <a:pt x="139" y="1"/>
                  </a:moveTo>
                  <a:cubicBezTo>
                    <a:pt x="61" y="1"/>
                    <a:pt x="0" y="64"/>
                    <a:pt x="0" y="139"/>
                  </a:cubicBezTo>
                  <a:cubicBezTo>
                    <a:pt x="0" y="217"/>
                    <a:pt x="62" y="278"/>
                    <a:pt x="139" y="278"/>
                  </a:cubicBezTo>
                  <a:lnTo>
                    <a:pt x="1955" y="278"/>
                  </a:lnTo>
                  <a:cubicBezTo>
                    <a:pt x="2032" y="278"/>
                    <a:pt x="2094" y="215"/>
                    <a:pt x="2094" y="139"/>
                  </a:cubicBezTo>
                  <a:cubicBezTo>
                    <a:pt x="2094" y="64"/>
                    <a:pt x="2031" y="1"/>
                    <a:pt x="1955" y="1"/>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1"/>
            <p:cNvSpPr/>
            <p:nvPr/>
          </p:nvSpPr>
          <p:spPr>
            <a:xfrm>
              <a:off x="1670692" y="3085826"/>
              <a:ext cx="51301" cy="9906"/>
            </a:xfrm>
            <a:custGeom>
              <a:avLst/>
              <a:gdLst/>
              <a:ahLst/>
              <a:cxnLst/>
              <a:rect l="l" t="t" r="r" b="b"/>
              <a:pathLst>
                <a:path w="1445" h="279" extrusionOk="0">
                  <a:moveTo>
                    <a:pt x="138" y="0"/>
                  </a:moveTo>
                  <a:cubicBezTo>
                    <a:pt x="62" y="0"/>
                    <a:pt x="0" y="64"/>
                    <a:pt x="0" y="139"/>
                  </a:cubicBezTo>
                  <a:cubicBezTo>
                    <a:pt x="0" y="215"/>
                    <a:pt x="64" y="278"/>
                    <a:pt x="138" y="278"/>
                  </a:cubicBezTo>
                  <a:lnTo>
                    <a:pt x="1307" y="278"/>
                  </a:lnTo>
                  <a:cubicBezTo>
                    <a:pt x="1383" y="278"/>
                    <a:pt x="1445" y="215"/>
                    <a:pt x="1445" y="139"/>
                  </a:cubicBezTo>
                  <a:cubicBezTo>
                    <a:pt x="1445" y="64"/>
                    <a:pt x="1383" y="0"/>
                    <a:pt x="1307"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1"/>
            <p:cNvSpPr/>
            <p:nvPr/>
          </p:nvSpPr>
          <p:spPr>
            <a:xfrm>
              <a:off x="1550264" y="3085826"/>
              <a:ext cx="107715" cy="9906"/>
            </a:xfrm>
            <a:custGeom>
              <a:avLst/>
              <a:gdLst/>
              <a:ahLst/>
              <a:cxnLst/>
              <a:rect l="l" t="t" r="r" b="b"/>
              <a:pathLst>
                <a:path w="3034" h="279" extrusionOk="0">
                  <a:moveTo>
                    <a:pt x="139" y="0"/>
                  </a:moveTo>
                  <a:cubicBezTo>
                    <a:pt x="61" y="0"/>
                    <a:pt x="0" y="64"/>
                    <a:pt x="0" y="139"/>
                  </a:cubicBezTo>
                  <a:cubicBezTo>
                    <a:pt x="0" y="215"/>
                    <a:pt x="62" y="278"/>
                    <a:pt x="139" y="278"/>
                  </a:cubicBezTo>
                  <a:lnTo>
                    <a:pt x="2896" y="278"/>
                  </a:lnTo>
                  <a:cubicBezTo>
                    <a:pt x="2973" y="278"/>
                    <a:pt x="3034" y="215"/>
                    <a:pt x="3034" y="139"/>
                  </a:cubicBezTo>
                  <a:cubicBezTo>
                    <a:pt x="3034" y="64"/>
                    <a:pt x="2973" y="0"/>
                    <a:pt x="2896"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1"/>
            <p:cNvSpPr/>
            <p:nvPr/>
          </p:nvSpPr>
          <p:spPr>
            <a:xfrm>
              <a:off x="1784162" y="3134254"/>
              <a:ext cx="25562" cy="23788"/>
            </a:xfrm>
            <a:custGeom>
              <a:avLst/>
              <a:gdLst/>
              <a:ahLst/>
              <a:cxnLst/>
              <a:rect l="l" t="t" r="r" b="b"/>
              <a:pathLst>
                <a:path w="720" h="670" extrusionOk="0">
                  <a:moveTo>
                    <a:pt x="0" y="1"/>
                  </a:moveTo>
                  <a:lnTo>
                    <a:pt x="256" y="601"/>
                  </a:lnTo>
                  <a:cubicBezTo>
                    <a:pt x="276" y="647"/>
                    <a:pt x="318" y="670"/>
                    <a:pt x="360" y="670"/>
                  </a:cubicBezTo>
                  <a:cubicBezTo>
                    <a:pt x="402" y="670"/>
                    <a:pt x="445" y="647"/>
                    <a:pt x="465" y="601"/>
                  </a:cubicBezTo>
                  <a:lnTo>
                    <a:pt x="72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1"/>
            <p:cNvSpPr/>
            <p:nvPr/>
          </p:nvSpPr>
          <p:spPr>
            <a:xfrm>
              <a:off x="1790553" y="3134254"/>
              <a:ext cx="19171" cy="23788"/>
            </a:xfrm>
            <a:custGeom>
              <a:avLst/>
              <a:gdLst/>
              <a:ahLst/>
              <a:cxnLst/>
              <a:rect l="l" t="t" r="r" b="b"/>
              <a:pathLst>
                <a:path w="540" h="670" extrusionOk="0">
                  <a:moveTo>
                    <a:pt x="180" y="1"/>
                  </a:moveTo>
                  <a:lnTo>
                    <a:pt x="0" y="422"/>
                  </a:lnTo>
                  <a:lnTo>
                    <a:pt x="76" y="601"/>
                  </a:lnTo>
                  <a:cubicBezTo>
                    <a:pt x="96" y="647"/>
                    <a:pt x="138" y="670"/>
                    <a:pt x="180" y="670"/>
                  </a:cubicBezTo>
                  <a:cubicBezTo>
                    <a:pt x="222" y="670"/>
                    <a:pt x="265" y="647"/>
                    <a:pt x="285" y="601"/>
                  </a:cubicBezTo>
                  <a:lnTo>
                    <a:pt x="540" y="1"/>
                  </a:ln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1"/>
            <p:cNvSpPr/>
            <p:nvPr/>
          </p:nvSpPr>
          <p:spPr>
            <a:xfrm>
              <a:off x="1784162" y="2893005"/>
              <a:ext cx="25562" cy="32736"/>
            </a:xfrm>
            <a:custGeom>
              <a:avLst/>
              <a:gdLst/>
              <a:ahLst/>
              <a:cxnLst/>
              <a:rect l="l" t="t" r="r" b="b"/>
              <a:pathLst>
                <a:path w="720" h="922" extrusionOk="0">
                  <a:moveTo>
                    <a:pt x="360" y="1"/>
                  </a:moveTo>
                  <a:cubicBezTo>
                    <a:pt x="163" y="1"/>
                    <a:pt x="0" y="162"/>
                    <a:pt x="0" y="360"/>
                  </a:cubicBezTo>
                  <a:lnTo>
                    <a:pt x="0" y="922"/>
                  </a:lnTo>
                  <a:lnTo>
                    <a:pt x="720" y="922"/>
                  </a:lnTo>
                  <a:lnTo>
                    <a:pt x="720" y="360"/>
                  </a:lnTo>
                  <a:cubicBezTo>
                    <a:pt x="720" y="163"/>
                    <a:pt x="559" y="1"/>
                    <a:pt x="36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1"/>
            <p:cNvSpPr/>
            <p:nvPr/>
          </p:nvSpPr>
          <p:spPr>
            <a:xfrm>
              <a:off x="1790553" y="2892970"/>
              <a:ext cx="19171" cy="32771"/>
            </a:xfrm>
            <a:custGeom>
              <a:avLst/>
              <a:gdLst/>
              <a:ahLst/>
              <a:cxnLst/>
              <a:rect l="l" t="t" r="r" b="b"/>
              <a:pathLst>
                <a:path w="540" h="923" extrusionOk="0">
                  <a:moveTo>
                    <a:pt x="180" y="0"/>
                  </a:moveTo>
                  <a:cubicBezTo>
                    <a:pt x="115" y="0"/>
                    <a:pt x="53" y="19"/>
                    <a:pt x="0" y="49"/>
                  </a:cubicBezTo>
                  <a:cubicBezTo>
                    <a:pt x="28" y="65"/>
                    <a:pt x="53" y="85"/>
                    <a:pt x="75" y="107"/>
                  </a:cubicBezTo>
                  <a:cubicBezTo>
                    <a:pt x="141" y="173"/>
                    <a:pt x="180" y="263"/>
                    <a:pt x="180" y="361"/>
                  </a:cubicBezTo>
                  <a:lnTo>
                    <a:pt x="180" y="923"/>
                  </a:lnTo>
                  <a:lnTo>
                    <a:pt x="540" y="923"/>
                  </a:lnTo>
                  <a:lnTo>
                    <a:pt x="540" y="361"/>
                  </a:lnTo>
                  <a:cubicBezTo>
                    <a:pt x="540" y="263"/>
                    <a:pt x="502" y="173"/>
                    <a:pt x="436" y="107"/>
                  </a:cubicBezTo>
                  <a:cubicBezTo>
                    <a:pt x="370" y="40"/>
                    <a:pt x="279" y="0"/>
                    <a:pt x="180" y="0"/>
                  </a:cubicBezTo>
                  <a:close/>
                </a:path>
              </a:pathLst>
            </a:custGeom>
            <a:solidFill>
              <a:srgbClr val="000000">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66"/>
        <p:cNvGrpSpPr/>
        <p:nvPr/>
      </p:nvGrpSpPr>
      <p:grpSpPr>
        <a:xfrm>
          <a:off x="0" y="0"/>
          <a:ext cx="0" cy="0"/>
          <a:chOff x="0" y="0"/>
          <a:chExt cx="0" cy="0"/>
        </a:xfrm>
      </p:grpSpPr>
      <p:sp>
        <p:nvSpPr>
          <p:cNvPr id="1267" name="Google Shape;1267;p33"/>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Sumber</a:t>
            </a:r>
            <a:r>
              <a:rPr lang="en" dirty="0"/>
              <a:t> Galat</a:t>
            </a:r>
            <a:endParaRPr dirty="0"/>
          </a:p>
        </p:txBody>
      </p:sp>
      <p:sp>
        <p:nvSpPr>
          <p:cNvPr id="1268" name="Google Shape;1268;p33"/>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171450" indent="-171450"/>
            <a:r>
              <a:rPr lang="id-ID" sz="1800" kern="100" dirty="0">
                <a:effectLst/>
                <a:latin typeface="Anaheim" panose="020B0604020202020204" charset="0"/>
                <a:ea typeface="Times New Roman" panose="02020603050405020304" pitchFamily="18" charset="0"/>
                <a:cs typeface="Times New Roman" panose="02020603050405020304" pitchFamily="18" charset="0"/>
              </a:rPr>
              <a:t>Galat Pemotongan</a:t>
            </a:r>
            <a:endParaRPr lang="en-US" sz="1800" kern="100" dirty="0">
              <a:effectLst/>
              <a:latin typeface="Anaheim" panose="020B0604020202020204" charset="0"/>
              <a:ea typeface="Times New Roman" panose="02020603050405020304" pitchFamily="18" charset="0"/>
              <a:cs typeface="Times New Roman" panose="02020603050405020304" pitchFamily="18" charset="0"/>
            </a:endParaRPr>
          </a:p>
          <a:p>
            <a:pPr marL="0" indent="0">
              <a:buNone/>
            </a:pPr>
            <a:r>
              <a:rPr lang="id-ID" sz="1400" kern="100" dirty="0">
                <a:effectLst/>
                <a:latin typeface="Anaheim" panose="020B0604020202020204" charset="0"/>
                <a:ea typeface="Times New Roman" panose="02020603050405020304" pitchFamily="18" charset="0"/>
                <a:cs typeface="Times New Roman" panose="02020603050405020304" pitchFamily="18" charset="0"/>
              </a:rPr>
              <a:t>Galat ini timbul akibat penggunaan hampiran sebagai pengganti formula eksak. Maksudnya, ekspresi matematika yg lebih kompleks diganti dengan formula yg lebih sederhana. Tipe galat pemotongan bergantung pada metode komputasi yang digunakan untuk penghampiran sehingga kadang-kadang disebut juga galat metode</a:t>
            </a:r>
            <a:endParaRPr lang="en-US" sz="1400" kern="100" dirty="0">
              <a:effectLst/>
              <a:latin typeface="Anaheim" panose="020B0604020202020204" charset="0"/>
              <a:ea typeface="Times New Roman" panose="02020603050405020304" pitchFamily="18"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285750" indent="-285750"/>
            <a:r>
              <a:rPr lang="id-ID" sz="1800" kern="100" dirty="0">
                <a:effectLst/>
                <a:latin typeface="Anaheim" panose="020B0604020202020204" charset="0"/>
                <a:ea typeface="Times New Roman" panose="02020603050405020304" pitchFamily="18" charset="0"/>
                <a:cs typeface="Times New Roman" panose="02020603050405020304" pitchFamily="18" charset="0"/>
              </a:rPr>
              <a:t>Galat Pembulatan</a:t>
            </a:r>
            <a:endParaRPr lang="en-US" sz="1800" kern="100" dirty="0">
              <a:effectLst/>
              <a:latin typeface="Anaheim" panose="020B0604020202020204" charset="0"/>
              <a:ea typeface="Times New Roman" panose="02020603050405020304" pitchFamily="18" charset="0"/>
              <a:cs typeface="Times New Roman" panose="02020603050405020304" pitchFamily="18" charset="0"/>
            </a:endParaRPr>
          </a:p>
          <a:p>
            <a:pPr marL="0" indent="0">
              <a:buNone/>
            </a:pPr>
            <a:r>
              <a:rPr lang="id-ID" sz="1400" kern="100" dirty="0">
                <a:effectLst/>
                <a:latin typeface="Anaheim" panose="020B0604020202020204" charset="0"/>
                <a:ea typeface="Times New Roman" panose="02020603050405020304" pitchFamily="18" charset="0"/>
                <a:cs typeface="Times New Roman" panose="02020603050405020304" pitchFamily="18" charset="0"/>
              </a:rPr>
              <a:t>Perhitungan dengan metode numerik hampir selalu menggunakan bilangan riil. Masalah timbul bila komputasi numerik dikerjakan dengan komputer karena semua bilangan riil tidak dapat disajikan secara tepat di dalam komputer. Keterbatasan komputer dalam menyajikan bilangan riil menghasilkan galat yang disebut galat pembulatan.</a:t>
            </a: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285750" indent="-285750"/>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171450" indent="-171450"/>
            <a:endParaRPr lang="en-ID"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6">
          <a:extLst>
            <a:ext uri="{FF2B5EF4-FFF2-40B4-BE49-F238E27FC236}">
              <a16:creationId xmlns:a16="http://schemas.microsoft.com/office/drawing/2014/main" id="{58681062-E0F7-344E-F666-0A9EADAE309E}"/>
            </a:ext>
          </a:extLst>
        </p:cNvPr>
        <p:cNvGrpSpPr/>
        <p:nvPr/>
      </p:nvGrpSpPr>
      <p:grpSpPr>
        <a:xfrm>
          <a:off x="0" y="0"/>
          <a:ext cx="0" cy="0"/>
          <a:chOff x="0" y="0"/>
          <a:chExt cx="0" cy="0"/>
        </a:xfrm>
      </p:grpSpPr>
      <p:sp>
        <p:nvSpPr>
          <p:cNvPr id="1267" name="Google Shape;1267;p33">
            <a:extLst>
              <a:ext uri="{FF2B5EF4-FFF2-40B4-BE49-F238E27FC236}">
                <a16:creationId xmlns:a16="http://schemas.microsoft.com/office/drawing/2014/main" id="{CD474777-C941-7C97-FD0A-36E3ABB37D7D}"/>
              </a:ext>
            </a:extLst>
          </p:cNvPr>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Deret</a:t>
            </a:r>
            <a:r>
              <a:rPr lang="en" dirty="0"/>
              <a:t> Taylor</a:t>
            </a:r>
            <a:endParaRPr dirty="0"/>
          </a:p>
        </p:txBody>
      </p:sp>
      <p:sp>
        <p:nvSpPr>
          <p:cNvPr id="1268" name="Google Shape;1268;p33">
            <a:extLst>
              <a:ext uri="{FF2B5EF4-FFF2-40B4-BE49-F238E27FC236}">
                <a16:creationId xmlns:a16="http://schemas.microsoft.com/office/drawing/2014/main" id="{9BD10638-5CE8-9790-645D-CFAA75B71081}"/>
              </a:ext>
            </a:extLst>
          </p:cNvPr>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indent="0">
              <a:buNone/>
            </a:pPr>
            <a:r>
              <a:rPr lang="en-ID" sz="1400" dirty="0" err="1">
                <a:effectLst/>
                <a:latin typeface="Anaheim" panose="020B0604020202020204" charset="0"/>
                <a:ea typeface="Aptos" panose="020B0004020202020204" pitchFamily="34" charset="0"/>
              </a:rPr>
              <a:t>Deret</a:t>
            </a:r>
            <a:r>
              <a:rPr lang="en-ID" sz="1400" spc="-30" dirty="0">
                <a:effectLst/>
                <a:latin typeface="Anaheim" panose="020B0604020202020204" charset="0"/>
                <a:ea typeface="Aptos" panose="020B0004020202020204" pitchFamily="34" charset="0"/>
              </a:rPr>
              <a:t> </a:t>
            </a:r>
            <a:r>
              <a:rPr lang="en-ID" sz="1400" dirty="0">
                <a:effectLst/>
                <a:latin typeface="Anaheim" panose="020B0604020202020204" charset="0"/>
                <a:ea typeface="Aptos" panose="020B0004020202020204" pitchFamily="34" charset="0"/>
              </a:rPr>
              <a:t>Taylor</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adalah</a:t>
            </a:r>
            <a:r>
              <a:rPr lang="en-ID" sz="1400" spc="-25"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representasi</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fungsi</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dalam</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bentuk</a:t>
            </a:r>
            <a:r>
              <a:rPr lang="en-ID" sz="1400" spc="-2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jumlah</a:t>
            </a:r>
            <a:r>
              <a:rPr lang="en-ID" sz="1400" spc="-25"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tak</a:t>
            </a:r>
            <a:r>
              <a:rPr lang="en-ID" sz="1400" spc="-15"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hingga</a:t>
            </a:r>
            <a:r>
              <a:rPr lang="en-ID" sz="1400" spc="-3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dari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suku-suku</a:t>
            </a:r>
            <a:r>
              <a:rPr lang="en-ID" sz="1400" dirty="0">
                <a:effectLst/>
                <a:latin typeface="Anaheim" panose="020B0604020202020204" charset="0"/>
                <a:ea typeface="Aptos" panose="020B0004020202020204" pitchFamily="34" charset="0"/>
              </a:rPr>
              <a:t> yang </a:t>
            </a:r>
            <a:r>
              <a:rPr lang="en-ID" sz="1400" dirty="0" err="1">
                <a:effectLst/>
                <a:latin typeface="Anaheim" panose="020B0604020202020204" charset="0"/>
                <a:ea typeface="Aptos" panose="020B0004020202020204" pitchFamily="34" charset="0"/>
              </a:rPr>
              <a:t>diperoleh</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dari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turunan</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fungsi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tersebut</a:t>
            </a:r>
            <a:r>
              <a:rPr lang="en-ID" sz="1400" dirty="0">
                <a:effectLst/>
                <a:latin typeface="Anaheim" panose="020B0604020202020204" charset="0"/>
                <a:ea typeface="Aptos" panose="020B0004020202020204" pitchFamily="34" charset="0"/>
              </a:rPr>
              <a:t> pada </a:t>
            </a:r>
            <a:r>
              <a:rPr lang="en-ID" sz="1400" dirty="0" err="1">
                <a:effectLst/>
                <a:latin typeface="Anaheim" panose="020B0604020202020204" charset="0"/>
                <a:ea typeface="Aptos" panose="020B0004020202020204" pitchFamily="34" charset="0"/>
              </a:rPr>
              <a:t>suatu</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titik</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tertentu</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Secara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matematis</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deret</a:t>
            </a:r>
            <a:r>
              <a:rPr lang="en-ID" sz="1400" dirty="0">
                <a:effectLst/>
                <a:latin typeface="Anaheim" panose="020B0604020202020204" charset="0"/>
                <a:ea typeface="Aptos" panose="020B0004020202020204" pitchFamily="34" charset="0"/>
              </a:rPr>
              <a:t> Taylor </a:t>
            </a:r>
            <a:r>
              <a:rPr lang="en-ID" sz="1400" dirty="0" err="1">
                <a:effectLst/>
                <a:latin typeface="Anaheim" panose="020B0604020202020204" charset="0"/>
                <a:ea typeface="Aptos" panose="020B0004020202020204" pitchFamily="34" charset="0"/>
              </a:rPr>
              <a:t>untuk</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fungsi</a:t>
            </a:r>
            <a:r>
              <a:rPr lang="en-ID" sz="1400" dirty="0">
                <a:effectLst/>
                <a:latin typeface="Anaheim" panose="020B0604020202020204" charset="0"/>
                <a:ea typeface="Aptos" panose="020B0004020202020204" pitchFamily="34" charset="0"/>
              </a:rPr>
              <a:t> f(x)f(x)f(x) yang </a:t>
            </a:r>
            <a:r>
              <a:rPr lang="en-ID" sz="1400" dirty="0" err="1">
                <a:effectLst/>
                <a:latin typeface="Anaheim" panose="020B0604020202020204" charset="0"/>
                <a:ea typeface="Aptos" panose="020B0004020202020204" pitchFamily="34" charset="0"/>
              </a:rPr>
              <a:t>memiliki</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turunan</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hingga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semua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orde</a:t>
            </a:r>
            <a:r>
              <a:rPr lang="en-ID" sz="1400" dirty="0">
                <a:effectLst/>
                <a:latin typeface="Anaheim" panose="020B0604020202020204" charset="0"/>
                <a:ea typeface="Aptos" panose="020B0004020202020204" pitchFamily="34" charset="0"/>
              </a:rPr>
              <a:t> di </a:t>
            </a:r>
            <a:r>
              <a:rPr lang="en-ID" sz="1400" dirty="0" err="1">
                <a:effectLst/>
                <a:latin typeface="Anaheim" panose="020B0604020202020204" charset="0"/>
                <a:ea typeface="Aptos" panose="020B0004020202020204" pitchFamily="34" charset="0"/>
              </a:rPr>
              <a:t>sekitar</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titik</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aaa</a:t>
            </a:r>
            <a:r>
              <a:rPr lang="en-ID" sz="1400" dirty="0">
                <a:effectLst/>
                <a:latin typeface="Anaheim" panose="020B0604020202020204" charset="0"/>
                <a:ea typeface="Aptos" panose="020B0004020202020204" pitchFamily="34" charset="0"/>
              </a:rPr>
              <a:t> </a:t>
            </a:r>
            <a:r>
              <a:rPr lang="en-ID" sz="1400" dirty="0" err="1">
                <a:effectLst/>
                <a:latin typeface="Anaheim" panose="020B0604020202020204" charset="0"/>
                <a:ea typeface="Aptos" panose="020B0004020202020204" pitchFamily="34" charset="0"/>
              </a:rPr>
              <a:t>diberikan</a:t>
            </a:r>
            <a:r>
              <a:rPr lang="en-ID" sz="1400" dirty="0">
                <a:effectLst/>
                <a:latin typeface="Anaheim" panose="020B0604020202020204" charset="0"/>
                <a:ea typeface="Aptos" panose="020B0004020202020204" pitchFamily="34" charset="0"/>
              </a:rPr>
              <a:t> oleh :</a:t>
            </a:r>
          </a:p>
          <a:p>
            <a:pPr marL="0" indent="0">
              <a:buNone/>
            </a:pPr>
            <a:endParaRPr lang="en-ID" sz="1400" kern="100" dirty="0">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r>
              <a:rPr lang="en-ID" sz="1400" kern="100" dirty="0" err="1">
                <a:latin typeface="Anaheim" panose="020B0604020202020204" charset="0"/>
                <a:ea typeface="Aptos" panose="020B0004020202020204" pitchFamily="34" charset="0"/>
                <a:cs typeface="Times New Roman" panose="02020603050405020304" pitchFamily="18" charset="0"/>
              </a:rPr>
              <a:t>Atau</a:t>
            </a:r>
            <a:r>
              <a:rPr lang="en-ID" sz="1400" kern="100" dirty="0">
                <a:latin typeface="Anaheim" panose="020B0604020202020204" charset="0"/>
                <a:ea typeface="Aptos" panose="020B0004020202020204" pitchFamily="34" charset="0"/>
                <a:cs typeface="Times New Roman" panose="02020603050405020304" pitchFamily="18" charset="0"/>
              </a:rPr>
              <a:t> </a:t>
            </a:r>
            <a:r>
              <a:rPr lang="en-ID" sz="1400" kern="100" dirty="0" err="1">
                <a:latin typeface="Anaheim" panose="020B0604020202020204" charset="0"/>
                <a:ea typeface="Aptos" panose="020B0004020202020204" pitchFamily="34" charset="0"/>
                <a:cs typeface="Times New Roman" panose="02020603050405020304" pitchFamily="18" charset="0"/>
              </a:rPr>
              <a:t>dalam</a:t>
            </a:r>
            <a:r>
              <a:rPr lang="en-ID" sz="1400" kern="100" dirty="0">
                <a:latin typeface="Anaheim" panose="020B0604020202020204" charset="0"/>
                <a:ea typeface="Aptos" panose="020B0004020202020204" pitchFamily="34" charset="0"/>
                <a:cs typeface="Times New Roman" panose="02020603050405020304" pitchFamily="18" charset="0"/>
              </a:rPr>
              <a:t> </a:t>
            </a:r>
            <a:r>
              <a:rPr lang="en-ID" sz="1400" kern="100" dirty="0" err="1">
                <a:latin typeface="Anaheim" panose="020B0604020202020204" charset="0"/>
                <a:ea typeface="Aptos" panose="020B0004020202020204" pitchFamily="34" charset="0"/>
                <a:cs typeface="Times New Roman" panose="02020603050405020304" pitchFamily="18" charset="0"/>
              </a:rPr>
              <a:t>bentuk</a:t>
            </a:r>
            <a:r>
              <a:rPr lang="en-ID" sz="1400" kern="100" dirty="0">
                <a:latin typeface="Anaheim" panose="020B0604020202020204" charset="0"/>
                <a:ea typeface="Aptos" panose="020B0004020202020204" pitchFamily="34" charset="0"/>
                <a:cs typeface="Times New Roman" panose="02020603050405020304" pitchFamily="18" charset="0"/>
              </a:rPr>
              <a:t> </a:t>
            </a:r>
            <a:r>
              <a:rPr lang="en-ID" sz="1400" kern="100" dirty="0" err="1">
                <a:latin typeface="Anaheim" panose="020B0604020202020204" charset="0"/>
                <a:ea typeface="Aptos" panose="020B0004020202020204" pitchFamily="34" charset="0"/>
                <a:cs typeface="Times New Roman" panose="02020603050405020304" pitchFamily="18" charset="0"/>
              </a:rPr>
              <a:t>umum</a:t>
            </a:r>
            <a:r>
              <a:rPr lang="en-ID" sz="1400" kern="100" dirty="0">
                <a:latin typeface="Anaheim" panose="020B0604020202020204" charset="0"/>
                <a:ea typeface="Aptos" panose="020B0004020202020204" pitchFamily="34" charset="0"/>
                <a:cs typeface="Times New Roman" panose="02020603050405020304" pitchFamily="18" charset="0"/>
              </a:rPr>
              <a:t> :</a:t>
            </a:r>
          </a:p>
          <a:p>
            <a:pPr marL="0" indent="0">
              <a:buNone/>
            </a:pPr>
            <a:endParaRPr lang="en-ID" sz="1400" kern="100" dirty="0">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p:txBody>
      </p:sp>
      <p:pic>
        <p:nvPicPr>
          <p:cNvPr id="4" name="Image 1" descr="A math problem with black text&#10;&#10;AI-generated content may be incorrect.">
            <a:extLst>
              <a:ext uri="{FF2B5EF4-FFF2-40B4-BE49-F238E27FC236}">
                <a16:creationId xmlns:a16="http://schemas.microsoft.com/office/drawing/2014/main" id="{4FF8A54C-66A6-F086-EC08-61F8A67F6C53}"/>
              </a:ext>
            </a:extLst>
          </p:cNvPr>
          <p:cNvPicPr>
            <a:picLocks/>
          </p:cNvPicPr>
          <p:nvPr/>
        </p:nvPicPr>
        <p:blipFill>
          <a:blip r:embed="rId3" cstate="print"/>
          <a:stretch>
            <a:fillRect/>
          </a:stretch>
        </p:blipFill>
        <p:spPr>
          <a:xfrm>
            <a:off x="1587953" y="2120674"/>
            <a:ext cx="5695950" cy="1343025"/>
          </a:xfrm>
          <a:prstGeom prst="rect">
            <a:avLst/>
          </a:prstGeom>
        </p:spPr>
      </p:pic>
      <p:pic>
        <p:nvPicPr>
          <p:cNvPr id="5" name="Image 2" descr="A black line with black letters&#10;&#10;AI-generated content may be incorrect.">
            <a:extLst>
              <a:ext uri="{FF2B5EF4-FFF2-40B4-BE49-F238E27FC236}">
                <a16:creationId xmlns:a16="http://schemas.microsoft.com/office/drawing/2014/main" id="{4629DA83-0F20-45EE-3CFC-CE37D3F82444}"/>
              </a:ext>
            </a:extLst>
          </p:cNvPr>
          <p:cNvPicPr>
            <a:picLocks/>
          </p:cNvPicPr>
          <p:nvPr/>
        </p:nvPicPr>
        <p:blipFill>
          <a:blip r:embed="rId4" cstate="print"/>
          <a:stretch>
            <a:fillRect/>
          </a:stretch>
        </p:blipFill>
        <p:spPr>
          <a:xfrm>
            <a:off x="3810000" y="3870165"/>
            <a:ext cx="1524000" cy="581025"/>
          </a:xfrm>
          <a:prstGeom prst="rect">
            <a:avLst/>
          </a:prstGeom>
        </p:spPr>
      </p:pic>
    </p:spTree>
    <p:extLst>
      <p:ext uri="{BB962C8B-B14F-4D97-AF65-F5344CB8AC3E}">
        <p14:creationId xmlns:p14="http://schemas.microsoft.com/office/powerpoint/2010/main" val="22350205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66">
          <a:extLst>
            <a:ext uri="{FF2B5EF4-FFF2-40B4-BE49-F238E27FC236}">
              <a16:creationId xmlns:a16="http://schemas.microsoft.com/office/drawing/2014/main" id="{547E5ECA-87C9-7925-6B7F-21335BFC18E0}"/>
            </a:ext>
          </a:extLst>
        </p:cNvPr>
        <p:cNvGrpSpPr/>
        <p:nvPr/>
      </p:nvGrpSpPr>
      <p:grpSpPr>
        <a:xfrm>
          <a:off x="0" y="0"/>
          <a:ext cx="0" cy="0"/>
          <a:chOff x="0" y="0"/>
          <a:chExt cx="0" cy="0"/>
        </a:xfrm>
      </p:grpSpPr>
      <p:sp>
        <p:nvSpPr>
          <p:cNvPr id="1267" name="Google Shape;1267;p33">
            <a:extLst>
              <a:ext uri="{FF2B5EF4-FFF2-40B4-BE49-F238E27FC236}">
                <a16:creationId xmlns:a16="http://schemas.microsoft.com/office/drawing/2014/main" id="{04CB7F10-7D41-7F9D-99D3-BBF36B552213}"/>
              </a:ext>
            </a:extLst>
          </p:cNvPr>
          <p:cNvSpPr txBox="1">
            <a:spLocks noGrp="1"/>
          </p:cNvSpPr>
          <p:nvPr>
            <p:ph type="title"/>
          </p:nvPr>
        </p:nvSpPr>
        <p:spPr>
          <a:xfrm>
            <a:off x="720000" y="540000"/>
            <a:ext cx="7704000" cy="564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rPr>
              <a:t>Deret</a:t>
            </a:r>
            <a:r>
              <a:rPr lang="en" dirty="0"/>
              <a:t> MacLaurin</a:t>
            </a:r>
            <a:endParaRPr dirty="0"/>
          </a:p>
        </p:txBody>
      </p:sp>
      <p:sp>
        <p:nvSpPr>
          <p:cNvPr id="1268" name="Google Shape;1268;p33">
            <a:extLst>
              <a:ext uri="{FF2B5EF4-FFF2-40B4-BE49-F238E27FC236}">
                <a16:creationId xmlns:a16="http://schemas.microsoft.com/office/drawing/2014/main" id="{667EAD57-4520-8918-028E-20B665FF8311}"/>
              </a:ext>
            </a:extLst>
          </p:cNvPr>
          <p:cNvSpPr txBox="1">
            <a:spLocks noGrp="1"/>
          </p:cNvSpPr>
          <p:nvPr>
            <p:ph type="body" idx="1"/>
          </p:nvPr>
        </p:nvSpPr>
        <p:spPr>
          <a:xfrm>
            <a:off x="720000" y="1237083"/>
            <a:ext cx="7704000" cy="3366300"/>
          </a:xfrm>
          <a:prstGeom prst="rect">
            <a:avLst/>
          </a:prstGeom>
        </p:spPr>
        <p:txBody>
          <a:bodyPr spcFirstLastPara="1" wrap="square" lIns="91425" tIns="91425" rIns="91425" bIns="91425" anchor="t" anchorCtr="0">
            <a:noAutofit/>
          </a:bodyPr>
          <a:lstStyle/>
          <a:p>
            <a:pPr marL="0" indent="0">
              <a:buNone/>
            </a:pPr>
            <a:r>
              <a:rPr lang="en-ID" sz="1400" dirty="0">
                <a:solidFill>
                  <a:schemeClr val="bg1"/>
                </a:solidFill>
                <a:effectLst/>
                <a:latin typeface="Anaheim" panose="020B0604020202020204" charset="0"/>
                <a:ea typeface="Times New Roman" panose="02020603050405020304" pitchFamily="18" charset="0"/>
              </a:rPr>
              <a:t>Deret Maclaurin </a:t>
            </a:r>
            <a:r>
              <a:rPr lang="en-ID" sz="1400" dirty="0" err="1">
                <a:solidFill>
                  <a:schemeClr val="bg1"/>
                </a:solidFill>
                <a:effectLst/>
                <a:latin typeface="Anaheim" panose="020B0604020202020204" charset="0"/>
                <a:ea typeface="Times New Roman" panose="02020603050405020304" pitchFamily="18" charset="0"/>
              </a:rPr>
              <a:t>atau</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deret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taylor</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baku</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adalah</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kasus</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khusus</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dari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deret</a:t>
            </a:r>
            <a:r>
              <a:rPr lang="en-ID" sz="1400" dirty="0">
                <a:solidFill>
                  <a:schemeClr val="bg1"/>
                </a:solidFill>
                <a:effectLst/>
                <a:latin typeface="Anaheim" panose="020B0604020202020204" charset="0"/>
                <a:ea typeface="Times New Roman" panose="02020603050405020304" pitchFamily="18" charset="0"/>
              </a:rPr>
              <a:t> Taylor </a:t>
            </a:r>
            <a:r>
              <a:rPr lang="en-ID" sz="1400" dirty="0" err="1">
                <a:solidFill>
                  <a:schemeClr val="bg1"/>
                </a:solidFill>
                <a:effectLst/>
                <a:latin typeface="Anaheim" panose="020B0604020202020204" charset="0"/>
                <a:ea typeface="Times New Roman" panose="02020603050405020304" pitchFamily="18" charset="0"/>
              </a:rPr>
              <a:t>dengan</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fungsi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expansi</a:t>
            </a:r>
            <a:r>
              <a:rPr lang="en-ID" sz="1400" dirty="0">
                <a:solidFill>
                  <a:schemeClr val="bg1"/>
                </a:solidFill>
                <a:effectLst/>
                <a:latin typeface="Anaheim" panose="020B0604020202020204" charset="0"/>
                <a:ea typeface="Times New Roman" panose="02020603050405020304" pitchFamily="18" charset="0"/>
              </a:rPr>
              <a:t> di </a:t>
            </a:r>
            <a:r>
              <a:rPr lang="en-ID" sz="1400" dirty="0" err="1">
                <a:solidFill>
                  <a:schemeClr val="bg1"/>
                </a:solidFill>
                <a:effectLst/>
                <a:latin typeface="Anaheim" panose="020B0604020202020204" charset="0"/>
                <a:ea typeface="Times New Roman" panose="02020603050405020304" pitchFamily="18" charset="0"/>
              </a:rPr>
              <a:t>sekitar</a:t>
            </a:r>
            <a:r>
              <a:rPr lang="en-ID" sz="1400" dirty="0">
                <a:solidFill>
                  <a:schemeClr val="bg1"/>
                </a:solidFill>
                <a:effectLst/>
                <a:latin typeface="Anaheim" panose="020B0604020202020204" charset="0"/>
                <a:ea typeface="Times New Roman" panose="02020603050405020304" pitchFamily="18" charset="0"/>
              </a:rPr>
              <a:t> (X0) = 0. </a:t>
            </a:r>
            <a:r>
              <a:rPr lang="en-ID" sz="1400" dirty="0" err="1">
                <a:solidFill>
                  <a:schemeClr val="bg1"/>
                </a:solidFill>
                <a:effectLst/>
                <a:latin typeface="Anaheim" panose="020B0604020202020204" charset="0"/>
                <a:ea typeface="Times New Roman" panose="02020603050405020304" pitchFamily="18" charset="0"/>
              </a:rPr>
              <a:t>Deret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maclaurin</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menyatakan</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bahwa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jika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fungsi</a:t>
            </a:r>
            <a:r>
              <a:rPr lang="en-ID" sz="1400" dirty="0">
                <a:solidFill>
                  <a:schemeClr val="bg1"/>
                </a:solidFill>
                <a:effectLst/>
                <a:latin typeface="Anaheim" panose="020B0604020202020204" charset="0"/>
                <a:ea typeface="Times New Roman" panose="02020603050405020304" pitchFamily="18" charset="0"/>
              </a:rPr>
              <a:t> p(x) </a:t>
            </a:r>
            <a:r>
              <a:rPr lang="en-ID" sz="1400" dirty="0" err="1">
                <a:solidFill>
                  <a:schemeClr val="bg1"/>
                </a:solidFill>
                <a:effectLst/>
                <a:latin typeface="Anaheim" panose="020B0604020202020204" charset="0"/>
                <a:ea typeface="Times New Roman" panose="02020603050405020304" pitchFamily="18" charset="0"/>
              </a:rPr>
              <a:t>sama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dengan</a:t>
            </a:r>
            <a:r>
              <a:rPr lang="en-ID" sz="1400" dirty="0">
                <a:solidFill>
                  <a:schemeClr val="bg1"/>
                </a:solidFill>
                <a:effectLst/>
                <a:latin typeface="Anaheim" panose="020B0604020202020204" charset="0"/>
                <a:ea typeface="Times New Roman" panose="02020603050405020304" pitchFamily="18" charset="0"/>
              </a:rPr>
              <a:t> f(x), </a:t>
            </a:r>
            <a:r>
              <a:rPr lang="en-ID" sz="1400" dirty="0" err="1">
                <a:solidFill>
                  <a:schemeClr val="bg1"/>
                </a:solidFill>
                <a:effectLst/>
                <a:latin typeface="Anaheim" panose="020B0604020202020204" charset="0"/>
                <a:ea typeface="Times New Roman" panose="02020603050405020304" pitchFamily="18" charset="0"/>
              </a:rPr>
              <a:t>maka</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fungsi</a:t>
            </a:r>
            <a:r>
              <a:rPr lang="en-ID" sz="1400" dirty="0">
                <a:solidFill>
                  <a:schemeClr val="bg1"/>
                </a:solidFill>
                <a:effectLst/>
                <a:latin typeface="Anaheim" panose="020B0604020202020204" charset="0"/>
                <a:ea typeface="Times New Roman" panose="02020603050405020304" pitchFamily="18" charset="0"/>
              </a:rPr>
              <a:t> p(x) </a:t>
            </a:r>
            <a:r>
              <a:rPr lang="en-ID" sz="1400" dirty="0" err="1">
                <a:solidFill>
                  <a:schemeClr val="bg1"/>
                </a:solidFill>
                <a:effectLst/>
                <a:latin typeface="Anaheim" panose="020B0604020202020204" charset="0"/>
                <a:ea typeface="Times New Roman" panose="02020603050405020304" pitchFamily="18" charset="0"/>
              </a:rPr>
              <a:t>tersebut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pasti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memenuhi</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syarat</a:t>
            </a:r>
            <a:r>
              <a:rPr lang="en-ID" sz="1400" dirty="0">
                <a:solidFill>
                  <a:schemeClr val="bg1"/>
                </a:solidFill>
                <a:effectLst/>
                <a:latin typeface="Anaheim" panose="020B0604020202020204" charset="0"/>
                <a:ea typeface="Times New Roman" panose="02020603050405020304" pitchFamily="18" charset="0"/>
              </a:rPr>
              <a:t> </a:t>
            </a:r>
            <a:r>
              <a:rPr lang="en-ID" sz="1400" dirty="0" err="1">
                <a:solidFill>
                  <a:schemeClr val="bg1"/>
                </a:solidFill>
                <a:effectLst/>
                <a:latin typeface="Anaheim" panose="020B0604020202020204" charset="0"/>
                <a:ea typeface="Times New Roman" panose="02020603050405020304" pitchFamily="18" charset="0"/>
              </a:rPr>
              <a:t>berikut</a:t>
            </a:r>
            <a:r>
              <a:rPr lang="en-ID" sz="1400" dirty="0">
                <a:solidFill>
                  <a:schemeClr val="bg1"/>
                </a:solidFill>
                <a:effectLst/>
                <a:latin typeface="Anaheim" panose="020B0604020202020204" charset="0"/>
                <a:ea typeface="Times New Roman" panose="02020603050405020304" pitchFamily="18" charset="0"/>
              </a:rPr>
              <a:t> :</a:t>
            </a:r>
          </a:p>
          <a:p>
            <a:pPr marL="0" indent="0">
              <a:buNone/>
            </a:pP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a:t>
            </a:r>
          </a:p>
          <a:p>
            <a:pPr marL="0" indent="0">
              <a:buNone/>
            </a:pP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a:t>
            </a:r>
            <a:r>
              <a:rPr lang="en-ID" sz="1400" kern="100" dirty="0" err="1">
                <a:solidFill>
                  <a:schemeClr val="bg1"/>
                </a:solidFill>
                <a:effectLst/>
                <a:latin typeface="Anaheim" panose="020B0604020202020204" charset="0"/>
                <a:ea typeface="Aptos" panose="020B0004020202020204" pitchFamily="34" charset="0"/>
                <a:cs typeface="Times New Roman" panose="02020603050405020304" pitchFamily="18" charset="0"/>
              </a:rPr>
              <a:t>Catatan</a:t>
            </a: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 p’(x) = </a:t>
            </a:r>
            <a:r>
              <a:rPr lang="en-ID" sz="1400" kern="100" dirty="0" err="1">
                <a:solidFill>
                  <a:schemeClr val="bg1"/>
                </a:solidFill>
                <a:effectLst/>
                <a:latin typeface="Anaheim" panose="020B0604020202020204" charset="0"/>
                <a:ea typeface="Aptos" panose="020B0004020202020204" pitchFamily="34" charset="0"/>
                <a:cs typeface="Times New Roman" panose="02020603050405020304" pitchFamily="18" charset="0"/>
              </a:rPr>
              <a:t>turunan</a:t>
            </a: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p(x)</a:t>
            </a:r>
          </a:p>
          <a:p>
            <a:pPr marL="0" indent="0">
              <a:buNone/>
            </a:pPr>
            <a:endParaRPr lang="en-ID" sz="1400" kern="100" dirty="0">
              <a:solidFill>
                <a:schemeClr val="bg1"/>
              </a:solidFill>
              <a:latin typeface="Anaheim" panose="020B0604020202020204" charset="0"/>
              <a:ea typeface="Aptos" panose="020B0004020202020204" pitchFamily="34" charset="0"/>
              <a:cs typeface="Times New Roman" panose="02020603050405020304" pitchFamily="18" charset="0"/>
            </a:endParaRPr>
          </a:p>
          <a:p>
            <a:pPr marL="0" indent="0">
              <a:buNone/>
            </a:pPr>
            <a:r>
              <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rPr>
              <a:t>                               </a:t>
            </a:r>
            <a:r>
              <a:rPr lang="en-ID" sz="1400" kern="100" dirty="0">
                <a:solidFill>
                  <a:schemeClr val="bg1"/>
                </a:solidFill>
                <a:latin typeface="Anaheim" panose="020B0604020202020204" charset="0"/>
                <a:ea typeface="Aptos" panose="020B0004020202020204" pitchFamily="34" charset="0"/>
                <a:cs typeface="Times New Roman" panose="02020603050405020304" pitchFamily="18" charset="0"/>
              </a:rPr>
              <a:t>                    </a:t>
            </a:r>
          </a:p>
          <a:p>
            <a:pPr marL="0" indent="0">
              <a:buNone/>
            </a:pP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Jika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semua</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syarat</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tersebut</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dipenuhi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dengan</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menggunakan</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metode</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iterasi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salah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satu</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kemungkinan</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rumus</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yang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memenuhi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adalah</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sebagai</a:t>
            </a:r>
            <a:r>
              <a:rPr lang="en-ID" sz="1400" kern="100" dirty="0">
                <a:solidFill>
                  <a:schemeClr val="bg1"/>
                </a:solidFill>
                <a:effectLst/>
                <a:latin typeface="Anaheim" panose="020B0604020202020204" charset="0"/>
                <a:ea typeface="Times New Roman" panose="02020603050405020304" pitchFamily="18" charset="0"/>
                <a:cs typeface="Times New Roman" panose="02020603050405020304" pitchFamily="18" charset="0"/>
              </a:rPr>
              <a:t> </a:t>
            </a:r>
            <a:r>
              <a:rPr lang="en-ID" sz="1400" kern="100" dirty="0" err="1">
                <a:solidFill>
                  <a:schemeClr val="bg1"/>
                </a:solidFill>
                <a:effectLst/>
                <a:latin typeface="Anaheim" panose="020B0604020202020204" charset="0"/>
                <a:ea typeface="Times New Roman" panose="02020603050405020304" pitchFamily="18" charset="0"/>
                <a:cs typeface="Times New Roman" panose="02020603050405020304" pitchFamily="18" charset="0"/>
              </a:rPr>
              <a:t>berikut</a:t>
            </a:r>
            <a:r>
              <a:rPr lang="en-ID" sz="1800" kern="100" dirty="0">
                <a:solidFill>
                  <a:srgbClr val="242424"/>
                </a:solidFill>
                <a:effectLst/>
                <a:latin typeface="Times New Roman" panose="02020603050405020304" pitchFamily="18" charset="0"/>
                <a:ea typeface="Times New Roman" panose="02020603050405020304" pitchFamily="18" charset="0"/>
                <a:cs typeface="Times New Roman" panose="02020603050405020304" pitchFamily="18" charset="0"/>
              </a:rPr>
              <a:t>:</a:t>
            </a:r>
          </a:p>
          <a:p>
            <a:pPr marL="0" indent="0">
              <a:buNone/>
            </a:pPr>
            <a:endParaRPr lang="en-ID"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lang="en-ID" sz="1400" kern="100" dirty="0">
              <a:solidFill>
                <a:schemeClr val="bg1"/>
              </a:solidFill>
              <a:effectLst/>
              <a:latin typeface="Anaheim" panose="020B0604020202020204" charset="0"/>
              <a:ea typeface="Aptos" panose="020B0004020202020204" pitchFamily="34" charset="0"/>
              <a:cs typeface="Times New Roman" panose="02020603050405020304" pitchFamily="18" charset="0"/>
            </a:endParaRPr>
          </a:p>
          <a:p>
            <a:pPr marL="0" indent="0">
              <a:buNone/>
            </a:pPr>
            <a:endParaRPr lang="en-ID" sz="1800" kern="100" dirty="0">
              <a:effectLst/>
              <a:latin typeface="Anaheim" panose="020B0604020202020204" charset="0"/>
              <a:ea typeface="Aptos" panose="020B0004020202020204" pitchFamily="34" charset="0"/>
              <a:cs typeface="Times New Roman" panose="02020603050405020304" pitchFamily="18" charset="0"/>
            </a:endParaRPr>
          </a:p>
          <a:p>
            <a:pPr marL="171450" indent="-171450"/>
            <a:endParaRPr lang="en-ID" dirty="0"/>
          </a:p>
        </p:txBody>
      </p:sp>
      <p:pic>
        <p:nvPicPr>
          <p:cNvPr id="2" name="image5.png" descr="A black background with a black square&#10;&#10;AI-generated content may be incorrect.">
            <a:extLst>
              <a:ext uri="{FF2B5EF4-FFF2-40B4-BE49-F238E27FC236}">
                <a16:creationId xmlns:a16="http://schemas.microsoft.com/office/drawing/2014/main" id="{F2F56FAE-ABD0-DCF9-3F7B-D7CD6A7BCAD3}"/>
              </a:ext>
            </a:extLst>
          </p:cNvPr>
          <p:cNvPicPr/>
          <p:nvPr/>
        </p:nvPicPr>
        <p:blipFill>
          <a:blip r:embed="rId3"/>
          <a:srcRect/>
          <a:stretch>
            <a:fillRect/>
          </a:stretch>
        </p:blipFill>
        <p:spPr>
          <a:xfrm>
            <a:off x="817744" y="2127567"/>
            <a:ext cx="1271270" cy="888365"/>
          </a:xfrm>
          <a:prstGeom prst="rect">
            <a:avLst/>
          </a:prstGeom>
          <a:ln/>
        </p:spPr>
      </p:pic>
      <p:pic>
        <p:nvPicPr>
          <p:cNvPr id="3" name="image1.png" descr="A white board with black text&#10;&#10;AI-generated content may be incorrect.">
            <a:extLst>
              <a:ext uri="{FF2B5EF4-FFF2-40B4-BE49-F238E27FC236}">
                <a16:creationId xmlns:a16="http://schemas.microsoft.com/office/drawing/2014/main" id="{348CE771-4D9A-1257-0A53-870E5D840444}"/>
              </a:ext>
            </a:extLst>
          </p:cNvPr>
          <p:cNvPicPr/>
          <p:nvPr/>
        </p:nvPicPr>
        <p:blipFill>
          <a:blip r:embed="rId4">
            <a:extLst>
              <a:ext uri="{28A0092B-C50C-407E-A947-70E740481C1C}">
                <a14:useLocalDpi xmlns:a14="http://schemas.microsoft.com/office/drawing/2010/main" val="0"/>
              </a:ext>
            </a:extLst>
          </a:blip>
          <a:srcRect/>
          <a:stretch>
            <a:fillRect/>
          </a:stretch>
        </p:blipFill>
        <p:spPr>
          <a:xfrm>
            <a:off x="2323396" y="3726808"/>
            <a:ext cx="4497207" cy="1009358"/>
          </a:xfrm>
          <a:prstGeom prst="rect">
            <a:avLst/>
          </a:prstGeom>
          <a:ln/>
        </p:spPr>
      </p:pic>
    </p:spTree>
    <p:extLst>
      <p:ext uri="{BB962C8B-B14F-4D97-AF65-F5344CB8AC3E}">
        <p14:creationId xmlns:p14="http://schemas.microsoft.com/office/powerpoint/2010/main" val="28713475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Shape 2179"/>
        <p:cNvGrpSpPr/>
        <p:nvPr/>
      </p:nvGrpSpPr>
      <p:grpSpPr>
        <a:xfrm>
          <a:off x="0" y="0"/>
          <a:ext cx="0" cy="0"/>
          <a:chOff x="0" y="0"/>
          <a:chExt cx="0" cy="0"/>
        </a:xfrm>
      </p:grpSpPr>
      <p:grpSp>
        <p:nvGrpSpPr>
          <p:cNvPr id="2180" name="Google Shape;2180;p50"/>
          <p:cNvGrpSpPr/>
          <p:nvPr/>
        </p:nvGrpSpPr>
        <p:grpSpPr>
          <a:xfrm>
            <a:off x="1123325" y="1089000"/>
            <a:ext cx="6897300" cy="2747400"/>
            <a:chOff x="1123325" y="1089000"/>
            <a:chExt cx="6897300" cy="2747400"/>
          </a:xfrm>
        </p:grpSpPr>
        <p:sp>
          <p:nvSpPr>
            <p:cNvPr id="2181" name="Google Shape;2181;p50"/>
            <p:cNvSpPr/>
            <p:nvPr/>
          </p:nvSpPr>
          <p:spPr>
            <a:xfrm>
              <a:off x="1123325" y="1089000"/>
              <a:ext cx="6897300" cy="2747400"/>
            </a:xfrm>
            <a:prstGeom prst="rect">
              <a:avLst/>
            </a:prstGeom>
            <a:solidFill>
              <a:srgbClr val="7C7C7C">
                <a:alpha val="2633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2" name="Google Shape;2182;p50"/>
            <p:cNvSpPr/>
            <p:nvPr/>
          </p:nvSpPr>
          <p:spPr>
            <a:xfrm>
              <a:off x="1123325" y="1089000"/>
              <a:ext cx="6897300" cy="218100"/>
            </a:xfrm>
            <a:prstGeom prst="rect">
              <a:avLst/>
            </a:prstGeom>
            <a:solidFill>
              <a:schemeClr val="dk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0"/>
            <p:cNvSpPr/>
            <p:nvPr/>
          </p:nvSpPr>
          <p:spPr>
            <a:xfrm>
              <a:off x="12377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0"/>
            <p:cNvSpPr/>
            <p:nvPr/>
          </p:nvSpPr>
          <p:spPr>
            <a:xfrm>
              <a:off x="142120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0"/>
            <p:cNvSpPr/>
            <p:nvPr/>
          </p:nvSpPr>
          <p:spPr>
            <a:xfrm>
              <a:off x="1604650" y="1147925"/>
              <a:ext cx="100200" cy="1002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86" name="Google Shape;2186;p50"/>
          <p:cNvSpPr txBox="1">
            <a:spLocks noGrp="1"/>
          </p:cNvSpPr>
          <p:nvPr>
            <p:ph type="title"/>
          </p:nvPr>
        </p:nvSpPr>
        <p:spPr>
          <a:xfrm>
            <a:off x="1123325" y="1307100"/>
            <a:ext cx="6897300" cy="2529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Thanks</a:t>
            </a:r>
            <a:endParaRPr dirty="0"/>
          </a:p>
        </p:txBody>
      </p:sp>
    </p:spTree>
  </p:cSld>
  <p:clrMapOvr>
    <a:masterClrMapping/>
  </p:clrMapOvr>
</p:sld>
</file>

<file path=ppt/theme/theme1.xml><?xml version="1.0" encoding="utf-8"?>
<a:theme xmlns:a="http://schemas.openxmlformats.org/drawingml/2006/main" name=" Computer Science Degree for College by Slidesgo">
  <a:themeElements>
    <a:clrScheme name="Simple Light">
      <a:dk1>
        <a:srgbClr val="000000"/>
      </a:dk1>
      <a:lt1>
        <a:srgbClr val="FFFFFF"/>
      </a:lt1>
      <a:dk2>
        <a:srgbClr val="ECE5B4"/>
      </a:dk2>
      <a:lt2>
        <a:srgbClr val="F673A9"/>
      </a:lt2>
      <a:accent1>
        <a:srgbClr val="D899B3"/>
      </a:accent1>
      <a:accent2>
        <a:srgbClr val="9A4496"/>
      </a:accent2>
      <a:accent3>
        <a:srgbClr val="7EC8D4"/>
      </a:accent3>
      <a:accent4>
        <a:srgbClr val="6AA4D6"/>
      </a:accent4>
      <a:accent5>
        <a:srgbClr val="06467E"/>
      </a:accent5>
      <a:accent6>
        <a:srgbClr val="2F2B19"/>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346</Words>
  <Application>Microsoft Office PowerPoint</Application>
  <PresentationFormat>On-screen Show (16:9)</PresentationFormat>
  <Paragraphs>53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Anaheim</vt:lpstr>
      <vt:lpstr>Times New Roman</vt:lpstr>
      <vt:lpstr>Aptos</vt:lpstr>
      <vt:lpstr>Arial</vt:lpstr>
      <vt:lpstr>Zen Dots</vt:lpstr>
      <vt:lpstr> Computer Science Degree for College by Slidesgo</vt:lpstr>
      <vt:lpstr> Galat Metode Numerik</vt:lpstr>
      <vt:lpstr>Introduction</vt:lpstr>
      <vt:lpstr>Pengertian</vt:lpstr>
      <vt:lpstr>Jenis Galat</vt:lpstr>
      <vt:lpstr>Sumber Galat</vt:lpstr>
      <vt:lpstr>Deret Taylor</vt:lpstr>
      <vt:lpstr>Deret MacLaurin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Galat Metode Numerik</dc:title>
  <dc:creator>Ruth Septriana</dc:creator>
  <cp:lastModifiedBy>Ruth</cp:lastModifiedBy>
  <cp:revision>2</cp:revision>
  <dcterms:modified xsi:type="dcterms:W3CDTF">2025-02-19T14:02:09Z</dcterms:modified>
</cp:coreProperties>
</file>